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8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213B63-DE28-4927-8716-907BC55BB871}">
  <a:tblStyle styleId="{79213B63-DE28-4927-8716-907BC55BB8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1188" autoAdjust="0"/>
  </p:normalViewPr>
  <p:slideViewPr>
    <p:cSldViewPr snapToGrid="0">
      <p:cViewPr>
        <p:scale>
          <a:sx n="100" d="100"/>
          <a:sy n="100" d="100"/>
        </p:scale>
        <p:origin x="504"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b5e3ec5be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b5e3ec5be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b5e3ec5be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b5e3ec5be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b5e3ec5be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b5e3ec5b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badbdc033f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badbdc033f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gb5e3ec5be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gb5e3ec5be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b5e3ec5bec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b5e3ec5bec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b5e6390668_2_4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b5e6390668_2_4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b5e3ec5be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b5e3ec5be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b5e3ec5be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b5e3ec5be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b5e3ec5bec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b5e3ec5be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b5e63906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b5e63906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b5e6390668_0_1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b5e6390668_0_1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b5e639066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b5e639066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b5e6390668_2_2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b5e6390668_2_2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8"/>
        <p:cNvGrpSpPr/>
        <p:nvPr/>
      </p:nvGrpSpPr>
      <p:grpSpPr>
        <a:xfrm>
          <a:off x="0" y="0"/>
          <a:ext cx="0" cy="0"/>
          <a:chOff x="0" y="0"/>
          <a:chExt cx="0" cy="0"/>
        </a:xfrm>
      </p:grpSpPr>
      <p:sp>
        <p:nvSpPr>
          <p:cNvPr id="2489" name="Google Shape;2489;gb5e6390668_2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 name="Google Shape;2490;gb5e6390668_2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e6390668_2_2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e6390668_2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b5e6390668_2_2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b5e6390668_2_2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ca33d7c17_0_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ca33d7c17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2"/>
        <p:cNvGrpSpPr/>
        <p:nvPr/>
      </p:nvGrpSpPr>
      <p:grpSpPr>
        <a:xfrm>
          <a:off x="0" y="0"/>
          <a:ext cx="0" cy="0"/>
          <a:chOff x="0" y="0"/>
          <a:chExt cx="0" cy="0"/>
        </a:xfrm>
      </p:grpSpPr>
      <p:sp>
        <p:nvSpPr>
          <p:cNvPr id="2543" name="Google Shape;2543;gb5e6390668_2_2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4" name="Google Shape;2544;gb5e6390668_2_2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2"/>
        <p:cNvGrpSpPr/>
        <p:nvPr/>
      </p:nvGrpSpPr>
      <p:grpSpPr>
        <a:xfrm>
          <a:off x="0" y="0"/>
          <a:ext cx="0" cy="0"/>
          <a:chOff x="0" y="0"/>
          <a:chExt cx="0" cy="0"/>
        </a:xfrm>
      </p:grpSpPr>
      <p:sp>
        <p:nvSpPr>
          <p:cNvPr id="2553" name="Google Shape;2553;gb5e6390668_2_4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4" name="Google Shape;2554;gb5e6390668_2_4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gba8c2de00e_3_16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3" name="Google Shape;2573;gba8c2de00e_3_16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b5e3ec5b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b5e3ec5b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b5e3ec5be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b5e3ec5b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b5e3ec5be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b5e3ec5be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Gochi Hand"/>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3"/>
        <p:cNvGrpSpPr/>
        <p:nvPr/>
      </p:nvGrpSpPr>
      <p:grpSpPr>
        <a:xfrm>
          <a:off x="0" y="0"/>
          <a:ext cx="0" cy="0"/>
          <a:chOff x="0" y="0"/>
          <a:chExt cx="0" cy="0"/>
        </a:xfrm>
      </p:grpSpPr>
      <p:sp>
        <p:nvSpPr>
          <p:cNvPr id="304" name="Google Shape;304;p11"/>
          <p:cNvSpPr txBox="1">
            <a:spLocks noGrp="1"/>
          </p:cNvSpPr>
          <p:nvPr>
            <p:ph type="title" hasCustomPrompt="1"/>
          </p:nvPr>
        </p:nvSpPr>
        <p:spPr>
          <a:xfrm>
            <a:off x="311700" y="1287625"/>
            <a:ext cx="8520600" cy="143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5" name="Google Shape;305;p11"/>
          <p:cNvSpPr txBox="1">
            <a:spLocks noGrp="1"/>
          </p:cNvSpPr>
          <p:nvPr>
            <p:ph type="subTitle" idx="1"/>
          </p:nvPr>
        </p:nvSpPr>
        <p:spPr>
          <a:xfrm>
            <a:off x="2549400" y="2879275"/>
            <a:ext cx="4045200" cy="4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06" name="Google Shape;306;p11"/>
          <p:cNvGrpSpPr/>
          <p:nvPr/>
        </p:nvGrpSpPr>
        <p:grpSpPr>
          <a:xfrm>
            <a:off x="5556995" y="4266068"/>
            <a:ext cx="3275298" cy="1153214"/>
            <a:chOff x="5142175" y="4369850"/>
            <a:chExt cx="1625700" cy="572400"/>
          </a:xfrm>
        </p:grpSpPr>
        <p:sp>
          <p:nvSpPr>
            <p:cNvPr id="307" name="Google Shape;307;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1"/>
          <p:cNvGrpSpPr/>
          <p:nvPr/>
        </p:nvGrpSpPr>
        <p:grpSpPr>
          <a:xfrm>
            <a:off x="-551684" y="4152667"/>
            <a:ext cx="3275298" cy="1153214"/>
            <a:chOff x="5142175" y="4369850"/>
            <a:chExt cx="1625700" cy="572400"/>
          </a:xfrm>
        </p:grpSpPr>
        <p:sp>
          <p:nvSpPr>
            <p:cNvPr id="313" name="Google Shape;313;p1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1"/>
          <p:cNvGrpSpPr/>
          <p:nvPr/>
        </p:nvGrpSpPr>
        <p:grpSpPr>
          <a:xfrm rot="-2241120">
            <a:off x="8738497" y="374620"/>
            <a:ext cx="167533" cy="235734"/>
            <a:chOff x="5248950" y="2607450"/>
            <a:chExt cx="27575" cy="38800"/>
          </a:xfrm>
        </p:grpSpPr>
        <p:sp>
          <p:nvSpPr>
            <p:cNvPr id="319" name="Google Shape;319;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1"/>
          <p:cNvGrpSpPr/>
          <p:nvPr/>
        </p:nvGrpSpPr>
        <p:grpSpPr>
          <a:xfrm rot="-2700000">
            <a:off x="492264" y="460448"/>
            <a:ext cx="104613" cy="147198"/>
            <a:chOff x="5248950" y="2607450"/>
            <a:chExt cx="27575" cy="38800"/>
          </a:xfrm>
        </p:grpSpPr>
        <p:sp>
          <p:nvSpPr>
            <p:cNvPr id="322" name="Google Shape;322;p1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1"/>
          <p:cNvGrpSpPr/>
          <p:nvPr/>
        </p:nvGrpSpPr>
        <p:grpSpPr>
          <a:xfrm rot="3488692">
            <a:off x="3920212" y="4108050"/>
            <a:ext cx="900823" cy="1242470"/>
            <a:chOff x="330281" y="38723"/>
            <a:chExt cx="1614914" cy="2227176"/>
          </a:xfrm>
        </p:grpSpPr>
        <p:sp>
          <p:nvSpPr>
            <p:cNvPr id="325" name="Google Shape;325;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1"/>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1"/>
          <p:cNvGrpSpPr/>
          <p:nvPr/>
        </p:nvGrpSpPr>
        <p:grpSpPr>
          <a:xfrm rot="3488692">
            <a:off x="94162" y="1041112"/>
            <a:ext cx="900823" cy="1242470"/>
            <a:chOff x="330281" y="38723"/>
            <a:chExt cx="1614914" cy="2227176"/>
          </a:xfrm>
        </p:grpSpPr>
        <p:sp>
          <p:nvSpPr>
            <p:cNvPr id="332" name="Google Shape;332;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1"/>
          <p:cNvGrpSpPr/>
          <p:nvPr/>
        </p:nvGrpSpPr>
        <p:grpSpPr>
          <a:xfrm rot="3488692">
            <a:off x="8500387" y="937262"/>
            <a:ext cx="900823" cy="1242470"/>
            <a:chOff x="330281" y="38723"/>
            <a:chExt cx="1614914" cy="2227176"/>
          </a:xfrm>
        </p:grpSpPr>
        <p:sp>
          <p:nvSpPr>
            <p:cNvPr id="336" name="Google Shape;336;p1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1"/>
          <p:cNvGrpSpPr/>
          <p:nvPr/>
        </p:nvGrpSpPr>
        <p:grpSpPr>
          <a:xfrm>
            <a:off x="7851960" y="2600326"/>
            <a:ext cx="1796017" cy="3700632"/>
            <a:chOff x="6239025" y="396475"/>
            <a:chExt cx="480900" cy="990825"/>
          </a:xfrm>
        </p:grpSpPr>
        <p:sp>
          <p:nvSpPr>
            <p:cNvPr id="340" name="Google Shape;34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1"/>
          <p:cNvGrpSpPr/>
          <p:nvPr/>
        </p:nvGrpSpPr>
        <p:grpSpPr>
          <a:xfrm>
            <a:off x="-1058190" y="2808739"/>
            <a:ext cx="1796017" cy="3700632"/>
            <a:chOff x="6239025" y="396475"/>
            <a:chExt cx="480900" cy="990825"/>
          </a:xfrm>
        </p:grpSpPr>
        <p:sp>
          <p:nvSpPr>
            <p:cNvPr id="350" name="Google Shape;350;p1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050645"/>
            <a:ext cx="1268700" cy="94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7700" b="0">
                <a:solidFill>
                  <a:schemeClr val="lt2"/>
                </a:solidFill>
              </a:defRPr>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r>
              <a:t>xx%</a:t>
            </a:r>
          </a:p>
        </p:txBody>
      </p:sp>
      <p:sp>
        <p:nvSpPr>
          <p:cNvPr id="411" name="Google Shape;411;p14"/>
          <p:cNvSpPr txBox="1">
            <a:spLocks noGrp="1"/>
          </p:cNvSpPr>
          <p:nvPr>
            <p:ph type="title" idx="2"/>
          </p:nvPr>
        </p:nvSpPr>
        <p:spPr>
          <a:xfrm>
            <a:off x="3055800" y="2299450"/>
            <a:ext cx="4787400" cy="92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800"/>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3289450"/>
            <a:ext cx="2716200" cy="94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600"/>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817307" y="163912"/>
            <a:ext cx="900754"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4"/>
          <p:cNvGrpSpPr/>
          <p:nvPr/>
        </p:nvGrpSpPr>
        <p:grpSpPr>
          <a:xfrm rot="-4940312">
            <a:off x="3996688" y="3920049"/>
            <a:ext cx="924230"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4"/>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rot="-5856778">
            <a:off x="4008398" y="805683"/>
            <a:ext cx="900826"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4"/>
          <p:cNvGrpSpPr/>
          <p:nvPr/>
        </p:nvGrpSpPr>
        <p:grpSpPr>
          <a:xfrm rot="-2241120">
            <a:off x="7485409" y="374620"/>
            <a:ext cx="167533" cy="235734"/>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4"/>
          <p:cNvGrpSpPr/>
          <p:nvPr/>
        </p:nvGrpSpPr>
        <p:grpSpPr>
          <a:xfrm rot="1583875">
            <a:off x="8562185" y="4442843"/>
            <a:ext cx="159799" cy="224852"/>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4"/>
          <p:cNvGrpSpPr/>
          <p:nvPr/>
        </p:nvGrpSpPr>
        <p:grpSpPr>
          <a:xfrm rot="4025085">
            <a:off x="701273" y="4694761"/>
            <a:ext cx="105656"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4"/>
          <p:cNvGrpSpPr/>
          <p:nvPr/>
        </p:nvGrpSpPr>
        <p:grpSpPr>
          <a:xfrm rot="-5243946">
            <a:off x="-84370" y="2799655"/>
            <a:ext cx="167534"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4"/>
          <p:cNvGrpSpPr/>
          <p:nvPr/>
        </p:nvGrpSpPr>
        <p:grpSpPr>
          <a:xfrm rot="-2700000">
            <a:off x="1974639" y="463473"/>
            <a:ext cx="104613" cy="147198"/>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4"/>
          <p:cNvGrpSpPr/>
          <p:nvPr/>
        </p:nvGrpSpPr>
        <p:grpSpPr>
          <a:xfrm rot="3320916">
            <a:off x="8639381" y="548345"/>
            <a:ext cx="104615"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4"/>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8_1_1">
    <p:spTree>
      <p:nvGrpSpPr>
        <p:cNvPr id="1" name="Shape 494"/>
        <p:cNvGrpSpPr/>
        <p:nvPr/>
      </p:nvGrpSpPr>
      <p:grpSpPr>
        <a:xfrm>
          <a:off x="0" y="0"/>
          <a:ext cx="0" cy="0"/>
          <a:chOff x="0" y="0"/>
          <a:chExt cx="0" cy="0"/>
        </a:xfrm>
      </p:grpSpPr>
      <p:sp>
        <p:nvSpPr>
          <p:cNvPr id="495" name="Google Shape;495;p16"/>
          <p:cNvSpPr txBox="1">
            <a:spLocks noGrp="1"/>
          </p:cNvSpPr>
          <p:nvPr>
            <p:ph type="body" idx="1"/>
          </p:nvPr>
        </p:nvSpPr>
        <p:spPr>
          <a:xfrm>
            <a:off x="1076600" y="1559197"/>
            <a:ext cx="5204100" cy="25593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600"/>
            </a:lvl1pPr>
            <a:lvl2pPr marL="914400" lvl="1" indent="-323850" rtl="0">
              <a:lnSpc>
                <a:spcPct val="100000"/>
              </a:lnSpc>
              <a:spcBef>
                <a:spcPts val="0"/>
              </a:spcBef>
              <a:spcAft>
                <a:spcPts val="0"/>
              </a:spcAft>
              <a:buSzPts val="1500"/>
              <a:buChar char="○"/>
              <a:defRPr sz="1500"/>
            </a:lvl2pPr>
            <a:lvl3pPr marL="1371600" lvl="2" indent="-323850" rtl="0">
              <a:lnSpc>
                <a:spcPct val="100000"/>
              </a:lnSpc>
              <a:spcBef>
                <a:spcPts val="1600"/>
              </a:spcBef>
              <a:spcAft>
                <a:spcPts val="0"/>
              </a:spcAft>
              <a:buSzPts val="1500"/>
              <a:buChar char="■"/>
              <a:defRPr sz="1500"/>
            </a:lvl3pPr>
            <a:lvl4pPr marL="1828800" lvl="3" indent="-323850" rtl="0">
              <a:lnSpc>
                <a:spcPct val="100000"/>
              </a:lnSpc>
              <a:spcBef>
                <a:spcPts val="1600"/>
              </a:spcBef>
              <a:spcAft>
                <a:spcPts val="0"/>
              </a:spcAft>
              <a:buSzPts val="1500"/>
              <a:buChar char="●"/>
              <a:defRPr sz="1500"/>
            </a:lvl4pPr>
            <a:lvl5pPr marL="2286000" lvl="4" indent="-323850" rtl="0">
              <a:lnSpc>
                <a:spcPct val="100000"/>
              </a:lnSpc>
              <a:spcBef>
                <a:spcPts val="1600"/>
              </a:spcBef>
              <a:spcAft>
                <a:spcPts val="0"/>
              </a:spcAft>
              <a:buSzPts val="1500"/>
              <a:buChar char="○"/>
              <a:defRPr sz="1500"/>
            </a:lvl5pPr>
            <a:lvl6pPr marL="2743200" lvl="5" indent="-323850" rtl="0">
              <a:lnSpc>
                <a:spcPct val="100000"/>
              </a:lnSpc>
              <a:spcBef>
                <a:spcPts val="1600"/>
              </a:spcBef>
              <a:spcAft>
                <a:spcPts val="0"/>
              </a:spcAft>
              <a:buSzPts val="1500"/>
              <a:buChar char="■"/>
              <a:defRPr sz="1500"/>
            </a:lvl6pPr>
            <a:lvl7pPr marL="3200400" lvl="6" indent="-323850" rtl="0">
              <a:lnSpc>
                <a:spcPct val="100000"/>
              </a:lnSpc>
              <a:spcBef>
                <a:spcPts val="1600"/>
              </a:spcBef>
              <a:spcAft>
                <a:spcPts val="0"/>
              </a:spcAft>
              <a:buSzPts val="1500"/>
              <a:buChar char="●"/>
              <a:defRPr sz="1500"/>
            </a:lvl7pPr>
            <a:lvl8pPr marL="3657600" lvl="7" indent="-323850" rtl="0">
              <a:lnSpc>
                <a:spcPct val="100000"/>
              </a:lnSpc>
              <a:spcBef>
                <a:spcPts val="1600"/>
              </a:spcBef>
              <a:spcAft>
                <a:spcPts val="0"/>
              </a:spcAft>
              <a:buSzPts val="1500"/>
              <a:buChar char="○"/>
              <a:defRPr sz="1500"/>
            </a:lvl8pPr>
            <a:lvl9pPr marL="4114800" lvl="8" indent="-323850" rtl="0">
              <a:lnSpc>
                <a:spcPct val="100000"/>
              </a:lnSpc>
              <a:spcBef>
                <a:spcPts val="1600"/>
              </a:spcBef>
              <a:spcAft>
                <a:spcPts val="1600"/>
              </a:spcAft>
              <a:buSzPts val="1500"/>
              <a:buChar char="■"/>
              <a:defRPr sz="1500"/>
            </a:lvl9pPr>
          </a:lstStyle>
          <a:p>
            <a:endParaRPr/>
          </a:p>
        </p:txBody>
      </p:sp>
      <p:grpSp>
        <p:nvGrpSpPr>
          <p:cNvPr id="496" name="Google Shape;496;p16"/>
          <p:cNvGrpSpPr/>
          <p:nvPr/>
        </p:nvGrpSpPr>
        <p:grpSpPr>
          <a:xfrm rot="-2241120">
            <a:off x="8738497" y="374620"/>
            <a:ext cx="167533" cy="235734"/>
            <a:chOff x="5248950" y="2607450"/>
            <a:chExt cx="27575" cy="38800"/>
          </a:xfrm>
        </p:grpSpPr>
        <p:sp>
          <p:nvSpPr>
            <p:cNvPr id="497" name="Google Shape;497;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6"/>
          <p:cNvGrpSpPr/>
          <p:nvPr/>
        </p:nvGrpSpPr>
        <p:grpSpPr>
          <a:xfrm rot="1583875">
            <a:off x="2633760" y="4531781"/>
            <a:ext cx="159799" cy="224852"/>
            <a:chOff x="5248950" y="2607450"/>
            <a:chExt cx="27575" cy="38800"/>
          </a:xfrm>
        </p:grpSpPr>
        <p:sp>
          <p:nvSpPr>
            <p:cNvPr id="500" name="Google Shape;500;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6"/>
          <p:cNvGrpSpPr/>
          <p:nvPr/>
        </p:nvGrpSpPr>
        <p:grpSpPr>
          <a:xfrm rot="-2700000">
            <a:off x="1551164" y="652423"/>
            <a:ext cx="104613" cy="147198"/>
            <a:chOff x="5248950" y="2607450"/>
            <a:chExt cx="27575" cy="38800"/>
          </a:xfrm>
        </p:grpSpPr>
        <p:sp>
          <p:nvSpPr>
            <p:cNvPr id="503" name="Google Shape;503;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6"/>
          <p:cNvGrpSpPr/>
          <p:nvPr/>
        </p:nvGrpSpPr>
        <p:grpSpPr>
          <a:xfrm rot="3320916">
            <a:off x="8769944" y="3376070"/>
            <a:ext cx="104615" cy="147200"/>
            <a:chOff x="5248950" y="2607450"/>
            <a:chExt cx="27575" cy="38800"/>
          </a:xfrm>
        </p:grpSpPr>
        <p:sp>
          <p:nvSpPr>
            <p:cNvPr id="506" name="Google Shape;506;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6"/>
          <p:cNvGrpSpPr/>
          <p:nvPr/>
        </p:nvGrpSpPr>
        <p:grpSpPr>
          <a:xfrm rot="7179494">
            <a:off x="4078620" y="4264262"/>
            <a:ext cx="900754" cy="1242451"/>
            <a:chOff x="330281" y="38723"/>
            <a:chExt cx="1614914" cy="2227176"/>
          </a:xfrm>
        </p:grpSpPr>
        <p:sp>
          <p:nvSpPr>
            <p:cNvPr id="509" name="Google Shape;509;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6"/>
          <p:cNvGrpSpPr/>
          <p:nvPr/>
        </p:nvGrpSpPr>
        <p:grpSpPr>
          <a:xfrm>
            <a:off x="198118" y="284488"/>
            <a:ext cx="924215" cy="1230069"/>
            <a:chOff x="330281" y="38723"/>
            <a:chExt cx="1614914" cy="2227176"/>
          </a:xfrm>
        </p:grpSpPr>
        <p:sp>
          <p:nvSpPr>
            <p:cNvPr id="513" name="Google Shape;513;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53421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7351188" y="4606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rot="-263155">
            <a:off x="-358235" y="3069046"/>
            <a:ext cx="1321198" cy="2722237"/>
            <a:chOff x="6239025" y="396475"/>
            <a:chExt cx="480900" cy="990825"/>
          </a:xfrm>
        </p:grpSpPr>
        <p:sp>
          <p:nvSpPr>
            <p:cNvPr id="521" name="Google Shape;521;p1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16"/>
          <p:cNvSpPr/>
          <p:nvPr/>
        </p:nvSpPr>
        <p:spPr>
          <a:xfrm rot="10369893">
            <a:off x="8075080" y="4081232"/>
            <a:ext cx="2350761" cy="146570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588300" y="25339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23">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6" name="Google Shape;536;p17"/>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8" name="Google Shape;538;p17"/>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540" name="Google Shape;540;p17"/>
          <p:cNvGrpSpPr/>
          <p:nvPr/>
        </p:nvGrpSpPr>
        <p:grpSpPr>
          <a:xfrm>
            <a:off x="5556995" y="4266068"/>
            <a:ext cx="3275298" cy="1153214"/>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7"/>
          <p:cNvGrpSpPr/>
          <p:nvPr/>
        </p:nvGrpSpPr>
        <p:grpSpPr>
          <a:xfrm>
            <a:off x="-551684" y="4152667"/>
            <a:ext cx="3275298" cy="1153214"/>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7"/>
          <p:cNvGrpSpPr/>
          <p:nvPr/>
        </p:nvGrpSpPr>
        <p:grpSpPr>
          <a:xfrm rot="-2241120">
            <a:off x="8738497" y="374620"/>
            <a:ext cx="167533" cy="235734"/>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17"/>
          <p:cNvGrpSpPr/>
          <p:nvPr/>
        </p:nvGrpSpPr>
        <p:grpSpPr>
          <a:xfrm rot="-2700000">
            <a:off x="492264" y="460448"/>
            <a:ext cx="104613" cy="147198"/>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17"/>
          <p:cNvGrpSpPr/>
          <p:nvPr/>
        </p:nvGrpSpPr>
        <p:grpSpPr>
          <a:xfrm rot="3488692">
            <a:off x="3920212" y="4108050"/>
            <a:ext cx="900823"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7"/>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7"/>
          <p:cNvGrpSpPr/>
          <p:nvPr/>
        </p:nvGrpSpPr>
        <p:grpSpPr>
          <a:xfrm rot="3488692">
            <a:off x="94162" y="1041112"/>
            <a:ext cx="900823"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7"/>
          <p:cNvGrpSpPr/>
          <p:nvPr/>
        </p:nvGrpSpPr>
        <p:grpSpPr>
          <a:xfrm>
            <a:off x="7851960" y="2600326"/>
            <a:ext cx="1796017" cy="3700632"/>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a:off x="-1058190" y="2808739"/>
            <a:ext cx="1796017" cy="3700632"/>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7"/>
          <p:cNvGrpSpPr/>
          <p:nvPr/>
        </p:nvGrpSpPr>
        <p:grpSpPr>
          <a:xfrm rot="3488692">
            <a:off x="8500387" y="937262"/>
            <a:ext cx="900823"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9">
  <p:cSld name="CUSTOM_28">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97" name="Google Shape;597;p18"/>
          <p:cNvGrpSpPr/>
          <p:nvPr/>
        </p:nvGrpSpPr>
        <p:grpSpPr>
          <a:xfrm rot="3320949">
            <a:off x="9086424" y="2338001"/>
            <a:ext cx="154298" cy="217108"/>
            <a:chOff x="5248950" y="2607450"/>
            <a:chExt cx="27575" cy="38800"/>
          </a:xfrm>
        </p:grpSpPr>
        <p:sp>
          <p:nvSpPr>
            <p:cNvPr id="598" name="Google Shape;598;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8"/>
          <p:cNvGrpSpPr/>
          <p:nvPr/>
        </p:nvGrpSpPr>
        <p:grpSpPr>
          <a:xfrm rot="7179494">
            <a:off x="7705682" y="2391212"/>
            <a:ext cx="900754" cy="1242451"/>
            <a:chOff x="330281" y="38723"/>
            <a:chExt cx="1614914" cy="2227176"/>
          </a:xfrm>
        </p:grpSpPr>
        <p:sp>
          <p:nvSpPr>
            <p:cNvPr id="601" name="Google Shape;601;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8"/>
          <p:cNvGrpSpPr/>
          <p:nvPr/>
        </p:nvGrpSpPr>
        <p:grpSpPr>
          <a:xfrm>
            <a:off x="843143" y="-133449"/>
            <a:ext cx="924215" cy="1230069"/>
            <a:chOff x="330281" y="38723"/>
            <a:chExt cx="1614914" cy="2227176"/>
          </a:xfrm>
        </p:grpSpPr>
        <p:sp>
          <p:nvSpPr>
            <p:cNvPr id="605" name="Google Shape;605;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18"/>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8"/>
          <p:cNvGrpSpPr/>
          <p:nvPr/>
        </p:nvGrpSpPr>
        <p:grpSpPr>
          <a:xfrm rot="-5118020">
            <a:off x="298649" y="4032467"/>
            <a:ext cx="900759" cy="1242486"/>
            <a:chOff x="330281" y="38723"/>
            <a:chExt cx="1614914" cy="2227176"/>
          </a:xfrm>
        </p:grpSpPr>
        <p:sp>
          <p:nvSpPr>
            <p:cNvPr id="611" name="Google Shape;611;p1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8"/>
          <p:cNvGrpSpPr/>
          <p:nvPr/>
        </p:nvGrpSpPr>
        <p:grpSpPr>
          <a:xfrm rot="-2241120">
            <a:off x="8397909" y="240645"/>
            <a:ext cx="167533" cy="235734"/>
            <a:chOff x="5248950" y="2607450"/>
            <a:chExt cx="27575" cy="38800"/>
          </a:xfrm>
        </p:grpSpPr>
        <p:sp>
          <p:nvSpPr>
            <p:cNvPr id="615" name="Google Shape;615;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8"/>
          <p:cNvGrpSpPr/>
          <p:nvPr/>
        </p:nvGrpSpPr>
        <p:grpSpPr>
          <a:xfrm rot="1583875">
            <a:off x="8562185" y="4442843"/>
            <a:ext cx="159799" cy="224852"/>
            <a:chOff x="5248950" y="2607450"/>
            <a:chExt cx="27575" cy="38800"/>
          </a:xfrm>
        </p:grpSpPr>
        <p:sp>
          <p:nvSpPr>
            <p:cNvPr id="618" name="Google Shape;618;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8"/>
          <p:cNvGrpSpPr/>
          <p:nvPr/>
        </p:nvGrpSpPr>
        <p:grpSpPr>
          <a:xfrm rot="4025085">
            <a:off x="701273" y="4694761"/>
            <a:ext cx="105656" cy="148667"/>
            <a:chOff x="5248950" y="2607450"/>
            <a:chExt cx="27575" cy="38800"/>
          </a:xfrm>
        </p:grpSpPr>
        <p:sp>
          <p:nvSpPr>
            <p:cNvPr id="621" name="Google Shape;621;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18"/>
          <p:cNvGrpSpPr/>
          <p:nvPr/>
        </p:nvGrpSpPr>
        <p:grpSpPr>
          <a:xfrm rot="-5243946">
            <a:off x="-84370" y="2799655"/>
            <a:ext cx="167534" cy="235732"/>
            <a:chOff x="5248950" y="2607450"/>
            <a:chExt cx="27575" cy="38800"/>
          </a:xfrm>
        </p:grpSpPr>
        <p:sp>
          <p:nvSpPr>
            <p:cNvPr id="624" name="Google Shape;624;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8"/>
          <p:cNvGrpSpPr/>
          <p:nvPr/>
        </p:nvGrpSpPr>
        <p:grpSpPr>
          <a:xfrm rot="-2700000">
            <a:off x="573714" y="1750823"/>
            <a:ext cx="104613" cy="147198"/>
            <a:chOff x="5248950" y="2607450"/>
            <a:chExt cx="27575" cy="38800"/>
          </a:xfrm>
        </p:grpSpPr>
        <p:sp>
          <p:nvSpPr>
            <p:cNvPr id="627" name="Google Shape;627;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8"/>
          <p:cNvGrpSpPr/>
          <p:nvPr/>
        </p:nvGrpSpPr>
        <p:grpSpPr>
          <a:xfrm rot="3320916">
            <a:off x="8639394" y="1145770"/>
            <a:ext cx="104615" cy="147200"/>
            <a:chOff x="5248950" y="2607450"/>
            <a:chExt cx="27575" cy="38800"/>
          </a:xfrm>
        </p:grpSpPr>
        <p:sp>
          <p:nvSpPr>
            <p:cNvPr id="630" name="Google Shape;630;p1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18"/>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4597450" y="4846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23_1">
    <p:spTree>
      <p:nvGrpSpPr>
        <p:cNvPr id="1" name="Shape 638"/>
        <p:cNvGrpSpPr/>
        <p:nvPr/>
      </p:nvGrpSpPr>
      <p:grpSpPr>
        <a:xfrm>
          <a:off x="0" y="0"/>
          <a:ext cx="0" cy="0"/>
          <a:chOff x="0" y="0"/>
          <a:chExt cx="0" cy="0"/>
        </a:xfrm>
      </p:grpSpPr>
      <p:sp>
        <p:nvSpPr>
          <p:cNvPr id="639" name="Google Shape;639;p19"/>
          <p:cNvSpPr txBox="1">
            <a:spLocks noGrp="1"/>
          </p:cNvSpPr>
          <p:nvPr>
            <p:ph type="subTitle" idx="1"/>
          </p:nvPr>
        </p:nvSpPr>
        <p:spPr>
          <a:xfrm>
            <a:off x="1453288"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0" name="Google Shape;640;p19"/>
          <p:cNvSpPr txBox="1">
            <a:spLocks noGrp="1"/>
          </p:cNvSpPr>
          <p:nvPr>
            <p:ph type="subTitle" idx="2"/>
          </p:nvPr>
        </p:nvSpPr>
        <p:spPr>
          <a:xfrm>
            <a:off x="1453300"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1" name="Google Shape;641;p19"/>
          <p:cNvSpPr txBox="1">
            <a:spLocks noGrp="1"/>
          </p:cNvSpPr>
          <p:nvPr>
            <p:ph type="subTitle" idx="3"/>
          </p:nvPr>
        </p:nvSpPr>
        <p:spPr>
          <a:xfrm>
            <a:off x="3672563"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2" name="Google Shape;642;p19"/>
          <p:cNvSpPr txBox="1">
            <a:spLocks noGrp="1"/>
          </p:cNvSpPr>
          <p:nvPr>
            <p:ph type="subTitle" idx="4"/>
          </p:nvPr>
        </p:nvSpPr>
        <p:spPr>
          <a:xfrm>
            <a:off x="3672567"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3" name="Google Shape;643;p19"/>
          <p:cNvSpPr txBox="1">
            <a:spLocks noGrp="1"/>
          </p:cNvSpPr>
          <p:nvPr>
            <p:ph type="subTitle" idx="5"/>
          </p:nvPr>
        </p:nvSpPr>
        <p:spPr>
          <a:xfrm>
            <a:off x="5899412" y="1870843"/>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4" name="Google Shape;644;p19"/>
          <p:cNvSpPr txBox="1">
            <a:spLocks noGrp="1"/>
          </p:cNvSpPr>
          <p:nvPr>
            <p:ph type="subTitle" idx="6"/>
          </p:nvPr>
        </p:nvSpPr>
        <p:spPr>
          <a:xfrm>
            <a:off x="5891846" y="2282024"/>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5" name="Google Shape;645;p19"/>
          <p:cNvSpPr txBox="1">
            <a:spLocks noGrp="1"/>
          </p:cNvSpPr>
          <p:nvPr>
            <p:ph type="subTitle" idx="7"/>
          </p:nvPr>
        </p:nvSpPr>
        <p:spPr>
          <a:xfrm>
            <a:off x="1453288"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6" name="Google Shape;646;p19"/>
          <p:cNvSpPr txBox="1">
            <a:spLocks noGrp="1"/>
          </p:cNvSpPr>
          <p:nvPr>
            <p:ph type="subTitle" idx="8"/>
          </p:nvPr>
        </p:nvSpPr>
        <p:spPr>
          <a:xfrm>
            <a:off x="1453300"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7" name="Google Shape;647;p19"/>
          <p:cNvSpPr txBox="1">
            <a:spLocks noGrp="1"/>
          </p:cNvSpPr>
          <p:nvPr>
            <p:ph type="subTitle" idx="9"/>
          </p:nvPr>
        </p:nvSpPr>
        <p:spPr>
          <a:xfrm>
            <a:off x="3672563"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48" name="Google Shape;648;p19"/>
          <p:cNvSpPr txBox="1">
            <a:spLocks noGrp="1"/>
          </p:cNvSpPr>
          <p:nvPr>
            <p:ph type="subTitle" idx="13"/>
          </p:nvPr>
        </p:nvSpPr>
        <p:spPr>
          <a:xfrm>
            <a:off x="3672568"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49" name="Google Shape;649;p19"/>
          <p:cNvSpPr txBox="1">
            <a:spLocks noGrp="1"/>
          </p:cNvSpPr>
          <p:nvPr>
            <p:ph type="subTitle" idx="14"/>
          </p:nvPr>
        </p:nvSpPr>
        <p:spPr>
          <a:xfrm>
            <a:off x="5899412" y="3469118"/>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50" name="Google Shape;650;p19"/>
          <p:cNvSpPr txBox="1">
            <a:spLocks noGrp="1"/>
          </p:cNvSpPr>
          <p:nvPr>
            <p:ph type="subTitle" idx="15"/>
          </p:nvPr>
        </p:nvSpPr>
        <p:spPr>
          <a:xfrm>
            <a:off x="5891849" y="3880300"/>
            <a:ext cx="1791300" cy="5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651" name="Google Shape;651;p19"/>
          <p:cNvGrpSpPr/>
          <p:nvPr/>
        </p:nvGrpSpPr>
        <p:grpSpPr>
          <a:xfrm rot="-2241120">
            <a:off x="8707522" y="755420"/>
            <a:ext cx="167533" cy="235734"/>
            <a:chOff x="5248950" y="2607450"/>
            <a:chExt cx="27575" cy="38800"/>
          </a:xfrm>
        </p:grpSpPr>
        <p:sp>
          <p:nvSpPr>
            <p:cNvPr id="652" name="Google Shape;652;p1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9"/>
          <p:cNvGrpSpPr/>
          <p:nvPr/>
        </p:nvGrpSpPr>
        <p:grpSpPr>
          <a:xfrm rot="-2700000">
            <a:off x="492264" y="460448"/>
            <a:ext cx="104613" cy="147198"/>
            <a:chOff x="5248950" y="2607450"/>
            <a:chExt cx="27575" cy="38800"/>
          </a:xfrm>
        </p:grpSpPr>
        <p:sp>
          <p:nvSpPr>
            <p:cNvPr id="655" name="Google Shape;655;p1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9"/>
          <p:cNvSpPr/>
          <p:nvPr/>
        </p:nvSpPr>
        <p:spPr>
          <a:xfrm>
            <a:off x="5962800" y="47670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8598263"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9"/>
          <p:cNvGrpSpPr/>
          <p:nvPr/>
        </p:nvGrpSpPr>
        <p:grpSpPr>
          <a:xfrm rot="6049710">
            <a:off x="237627" y="3739445"/>
            <a:ext cx="900852" cy="1242392"/>
            <a:chOff x="330281" y="38723"/>
            <a:chExt cx="1614914" cy="2227176"/>
          </a:xfrm>
        </p:grpSpPr>
        <p:sp>
          <p:nvSpPr>
            <p:cNvPr id="661" name="Google Shape;661;p1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9"/>
          <p:cNvGrpSpPr/>
          <p:nvPr/>
        </p:nvGrpSpPr>
        <p:grpSpPr>
          <a:xfrm rot="3488692">
            <a:off x="8441137" y="1239987"/>
            <a:ext cx="900823" cy="1242470"/>
            <a:chOff x="330281" y="38723"/>
            <a:chExt cx="1614914" cy="2227176"/>
          </a:xfrm>
        </p:grpSpPr>
        <p:sp>
          <p:nvSpPr>
            <p:cNvPr id="665" name="Google Shape;665;p1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9"/>
          <p:cNvSpPr/>
          <p:nvPr/>
        </p:nvSpPr>
        <p:spPr>
          <a:xfrm rot="10386966">
            <a:off x="-1417866" y="2175526"/>
            <a:ext cx="1892098" cy="117970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8598275" y="29465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
  <p:cSld name="CUSTOM_23_1_1">
    <p:spTree>
      <p:nvGrpSpPr>
        <p:cNvPr id="1" name="Shape 671"/>
        <p:cNvGrpSpPr/>
        <p:nvPr/>
      </p:nvGrpSpPr>
      <p:grpSpPr>
        <a:xfrm>
          <a:off x="0" y="0"/>
          <a:ext cx="0" cy="0"/>
          <a:chOff x="0" y="0"/>
          <a:chExt cx="0" cy="0"/>
        </a:xfrm>
      </p:grpSpPr>
      <p:sp>
        <p:nvSpPr>
          <p:cNvPr id="672" name="Google Shape;672;p20"/>
          <p:cNvSpPr txBox="1">
            <a:spLocks noGrp="1"/>
          </p:cNvSpPr>
          <p:nvPr>
            <p:ph type="subTitle" idx="1"/>
          </p:nvPr>
        </p:nvSpPr>
        <p:spPr>
          <a:xfrm>
            <a:off x="3037725" y="1569950"/>
            <a:ext cx="1503900" cy="37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73" name="Google Shape;673;p20"/>
          <p:cNvSpPr txBox="1">
            <a:spLocks noGrp="1"/>
          </p:cNvSpPr>
          <p:nvPr>
            <p:ph type="subTitle" idx="2"/>
          </p:nvPr>
        </p:nvSpPr>
        <p:spPr>
          <a:xfrm>
            <a:off x="3037725" y="2053425"/>
            <a:ext cx="1683900" cy="51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74" name="Google Shape;674;p20"/>
          <p:cNvSpPr txBox="1">
            <a:spLocks noGrp="1"/>
          </p:cNvSpPr>
          <p:nvPr>
            <p:ph type="subTitle" idx="3"/>
          </p:nvPr>
        </p:nvSpPr>
        <p:spPr>
          <a:xfrm>
            <a:off x="4873025" y="1569950"/>
            <a:ext cx="1503900" cy="37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75" name="Google Shape;675;p20"/>
          <p:cNvSpPr txBox="1">
            <a:spLocks noGrp="1"/>
          </p:cNvSpPr>
          <p:nvPr>
            <p:ph type="subTitle" idx="4"/>
          </p:nvPr>
        </p:nvSpPr>
        <p:spPr>
          <a:xfrm>
            <a:off x="4693050" y="2053425"/>
            <a:ext cx="1683900" cy="51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76" name="Google Shape;676;p20"/>
          <p:cNvSpPr txBox="1">
            <a:spLocks noGrp="1"/>
          </p:cNvSpPr>
          <p:nvPr>
            <p:ph type="subTitle" idx="5"/>
          </p:nvPr>
        </p:nvSpPr>
        <p:spPr>
          <a:xfrm>
            <a:off x="3037725" y="3396821"/>
            <a:ext cx="1503900" cy="37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77" name="Google Shape;677;p20"/>
          <p:cNvSpPr txBox="1">
            <a:spLocks noGrp="1"/>
          </p:cNvSpPr>
          <p:nvPr>
            <p:ph type="subTitle" idx="6"/>
          </p:nvPr>
        </p:nvSpPr>
        <p:spPr>
          <a:xfrm>
            <a:off x="3037736" y="3880300"/>
            <a:ext cx="1683900" cy="51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78" name="Google Shape;678;p20"/>
          <p:cNvSpPr txBox="1">
            <a:spLocks noGrp="1"/>
          </p:cNvSpPr>
          <p:nvPr>
            <p:ph type="subTitle" idx="7"/>
          </p:nvPr>
        </p:nvSpPr>
        <p:spPr>
          <a:xfrm>
            <a:off x="4873050" y="3396825"/>
            <a:ext cx="1503900" cy="37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679" name="Google Shape;679;p20"/>
          <p:cNvSpPr txBox="1">
            <a:spLocks noGrp="1"/>
          </p:cNvSpPr>
          <p:nvPr>
            <p:ph type="subTitle" idx="8"/>
          </p:nvPr>
        </p:nvSpPr>
        <p:spPr>
          <a:xfrm>
            <a:off x="4693079" y="3880300"/>
            <a:ext cx="1683900" cy="51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680" name="Google Shape;680;p20"/>
          <p:cNvGrpSpPr/>
          <p:nvPr/>
        </p:nvGrpSpPr>
        <p:grpSpPr>
          <a:xfrm rot="-2241120">
            <a:off x="8738497" y="374620"/>
            <a:ext cx="167533" cy="235734"/>
            <a:chOff x="5248950" y="2607450"/>
            <a:chExt cx="27575" cy="38800"/>
          </a:xfrm>
        </p:grpSpPr>
        <p:sp>
          <p:nvSpPr>
            <p:cNvPr id="681" name="Google Shape;681;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20"/>
          <p:cNvGrpSpPr/>
          <p:nvPr/>
        </p:nvGrpSpPr>
        <p:grpSpPr>
          <a:xfrm rot="-2700000">
            <a:off x="492264" y="460448"/>
            <a:ext cx="104613" cy="147198"/>
            <a:chOff x="5248950" y="2607450"/>
            <a:chExt cx="27575" cy="38800"/>
          </a:xfrm>
        </p:grpSpPr>
        <p:sp>
          <p:nvSpPr>
            <p:cNvPr id="684" name="Google Shape;684;p2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0"/>
          <p:cNvGrpSpPr/>
          <p:nvPr/>
        </p:nvGrpSpPr>
        <p:grpSpPr>
          <a:xfrm rot="3488692">
            <a:off x="3920212" y="4108050"/>
            <a:ext cx="900823" cy="1242470"/>
            <a:chOff x="330281" y="38723"/>
            <a:chExt cx="1614914" cy="2227176"/>
          </a:xfrm>
        </p:grpSpPr>
        <p:sp>
          <p:nvSpPr>
            <p:cNvPr id="687" name="Google Shape;687;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20"/>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20"/>
          <p:cNvGrpSpPr/>
          <p:nvPr/>
        </p:nvGrpSpPr>
        <p:grpSpPr>
          <a:xfrm rot="3488692">
            <a:off x="94162" y="1041112"/>
            <a:ext cx="900823" cy="1242470"/>
            <a:chOff x="330281" y="38723"/>
            <a:chExt cx="1614914" cy="2227176"/>
          </a:xfrm>
        </p:grpSpPr>
        <p:sp>
          <p:nvSpPr>
            <p:cNvPr id="694" name="Google Shape;694;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0"/>
          <p:cNvGrpSpPr/>
          <p:nvPr/>
        </p:nvGrpSpPr>
        <p:grpSpPr>
          <a:xfrm rot="3488692">
            <a:off x="8500387" y="937262"/>
            <a:ext cx="900823" cy="1242470"/>
            <a:chOff x="330281" y="38723"/>
            <a:chExt cx="1614914" cy="2227176"/>
          </a:xfrm>
        </p:grpSpPr>
        <p:sp>
          <p:nvSpPr>
            <p:cNvPr id="698" name="Google Shape;698;p2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20"/>
          <p:cNvGrpSpPr/>
          <p:nvPr/>
        </p:nvGrpSpPr>
        <p:grpSpPr>
          <a:xfrm>
            <a:off x="8161945" y="2117793"/>
            <a:ext cx="3275298" cy="1153214"/>
            <a:chOff x="5142175" y="4369850"/>
            <a:chExt cx="1625700" cy="572400"/>
          </a:xfrm>
        </p:grpSpPr>
        <p:sp>
          <p:nvSpPr>
            <p:cNvPr id="702" name="Google Shape;702;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0"/>
          <p:cNvGrpSpPr/>
          <p:nvPr/>
        </p:nvGrpSpPr>
        <p:grpSpPr>
          <a:xfrm>
            <a:off x="-2152359" y="2324342"/>
            <a:ext cx="3275298" cy="1153214"/>
            <a:chOff x="5142175" y="4369850"/>
            <a:chExt cx="1625700" cy="572400"/>
          </a:xfrm>
        </p:grpSpPr>
        <p:sp>
          <p:nvSpPr>
            <p:cNvPr id="708" name="Google Shape;708;p2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0"/>
          <p:cNvGrpSpPr/>
          <p:nvPr/>
        </p:nvGrpSpPr>
        <p:grpSpPr>
          <a:xfrm>
            <a:off x="8099835" y="2622176"/>
            <a:ext cx="1796017" cy="3700632"/>
            <a:chOff x="6239025" y="396475"/>
            <a:chExt cx="480900" cy="990825"/>
          </a:xfrm>
        </p:grpSpPr>
        <p:sp>
          <p:nvSpPr>
            <p:cNvPr id="714" name="Google Shape;71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0"/>
          <p:cNvGrpSpPr/>
          <p:nvPr/>
        </p:nvGrpSpPr>
        <p:grpSpPr>
          <a:xfrm>
            <a:off x="-1058190" y="2808739"/>
            <a:ext cx="1796017" cy="3700632"/>
            <a:chOff x="6239025" y="396475"/>
            <a:chExt cx="480900" cy="990825"/>
          </a:xfrm>
        </p:grpSpPr>
        <p:sp>
          <p:nvSpPr>
            <p:cNvPr id="724" name="Google Shape;724;p2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24">
    <p:spTree>
      <p:nvGrpSpPr>
        <p:cNvPr id="1" name="Shape 734"/>
        <p:cNvGrpSpPr/>
        <p:nvPr/>
      </p:nvGrpSpPr>
      <p:grpSpPr>
        <a:xfrm>
          <a:off x="0" y="0"/>
          <a:ext cx="0" cy="0"/>
          <a:chOff x="0" y="0"/>
          <a:chExt cx="0" cy="0"/>
        </a:xfrm>
      </p:grpSpPr>
      <p:grpSp>
        <p:nvGrpSpPr>
          <p:cNvPr id="735" name="Google Shape;735;p21"/>
          <p:cNvGrpSpPr/>
          <p:nvPr/>
        </p:nvGrpSpPr>
        <p:grpSpPr>
          <a:xfrm rot="-2241120">
            <a:off x="8738497" y="374620"/>
            <a:ext cx="167533" cy="235734"/>
            <a:chOff x="5248950" y="2607450"/>
            <a:chExt cx="27575" cy="38800"/>
          </a:xfrm>
        </p:grpSpPr>
        <p:sp>
          <p:nvSpPr>
            <p:cNvPr id="736" name="Google Shape;736;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1"/>
          <p:cNvGrpSpPr/>
          <p:nvPr/>
        </p:nvGrpSpPr>
        <p:grpSpPr>
          <a:xfrm rot="-2700000">
            <a:off x="492264" y="460448"/>
            <a:ext cx="104613" cy="147198"/>
            <a:chOff x="5248950" y="2607450"/>
            <a:chExt cx="27575" cy="38800"/>
          </a:xfrm>
        </p:grpSpPr>
        <p:sp>
          <p:nvSpPr>
            <p:cNvPr id="739" name="Google Shape;739;p2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1"/>
          <p:cNvGrpSpPr/>
          <p:nvPr/>
        </p:nvGrpSpPr>
        <p:grpSpPr>
          <a:xfrm rot="3488692">
            <a:off x="8748287" y="833987"/>
            <a:ext cx="900823" cy="1242470"/>
            <a:chOff x="330281" y="38723"/>
            <a:chExt cx="1614914" cy="2227176"/>
          </a:xfrm>
        </p:grpSpPr>
        <p:sp>
          <p:nvSpPr>
            <p:cNvPr id="742" name="Google Shape;74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1"/>
          <p:cNvGrpSpPr/>
          <p:nvPr/>
        </p:nvGrpSpPr>
        <p:grpSpPr>
          <a:xfrm rot="3488692">
            <a:off x="-426263" y="1239987"/>
            <a:ext cx="900823" cy="1242470"/>
            <a:chOff x="330281" y="38723"/>
            <a:chExt cx="1614914" cy="2227176"/>
          </a:xfrm>
        </p:grpSpPr>
        <p:sp>
          <p:nvSpPr>
            <p:cNvPr id="746" name="Google Shape;746;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21"/>
          <p:cNvGrpSpPr/>
          <p:nvPr/>
        </p:nvGrpSpPr>
        <p:grpSpPr>
          <a:xfrm rot="3488692">
            <a:off x="3920212" y="4108050"/>
            <a:ext cx="900823" cy="1242470"/>
            <a:chOff x="330281" y="38723"/>
            <a:chExt cx="1614914" cy="2227176"/>
          </a:xfrm>
        </p:grpSpPr>
        <p:sp>
          <p:nvSpPr>
            <p:cNvPr id="752" name="Google Shape;752;p2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1"/>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152418" y="745845"/>
            <a:ext cx="1268700" cy="9435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7700" b="0">
                <a:solidFill>
                  <a:schemeClr val="l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60" name="Google Shape;60;p3"/>
          <p:cNvSpPr txBox="1">
            <a:spLocks noGrp="1"/>
          </p:cNvSpPr>
          <p:nvPr>
            <p:ph type="title" idx="2"/>
          </p:nvPr>
        </p:nvSpPr>
        <p:spPr>
          <a:xfrm>
            <a:off x="874550" y="18044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8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874550" y="3759275"/>
            <a:ext cx="25893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7817307" y="163912"/>
            <a:ext cx="900754" cy="124245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4940312">
            <a:off x="3996688" y="3920049"/>
            <a:ext cx="924230" cy="1230127"/>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3"/>
          <p:cNvGrpSpPr/>
          <p:nvPr/>
        </p:nvGrpSpPr>
        <p:grpSpPr>
          <a:xfrm rot="-5856778">
            <a:off x="3086798" y="596383"/>
            <a:ext cx="900826" cy="1242356"/>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rot="-2241120">
            <a:off x="7485409" y="374620"/>
            <a:ext cx="167533" cy="235734"/>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1583875">
            <a:off x="8562185" y="4442843"/>
            <a:ext cx="159799" cy="224852"/>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4025085">
            <a:off x="701273" y="4694761"/>
            <a:ext cx="105656" cy="148667"/>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5243946">
            <a:off x="-84370" y="2799655"/>
            <a:ext cx="167534" cy="235732"/>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2700000">
            <a:off x="1974639" y="463473"/>
            <a:ext cx="104613" cy="147198"/>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3320916">
            <a:off x="8639381" y="548345"/>
            <a:ext cx="104615" cy="147200"/>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24_1">
    <p:spTree>
      <p:nvGrpSpPr>
        <p:cNvPr id="1" name="Shape 758"/>
        <p:cNvGrpSpPr/>
        <p:nvPr/>
      </p:nvGrpSpPr>
      <p:grpSpPr>
        <a:xfrm>
          <a:off x="0" y="0"/>
          <a:ext cx="0" cy="0"/>
          <a:chOff x="0" y="0"/>
          <a:chExt cx="0" cy="0"/>
        </a:xfrm>
      </p:grpSpPr>
      <p:grpSp>
        <p:nvGrpSpPr>
          <p:cNvPr id="759" name="Google Shape;759;p22"/>
          <p:cNvGrpSpPr/>
          <p:nvPr/>
        </p:nvGrpSpPr>
        <p:grpSpPr>
          <a:xfrm rot="-2241120">
            <a:off x="8738497" y="374620"/>
            <a:ext cx="167533" cy="235734"/>
            <a:chOff x="5248950" y="2607450"/>
            <a:chExt cx="27575" cy="38800"/>
          </a:xfrm>
        </p:grpSpPr>
        <p:sp>
          <p:nvSpPr>
            <p:cNvPr id="760" name="Google Shape;760;p2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2"/>
          <p:cNvGrpSpPr/>
          <p:nvPr/>
        </p:nvGrpSpPr>
        <p:grpSpPr>
          <a:xfrm rot="-2700000">
            <a:off x="492264" y="460448"/>
            <a:ext cx="104613" cy="147198"/>
            <a:chOff x="5248950" y="2607450"/>
            <a:chExt cx="27575" cy="38800"/>
          </a:xfrm>
        </p:grpSpPr>
        <p:sp>
          <p:nvSpPr>
            <p:cNvPr id="763" name="Google Shape;763;p2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2"/>
          <p:cNvGrpSpPr/>
          <p:nvPr/>
        </p:nvGrpSpPr>
        <p:grpSpPr>
          <a:xfrm rot="3488692">
            <a:off x="8748287" y="833987"/>
            <a:ext cx="900823" cy="1242470"/>
            <a:chOff x="330281" y="38723"/>
            <a:chExt cx="1614914" cy="2227176"/>
          </a:xfrm>
        </p:grpSpPr>
        <p:sp>
          <p:nvSpPr>
            <p:cNvPr id="766" name="Google Shape;766;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2"/>
          <p:cNvGrpSpPr/>
          <p:nvPr/>
        </p:nvGrpSpPr>
        <p:grpSpPr>
          <a:xfrm rot="3488692">
            <a:off x="-426263" y="1239987"/>
            <a:ext cx="900823" cy="1242470"/>
            <a:chOff x="330281" y="38723"/>
            <a:chExt cx="1614914" cy="2227176"/>
          </a:xfrm>
        </p:grpSpPr>
        <p:sp>
          <p:nvSpPr>
            <p:cNvPr id="770" name="Google Shape;770;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2"/>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1002975"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8431350"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2"/>
          <p:cNvGrpSpPr/>
          <p:nvPr/>
        </p:nvGrpSpPr>
        <p:grpSpPr>
          <a:xfrm rot="3488692">
            <a:off x="3920212" y="4108050"/>
            <a:ext cx="900823" cy="1242470"/>
            <a:chOff x="330281" y="38723"/>
            <a:chExt cx="1614914" cy="2227176"/>
          </a:xfrm>
        </p:grpSpPr>
        <p:sp>
          <p:nvSpPr>
            <p:cNvPr id="778" name="Google Shape;778;p2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22"/>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2"/>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24_1_1">
    <p:spTree>
      <p:nvGrpSpPr>
        <p:cNvPr id="1" name="Shape 784"/>
        <p:cNvGrpSpPr/>
        <p:nvPr/>
      </p:nvGrpSpPr>
      <p:grpSpPr>
        <a:xfrm>
          <a:off x="0" y="0"/>
          <a:ext cx="0" cy="0"/>
          <a:chOff x="0" y="0"/>
          <a:chExt cx="0" cy="0"/>
        </a:xfrm>
      </p:grpSpPr>
      <p:grpSp>
        <p:nvGrpSpPr>
          <p:cNvPr id="785" name="Google Shape;785;p23"/>
          <p:cNvGrpSpPr/>
          <p:nvPr/>
        </p:nvGrpSpPr>
        <p:grpSpPr>
          <a:xfrm rot="-2241120">
            <a:off x="8738497" y="374620"/>
            <a:ext cx="167533" cy="235734"/>
            <a:chOff x="5248950" y="2607450"/>
            <a:chExt cx="27575" cy="38800"/>
          </a:xfrm>
        </p:grpSpPr>
        <p:sp>
          <p:nvSpPr>
            <p:cNvPr id="786" name="Google Shape;786;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23"/>
          <p:cNvGrpSpPr/>
          <p:nvPr/>
        </p:nvGrpSpPr>
        <p:grpSpPr>
          <a:xfrm rot="-2700000">
            <a:off x="492264" y="460448"/>
            <a:ext cx="104613" cy="147198"/>
            <a:chOff x="5248950" y="2607450"/>
            <a:chExt cx="27575" cy="38800"/>
          </a:xfrm>
        </p:grpSpPr>
        <p:sp>
          <p:nvSpPr>
            <p:cNvPr id="789" name="Google Shape;789;p2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23"/>
          <p:cNvGrpSpPr/>
          <p:nvPr/>
        </p:nvGrpSpPr>
        <p:grpSpPr>
          <a:xfrm rot="3488692">
            <a:off x="5944562" y="4108062"/>
            <a:ext cx="900823" cy="1242470"/>
            <a:chOff x="330281" y="38723"/>
            <a:chExt cx="1614914" cy="2227176"/>
          </a:xfrm>
        </p:grpSpPr>
        <p:sp>
          <p:nvSpPr>
            <p:cNvPr id="792" name="Google Shape;792;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3"/>
          <p:cNvSpPr/>
          <p:nvPr/>
        </p:nvSpPr>
        <p:spPr>
          <a:xfrm>
            <a:off x="8183375"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7555438"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23"/>
          <p:cNvGrpSpPr/>
          <p:nvPr/>
        </p:nvGrpSpPr>
        <p:grpSpPr>
          <a:xfrm rot="3488692">
            <a:off x="-426263" y="1239987"/>
            <a:ext cx="900823" cy="1242470"/>
            <a:chOff x="330281" y="38723"/>
            <a:chExt cx="1614914" cy="2227176"/>
          </a:xfrm>
        </p:grpSpPr>
        <p:sp>
          <p:nvSpPr>
            <p:cNvPr id="800" name="Google Shape;800;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3"/>
          <p:cNvGrpSpPr/>
          <p:nvPr/>
        </p:nvGrpSpPr>
        <p:grpSpPr>
          <a:xfrm rot="3488692">
            <a:off x="8746262" y="712362"/>
            <a:ext cx="900823" cy="1242470"/>
            <a:chOff x="330281" y="38723"/>
            <a:chExt cx="1614914" cy="2227176"/>
          </a:xfrm>
        </p:grpSpPr>
        <p:sp>
          <p:nvSpPr>
            <p:cNvPr id="804" name="Google Shape;804;p2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2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CUSTOM_24_1_1_1">
    <p:spTree>
      <p:nvGrpSpPr>
        <p:cNvPr id="1" name="Shape 808"/>
        <p:cNvGrpSpPr/>
        <p:nvPr/>
      </p:nvGrpSpPr>
      <p:grpSpPr>
        <a:xfrm>
          <a:off x="0" y="0"/>
          <a:ext cx="0" cy="0"/>
          <a:chOff x="0" y="0"/>
          <a:chExt cx="0" cy="0"/>
        </a:xfrm>
      </p:grpSpPr>
      <p:grpSp>
        <p:nvGrpSpPr>
          <p:cNvPr id="809" name="Google Shape;809;p24"/>
          <p:cNvGrpSpPr/>
          <p:nvPr/>
        </p:nvGrpSpPr>
        <p:grpSpPr>
          <a:xfrm rot="-2241120">
            <a:off x="8136522" y="613507"/>
            <a:ext cx="167533" cy="235734"/>
            <a:chOff x="5248950" y="2607450"/>
            <a:chExt cx="27575" cy="38800"/>
          </a:xfrm>
        </p:grpSpPr>
        <p:sp>
          <p:nvSpPr>
            <p:cNvPr id="810" name="Google Shape;810;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24"/>
          <p:cNvGrpSpPr/>
          <p:nvPr/>
        </p:nvGrpSpPr>
        <p:grpSpPr>
          <a:xfrm rot="3488692">
            <a:off x="3920212" y="4108050"/>
            <a:ext cx="900823" cy="1242470"/>
            <a:chOff x="330281" y="38723"/>
            <a:chExt cx="1614914" cy="2227176"/>
          </a:xfrm>
        </p:grpSpPr>
        <p:sp>
          <p:nvSpPr>
            <p:cNvPr id="813" name="Google Shape;813;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4"/>
          <p:cNvSpPr/>
          <p:nvPr/>
        </p:nvSpPr>
        <p:spPr>
          <a:xfrm>
            <a:off x="2076050" y="35800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4"/>
          <p:cNvGrpSpPr/>
          <p:nvPr/>
        </p:nvGrpSpPr>
        <p:grpSpPr>
          <a:xfrm rot="3488692">
            <a:off x="931412" y="220712"/>
            <a:ext cx="900823" cy="1242470"/>
            <a:chOff x="330281" y="38723"/>
            <a:chExt cx="1614914" cy="2227176"/>
          </a:xfrm>
        </p:grpSpPr>
        <p:sp>
          <p:nvSpPr>
            <p:cNvPr id="821" name="Google Shape;821;p2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24"/>
          <p:cNvGrpSpPr/>
          <p:nvPr/>
        </p:nvGrpSpPr>
        <p:grpSpPr>
          <a:xfrm>
            <a:off x="-551684" y="4152667"/>
            <a:ext cx="3275298" cy="1153214"/>
            <a:chOff x="5142175" y="4369850"/>
            <a:chExt cx="1625700" cy="572400"/>
          </a:xfrm>
        </p:grpSpPr>
        <p:sp>
          <p:nvSpPr>
            <p:cNvPr id="825" name="Google Shape;825;p2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4"/>
          <p:cNvGrpSpPr/>
          <p:nvPr/>
        </p:nvGrpSpPr>
        <p:grpSpPr>
          <a:xfrm>
            <a:off x="395666" y="3011245"/>
            <a:ext cx="1380616" cy="2844659"/>
            <a:chOff x="6239025" y="396475"/>
            <a:chExt cx="480900" cy="990825"/>
          </a:xfrm>
        </p:grpSpPr>
        <p:sp>
          <p:nvSpPr>
            <p:cNvPr id="831" name="Google Shape;831;p2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4"/>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4"/>
          <p:cNvGrpSpPr/>
          <p:nvPr/>
        </p:nvGrpSpPr>
        <p:grpSpPr>
          <a:xfrm rot="-1447079">
            <a:off x="8667553" y="4532817"/>
            <a:ext cx="104613" cy="147198"/>
            <a:chOff x="5248950" y="2607450"/>
            <a:chExt cx="27575" cy="38800"/>
          </a:xfrm>
        </p:grpSpPr>
        <p:sp>
          <p:nvSpPr>
            <p:cNvPr id="842" name="Google Shape;842;p2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4"/>
          <p:cNvSpPr/>
          <p:nvPr/>
        </p:nvSpPr>
        <p:spPr>
          <a:xfrm>
            <a:off x="7066250" y="10972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7833075" y="16446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6">
  <p:cSld name="CUSTOM_24_1_1_1_1">
    <p:spTree>
      <p:nvGrpSpPr>
        <p:cNvPr id="1" name="Shape 847"/>
        <p:cNvGrpSpPr/>
        <p:nvPr/>
      </p:nvGrpSpPr>
      <p:grpSpPr>
        <a:xfrm>
          <a:off x="0" y="0"/>
          <a:ext cx="0" cy="0"/>
          <a:chOff x="0" y="0"/>
          <a:chExt cx="0" cy="0"/>
        </a:xfrm>
      </p:grpSpPr>
      <p:grpSp>
        <p:nvGrpSpPr>
          <p:cNvPr id="848" name="Google Shape;848;p25"/>
          <p:cNvGrpSpPr/>
          <p:nvPr/>
        </p:nvGrpSpPr>
        <p:grpSpPr>
          <a:xfrm rot="-2241120">
            <a:off x="8738497" y="374620"/>
            <a:ext cx="167533" cy="235734"/>
            <a:chOff x="5248950" y="2607450"/>
            <a:chExt cx="27575" cy="38800"/>
          </a:xfrm>
        </p:grpSpPr>
        <p:sp>
          <p:nvSpPr>
            <p:cNvPr id="849" name="Google Shape;849;p2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5"/>
          <p:cNvGrpSpPr/>
          <p:nvPr/>
        </p:nvGrpSpPr>
        <p:grpSpPr>
          <a:xfrm rot="-2700000">
            <a:off x="492264" y="460448"/>
            <a:ext cx="104613" cy="147198"/>
            <a:chOff x="5248950" y="2607450"/>
            <a:chExt cx="27575" cy="38800"/>
          </a:xfrm>
        </p:grpSpPr>
        <p:sp>
          <p:nvSpPr>
            <p:cNvPr id="852" name="Google Shape;852;p2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25"/>
          <p:cNvGrpSpPr/>
          <p:nvPr/>
        </p:nvGrpSpPr>
        <p:grpSpPr>
          <a:xfrm rot="3488692">
            <a:off x="3920212" y="4108050"/>
            <a:ext cx="900823" cy="1242470"/>
            <a:chOff x="330281" y="38723"/>
            <a:chExt cx="1614914" cy="2227176"/>
          </a:xfrm>
        </p:grpSpPr>
        <p:sp>
          <p:nvSpPr>
            <p:cNvPr id="855" name="Google Shape;855;p2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8" name="Google Shape;858;p25"/>
          <p:cNvSpPr/>
          <p:nvPr/>
        </p:nvSpPr>
        <p:spPr>
          <a:xfrm>
            <a:off x="733647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472650" y="36602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25"/>
          <p:cNvGrpSpPr/>
          <p:nvPr/>
        </p:nvGrpSpPr>
        <p:grpSpPr>
          <a:xfrm rot="3488692">
            <a:off x="-380938" y="1041112"/>
            <a:ext cx="900823" cy="1242470"/>
            <a:chOff x="330281" y="38723"/>
            <a:chExt cx="1614914" cy="2227176"/>
          </a:xfrm>
        </p:grpSpPr>
        <p:sp>
          <p:nvSpPr>
            <p:cNvPr id="862" name="Google Shape;862;p2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25"/>
          <p:cNvGrpSpPr/>
          <p:nvPr/>
        </p:nvGrpSpPr>
        <p:grpSpPr>
          <a:xfrm rot="3488692">
            <a:off x="8500387" y="937262"/>
            <a:ext cx="900823" cy="1242470"/>
            <a:chOff x="330281" y="38723"/>
            <a:chExt cx="1614914" cy="2227176"/>
          </a:xfrm>
        </p:grpSpPr>
        <p:sp>
          <p:nvSpPr>
            <p:cNvPr id="866" name="Google Shape;866;p2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25"/>
          <p:cNvGrpSpPr/>
          <p:nvPr/>
        </p:nvGrpSpPr>
        <p:grpSpPr>
          <a:xfrm>
            <a:off x="8052785" y="2805289"/>
            <a:ext cx="1796017" cy="3700632"/>
            <a:chOff x="6239025" y="396475"/>
            <a:chExt cx="480900" cy="990825"/>
          </a:xfrm>
        </p:grpSpPr>
        <p:sp>
          <p:nvSpPr>
            <p:cNvPr id="870" name="Google Shape;870;p2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5"/>
          <p:cNvGrpSpPr/>
          <p:nvPr/>
        </p:nvGrpSpPr>
        <p:grpSpPr>
          <a:xfrm>
            <a:off x="-1020278" y="3996989"/>
            <a:ext cx="1796017" cy="3700632"/>
            <a:chOff x="6239025" y="396475"/>
            <a:chExt cx="480900" cy="990825"/>
          </a:xfrm>
        </p:grpSpPr>
        <p:sp>
          <p:nvSpPr>
            <p:cNvPr id="880" name="Google Shape;880;p2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2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90"/>
        <p:cNvGrpSpPr/>
        <p:nvPr/>
      </p:nvGrpSpPr>
      <p:grpSpPr>
        <a:xfrm>
          <a:off x="0" y="0"/>
          <a:ext cx="0" cy="0"/>
          <a:chOff x="0" y="0"/>
          <a:chExt cx="0" cy="0"/>
        </a:xfrm>
      </p:grpSpPr>
      <p:sp>
        <p:nvSpPr>
          <p:cNvPr id="891" name="Google Shape;891;p26"/>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00" b="0">
                <a:solidFill>
                  <a:schemeClr val="lt2"/>
                </a:solidFill>
              </a:defRPr>
            </a:lvl1pPr>
            <a:lvl2pPr lvl="1" rtl="0">
              <a:spcBef>
                <a:spcPts val="0"/>
              </a:spcBef>
              <a:spcAft>
                <a:spcPts val="0"/>
              </a:spcAft>
              <a:buSzPts val="3200"/>
              <a:buNone/>
              <a:defRPr>
                <a:latin typeface="Nunito SemiBold"/>
                <a:ea typeface="Nunito SemiBold"/>
                <a:cs typeface="Nunito SemiBold"/>
                <a:sym typeface="Nunito SemiBold"/>
              </a:defRPr>
            </a:lvl2pPr>
            <a:lvl3pPr lvl="2" rtl="0">
              <a:spcBef>
                <a:spcPts val="0"/>
              </a:spcBef>
              <a:spcAft>
                <a:spcPts val="0"/>
              </a:spcAft>
              <a:buSzPts val="3200"/>
              <a:buNone/>
              <a:defRPr>
                <a:latin typeface="Nunito SemiBold"/>
                <a:ea typeface="Nunito SemiBold"/>
                <a:cs typeface="Nunito SemiBold"/>
                <a:sym typeface="Nunito SemiBold"/>
              </a:defRPr>
            </a:lvl3pPr>
            <a:lvl4pPr lvl="3" rtl="0">
              <a:spcBef>
                <a:spcPts val="0"/>
              </a:spcBef>
              <a:spcAft>
                <a:spcPts val="0"/>
              </a:spcAft>
              <a:buSzPts val="3200"/>
              <a:buNone/>
              <a:defRPr>
                <a:latin typeface="Nunito SemiBold"/>
                <a:ea typeface="Nunito SemiBold"/>
                <a:cs typeface="Nunito SemiBold"/>
                <a:sym typeface="Nunito SemiBold"/>
              </a:defRPr>
            </a:lvl4pPr>
            <a:lvl5pPr lvl="4" rtl="0">
              <a:spcBef>
                <a:spcPts val="0"/>
              </a:spcBef>
              <a:spcAft>
                <a:spcPts val="0"/>
              </a:spcAft>
              <a:buSzPts val="3200"/>
              <a:buNone/>
              <a:defRPr>
                <a:latin typeface="Nunito SemiBold"/>
                <a:ea typeface="Nunito SemiBold"/>
                <a:cs typeface="Nunito SemiBold"/>
                <a:sym typeface="Nunito SemiBold"/>
              </a:defRPr>
            </a:lvl5pPr>
            <a:lvl6pPr lvl="5" rtl="0">
              <a:spcBef>
                <a:spcPts val="0"/>
              </a:spcBef>
              <a:spcAft>
                <a:spcPts val="0"/>
              </a:spcAft>
              <a:buSzPts val="3200"/>
              <a:buNone/>
              <a:defRPr>
                <a:latin typeface="Nunito SemiBold"/>
                <a:ea typeface="Nunito SemiBold"/>
                <a:cs typeface="Nunito SemiBold"/>
                <a:sym typeface="Nunito SemiBold"/>
              </a:defRPr>
            </a:lvl6pPr>
            <a:lvl7pPr lvl="6" rtl="0">
              <a:spcBef>
                <a:spcPts val="0"/>
              </a:spcBef>
              <a:spcAft>
                <a:spcPts val="0"/>
              </a:spcAft>
              <a:buSzPts val="3200"/>
              <a:buNone/>
              <a:defRPr>
                <a:latin typeface="Nunito SemiBold"/>
                <a:ea typeface="Nunito SemiBold"/>
                <a:cs typeface="Nunito SemiBold"/>
                <a:sym typeface="Nunito SemiBold"/>
              </a:defRPr>
            </a:lvl7pPr>
            <a:lvl8pPr lvl="7" rtl="0">
              <a:spcBef>
                <a:spcPts val="0"/>
              </a:spcBef>
              <a:spcAft>
                <a:spcPts val="0"/>
              </a:spcAft>
              <a:buSzPts val="3200"/>
              <a:buNone/>
              <a:defRPr>
                <a:latin typeface="Nunito SemiBold"/>
                <a:ea typeface="Nunito SemiBold"/>
                <a:cs typeface="Nunito SemiBold"/>
                <a:sym typeface="Nunito SemiBold"/>
              </a:defRPr>
            </a:lvl8pPr>
            <a:lvl9pPr lvl="8" rtl="0">
              <a:spcBef>
                <a:spcPts val="0"/>
              </a:spcBef>
              <a:spcAft>
                <a:spcPts val="0"/>
              </a:spcAft>
              <a:buSzPts val="3200"/>
              <a:buNone/>
              <a:defRPr>
                <a:latin typeface="Nunito SemiBold"/>
                <a:ea typeface="Nunito SemiBold"/>
                <a:cs typeface="Nunito SemiBold"/>
                <a:sym typeface="Nunito SemiBold"/>
              </a:defRPr>
            </a:lvl9pPr>
          </a:lstStyle>
          <a:p>
            <a:endParaRPr/>
          </a:p>
        </p:txBody>
      </p:sp>
      <p:sp>
        <p:nvSpPr>
          <p:cNvPr id="892" name="Google Shape;892;p26"/>
          <p:cNvSpPr txBox="1">
            <a:spLocks noGrp="1"/>
          </p:cNvSpPr>
          <p:nvPr>
            <p:ph type="subTitle" idx="1"/>
          </p:nvPr>
        </p:nvSpPr>
        <p:spPr>
          <a:xfrm>
            <a:off x="2316750" y="1267112"/>
            <a:ext cx="4510500" cy="125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893" name="Google Shape;893;p26"/>
          <p:cNvGrpSpPr/>
          <p:nvPr/>
        </p:nvGrpSpPr>
        <p:grpSpPr>
          <a:xfrm rot="3320949">
            <a:off x="9086424" y="2338001"/>
            <a:ext cx="154298" cy="217108"/>
            <a:chOff x="5248950" y="2607450"/>
            <a:chExt cx="27575" cy="38800"/>
          </a:xfrm>
        </p:grpSpPr>
        <p:sp>
          <p:nvSpPr>
            <p:cNvPr id="894" name="Google Shape;89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26"/>
          <p:cNvGrpSpPr/>
          <p:nvPr/>
        </p:nvGrpSpPr>
        <p:grpSpPr>
          <a:xfrm rot="7179494">
            <a:off x="7705682" y="2391212"/>
            <a:ext cx="900754" cy="1242451"/>
            <a:chOff x="330281" y="38723"/>
            <a:chExt cx="1614914" cy="2227176"/>
          </a:xfrm>
        </p:grpSpPr>
        <p:sp>
          <p:nvSpPr>
            <p:cNvPr id="897" name="Google Shape;89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26"/>
          <p:cNvGrpSpPr/>
          <p:nvPr/>
        </p:nvGrpSpPr>
        <p:grpSpPr>
          <a:xfrm>
            <a:off x="843143" y="-133449"/>
            <a:ext cx="924215" cy="1230069"/>
            <a:chOff x="330281" y="38723"/>
            <a:chExt cx="1614914" cy="2227176"/>
          </a:xfrm>
        </p:grpSpPr>
        <p:sp>
          <p:nvSpPr>
            <p:cNvPr id="901" name="Google Shape;901;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6"/>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26"/>
          <p:cNvGrpSpPr/>
          <p:nvPr/>
        </p:nvGrpSpPr>
        <p:grpSpPr>
          <a:xfrm rot="-5118020">
            <a:off x="724374" y="2590167"/>
            <a:ext cx="900759" cy="1242486"/>
            <a:chOff x="330281" y="38723"/>
            <a:chExt cx="1614914" cy="2227176"/>
          </a:xfrm>
        </p:grpSpPr>
        <p:sp>
          <p:nvSpPr>
            <p:cNvPr id="907" name="Google Shape;907;p2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6"/>
          <p:cNvGrpSpPr/>
          <p:nvPr/>
        </p:nvGrpSpPr>
        <p:grpSpPr>
          <a:xfrm rot="-2241120">
            <a:off x="6881534" y="363720"/>
            <a:ext cx="167533" cy="235734"/>
            <a:chOff x="5248950" y="2607450"/>
            <a:chExt cx="27575" cy="38800"/>
          </a:xfrm>
        </p:grpSpPr>
        <p:sp>
          <p:nvSpPr>
            <p:cNvPr id="911" name="Google Shape;911;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26"/>
          <p:cNvGrpSpPr/>
          <p:nvPr/>
        </p:nvGrpSpPr>
        <p:grpSpPr>
          <a:xfrm rot="1583875">
            <a:off x="8562185" y="4442843"/>
            <a:ext cx="159799" cy="224852"/>
            <a:chOff x="5248950" y="2607450"/>
            <a:chExt cx="27575" cy="38800"/>
          </a:xfrm>
        </p:grpSpPr>
        <p:sp>
          <p:nvSpPr>
            <p:cNvPr id="914" name="Google Shape;914;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6"/>
          <p:cNvGrpSpPr/>
          <p:nvPr/>
        </p:nvGrpSpPr>
        <p:grpSpPr>
          <a:xfrm rot="4025085">
            <a:off x="701273" y="4694761"/>
            <a:ext cx="105656" cy="148667"/>
            <a:chOff x="5248950" y="2607450"/>
            <a:chExt cx="27575" cy="38800"/>
          </a:xfrm>
        </p:grpSpPr>
        <p:sp>
          <p:nvSpPr>
            <p:cNvPr id="917" name="Google Shape;917;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6"/>
          <p:cNvGrpSpPr/>
          <p:nvPr/>
        </p:nvGrpSpPr>
        <p:grpSpPr>
          <a:xfrm rot="-5243946">
            <a:off x="-84370" y="2799655"/>
            <a:ext cx="167534" cy="235732"/>
            <a:chOff x="5248950" y="2607450"/>
            <a:chExt cx="27575" cy="38800"/>
          </a:xfrm>
        </p:grpSpPr>
        <p:sp>
          <p:nvSpPr>
            <p:cNvPr id="920" name="Google Shape;920;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6"/>
          <p:cNvGrpSpPr/>
          <p:nvPr/>
        </p:nvGrpSpPr>
        <p:grpSpPr>
          <a:xfrm rot="-2700000">
            <a:off x="1974639" y="463473"/>
            <a:ext cx="104613" cy="147198"/>
            <a:chOff x="5248950" y="2607450"/>
            <a:chExt cx="27575" cy="38800"/>
          </a:xfrm>
        </p:grpSpPr>
        <p:sp>
          <p:nvSpPr>
            <p:cNvPr id="923" name="Google Shape;923;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26"/>
          <p:cNvGrpSpPr/>
          <p:nvPr/>
        </p:nvGrpSpPr>
        <p:grpSpPr>
          <a:xfrm rot="3320916">
            <a:off x="8639394" y="1145770"/>
            <a:ext cx="104615" cy="147200"/>
            <a:chOff x="5248950" y="2607450"/>
            <a:chExt cx="27575" cy="38800"/>
          </a:xfrm>
        </p:grpSpPr>
        <p:sp>
          <p:nvSpPr>
            <p:cNvPr id="926" name="Google Shape;926;p2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6"/>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27">
    <p:spTree>
      <p:nvGrpSpPr>
        <p:cNvPr id="1" name="Shape 935"/>
        <p:cNvGrpSpPr/>
        <p:nvPr/>
      </p:nvGrpSpPr>
      <p:grpSpPr>
        <a:xfrm>
          <a:off x="0" y="0"/>
          <a:ext cx="0" cy="0"/>
          <a:chOff x="0" y="0"/>
          <a:chExt cx="0" cy="0"/>
        </a:xfrm>
      </p:grpSpPr>
      <p:sp>
        <p:nvSpPr>
          <p:cNvPr id="936" name="Google Shape;936;p27"/>
          <p:cNvSpPr txBox="1">
            <a:spLocks noGrp="1"/>
          </p:cNvSpPr>
          <p:nvPr>
            <p:ph type="title" hasCustomPrompt="1"/>
          </p:nvPr>
        </p:nvSpPr>
        <p:spPr>
          <a:xfrm>
            <a:off x="2469188" y="544600"/>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37" name="Google Shape;937;p27"/>
          <p:cNvSpPr txBox="1">
            <a:spLocks noGrp="1"/>
          </p:cNvSpPr>
          <p:nvPr>
            <p:ph type="subTitle" idx="1"/>
          </p:nvPr>
        </p:nvSpPr>
        <p:spPr>
          <a:xfrm>
            <a:off x="2469200" y="1415900"/>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38" name="Google Shape;938;p27"/>
          <p:cNvSpPr txBox="1">
            <a:spLocks noGrp="1"/>
          </p:cNvSpPr>
          <p:nvPr>
            <p:ph type="title" idx="2" hasCustomPrompt="1"/>
          </p:nvPr>
        </p:nvSpPr>
        <p:spPr>
          <a:xfrm>
            <a:off x="2469188" y="1832225"/>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39" name="Google Shape;939;p27"/>
          <p:cNvSpPr txBox="1">
            <a:spLocks noGrp="1"/>
          </p:cNvSpPr>
          <p:nvPr>
            <p:ph type="subTitle" idx="3"/>
          </p:nvPr>
        </p:nvSpPr>
        <p:spPr>
          <a:xfrm>
            <a:off x="2469200" y="2703525"/>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40" name="Google Shape;940;p27"/>
          <p:cNvSpPr txBox="1">
            <a:spLocks noGrp="1"/>
          </p:cNvSpPr>
          <p:nvPr>
            <p:ph type="title" idx="4" hasCustomPrompt="1"/>
          </p:nvPr>
        </p:nvSpPr>
        <p:spPr>
          <a:xfrm>
            <a:off x="2469188" y="3119850"/>
            <a:ext cx="4350300" cy="86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941" name="Google Shape;941;p27"/>
          <p:cNvSpPr txBox="1">
            <a:spLocks noGrp="1"/>
          </p:cNvSpPr>
          <p:nvPr>
            <p:ph type="subTitle" idx="5"/>
          </p:nvPr>
        </p:nvSpPr>
        <p:spPr>
          <a:xfrm>
            <a:off x="2469200" y="3991150"/>
            <a:ext cx="4350300" cy="2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942" name="Google Shape;942;p27"/>
          <p:cNvGrpSpPr/>
          <p:nvPr/>
        </p:nvGrpSpPr>
        <p:grpSpPr>
          <a:xfrm rot="-2241120">
            <a:off x="8738497" y="374620"/>
            <a:ext cx="167533" cy="235734"/>
            <a:chOff x="5248950" y="2607450"/>
            <a:chExt cx="27575" cy="38800"/>
          </a:xfrm>
        </p:grpSpPr>
        <p:sp>
          <p:nvSpPr>
            <p:cNvPr id="943" name="Google Shape;943;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7"/>
          <p:cNvGrpSpPr/>
          <p:nvPr/>
        </p:nvGrpSpPr>
        <p:grpSpPr>
          <a:xfrm rot="-2700000">
            <a:off x="492264" y="460448"/>
            <a:ext cx="104613" cy="147198"/>
            <a:chOff x="5248950" y="2607450"/>
            <a:chExt cx="27575" cy="38800"/>
          </a:xfrm>
        </p:grpSpPr>
        <p:sp>
          <p:nvSpPr>
            <p:cNvPr id="946" name="Google Shape;946;p2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7"/>
          <p:cNvGrpSpPr/>
          <p:nvPr/>
        </p:nvGrpSpPr>
        <p:grpSpPr>
          <a:xfrm rot="3488692">
            <a:off x="3920212" y="4108050"/>
            <a:ext cx="900823" cy="1242470"/>
            <a:chOff x="330281" y="38723"/>
            <a:chExt cx="1614914" cy="2227176"/>
          </a:xfrm>
        </p:grpSpPr>
        <p:sp>
          <p:nvSpPr>
            <p:cNvPr id="949" name="Google Shape;94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1867500" y="24961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27"/>
          <p:cNvGrpSpPr/>
          <p:nvPr/>
        </p:nvGrpSpPr>
        <p:grpSpPr>
          <a:xfrm rot="3488692">
            <a:off x="94162" y="1041112"/>
            <a:ext cx="900823" cy="1242470"/>
            <a:chOff x="330281" y="38723"/>
            <a:chExt cx="1614914" cy="2227176"/>
          </a:xfrm>
        </p:grpSpPr>
        <p:sp>
          <p:nvSpPr>
            <p:cNvPr id="955" name="Google Shape;955;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27"/>
          <p:cNvGrpSpPr/>
          <p:nvPr/>
        </p:nvGrpSpPr>
        <p:grpSpPr>
          <a:xfrm rot="3488692">
            <a:off x="8500387" y="937262"/>
            <a:ext cx="900823" cy="1242470"/>
            <a:chOff x="330281" y="38723"/>
            <a:chExt cx="1614914" cy="2227176"/>
          </a:xfrm>
        </p:grpSpPr>
        <p:sp>
          <p:nvSpPr>
            <p:cNvPr id="959" name="Google Shape;959;p2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7"/>
          <p:cNvGrpSpPr/>
          <p:nvPr/>
        </p:nvGrpSpPr>
        <p:grpSpPr>
          <a:xfrm>
            <a:off x="6888160" y="2699901"/>
            <a:ext cx="1796017" cy="3700632"/>
            <a:chOff x="6239025" y="396475"/>
            <a:chExt cx="480900" cy="990825"/>
          </a:xfrm>
        </p:grpSpPr>
        <p:sp>
          <p:nvSpPr>
            <p:cNvPr id="963" name="Google Shape;96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27"/>
          <p:cNvGrpSpPr/>
          <p:nvPr/>
        </p:nvGrpSpPr>
        <p:grpSpPr>
          <a:xfrm>
            <a:off x="215335" y="2808739"/>
            <a:ext cx="1796017" cy="3700632"/>
            <a:chOff x="6239025" y="396475"/>
            <a:chExt cx="480900" cy="990825"/>
          </a:xfrm>
        </p:grpSpPr>
        <p:sp>
          <p:nvSpPr>
            <p:cNvPr id="973" name="Google Shape;973;p2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CUSTOM_24_1_1_1_1_1_1_1_1">
    <p:spTree>
      <p:nvGrpSpPr>
        <p:cNvPr id="1" name="Shape 982"/>
        <p:cNvGrpSpPr/>
        <p:nvPr/>
      </p:nvGrpSpPr>
      <p:grpSpPr>
        <a:xfrm>
          <a:off x="0" y="0"/>
          <a:ext cx="0" cy="0"/>
          <a:chOff x="0" y="0"/>
          <a:chExt cx="0" cy="0"/>
        </a:xfrm>
      </p:grpSpPr>
      <p:grpSp>
        <p:nvGrpSpPr>
          <p:cNvPr id="983" name="Google Shape;983;p28"/>
          <p:cNvGrpSpPr/>
          <p:nvPr/>
        </p:nvGrpSpPr>
        <p:grpSpPr>
          <a:xfrm>
            <a:off x="6620820" y="2050530"/>
            <a:ext cx="3275298" cy="1153214"/>
            <a:chOff x="5142175" y="4369850"/>
            <a:chExt cx="1625700" cy="572400"/>
          </a:xfrm>
        </p:grpSpPr>
        <p:sp>
          <p:nvSpPr>
            <p:cNvPr id="984" name="Google Shape;984;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8"/>
          <p:cNvGrpSpPr/>
          <p:nvPr/>
        </p:nvGrpSpPr>
        <p:grpSpPr>
          <a:xfrm>
            <a:off x="-752134" y="2077780"/>
            <a:ext cx="3275298" cy="1153214"/>
            <a:chOff x="5142175" y="4369850"/>
            <a:chExt cx="1625700" cy="572400"/>
          </a:xfrm>
        </p:grpSpPr>
        <p:sp>
          <p:nvSpPr>
            <p:cNvPr id="990" name="Google Shape;990;p28"/>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28"/>
          <p:cNvGrpSpPr/>
          <p:nvPr/>
        </p:nvGrpSpPr>
        <p:grpSpPr>
          <a:xfrm rot="-2241120">
            <a:off x="8738497" y="374620"/>
            <a:ext cx="167533" cy="235734"/>
            <a:chOff x="5248950" y="2607450"/>
            <a:chExt cx="27575" cy="38800"/>
          </a:xfrm>
        </p:grpSpPr>
        <p:sp>
          <p:nvSpPr>
            <p:cNvPr id="996" name="Google Shape;996;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28"/>
          <p:cNvGrpSpPr/>
          <p:nvPr/>
        </p:nvGrpSpPr>
        <p:grpSpPr>
          <a:xfrm rot="-2700000">
            <a:off x="492264" y="460448"/>
            <a:ext cx="104613" cy="147198"/>
            <a:chOff x="5248950" y="2607450"/>
            <a:chExt cx="27575" cy="38800"/>
          </a:xfrm>
        </p:grpSpPr>
        <p:sp>
          <p:nvSpPr>
            <p:cNvPr id="999" name="Google Shape;999;p28"/>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8"/>
          <p:cNvGrpSpPr/>
          <p:nvPr/>
        </p:nvGrpSpPr>
        <p:grpSpPr>
          <a:xfrm rot="3488692">
            <a:off x="3920212" y="4108050"/>
            <a:ext cx="900823" cy="1242470"/>
            <a:chOff x="330281" y="38723"/>
            <a:chExt cx="1614914" cy="2227176"/>
          </a:xfrm>
        </p:grpSpPr>
        <p:sp>
          <p:nvSpPr>
            <p:cNvPr id="1002" name="Google Shape;1002;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8"/>
          <p:cNvSpPr/>
          <p:nvPr/>
        </p:nvSpPr>
        <p:spPr>
          <a:xfrm>
            <a:off x="6620825" y="42943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960025" y="4412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8" name="Google Shape;1008;p28"/>
          <p:cNvGrpSpPr/>
          <p:nvPr/>
        </p:nvGrpSpPr>
        <p:grpSpPr>
          <a:xfrm rot="3488692">
            <a:off x="94162" y="1041112"/>
            <a:ext cx="900823" cy="1242470"/>
            <a:chOff x="330281" y="38723"/>
            <a:chExt cx="1614914" cy="2227176"/>
          </a:xfrm>
        </p:grpSpPr>
        <p:sp>
          <p:nvSpPr>
            <p:cNvPr id="1009" name="Google Shape;1009;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28"/>
          <p:cNvGrpSpPr/>
          <p:nvPr/>
        </p:nvGrpSpPr>
        <p:grpSpPr>
          <a:xfrm rot="3488692">
            <a:off x="8500387" y="937262"/>
            <a:ext cx="900823" cy="1242470"/>
            <a:chOff x="330281" y="38723"/>
            <a:chExt cx="1614914" cy="2227176"/>
          </a:xfrm>
        </p:grpSpPr>
        <p:sp>
          <p:nvSpPr>
            <p:cNvPr id="1013" name="Google Shape;1013;p28"/>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28"/>
          <p:cNvGrpSpPr/>
          <p:nvPr/>
        </p:nvGrpSpPr>
        <p:grpSpPr>
          <a:xfrm>
            <a:off x="7284110" y="2480001"/>
            <a:ext cx="1796017" cy="3700632"/>
            <a:chOff x="6239025" y="396475"/>
            <a:chExt cx="480900" cy="990825"/>
          </a:xfrm>
        </p:grpSpPr>
        <p:sp>
          <p:nvSpPr>
            <p:cNvPr id="1017" name="Google Shape;101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28"/>
          <p:cNvGrpSpPr/>
          <p:nvPr/>
        </p:nvGrpSpPr>
        <p:grpSpPr>
          <a:xfrm>
            <a:off x="-737943" y="1612895"/>
            <a:ext cx="2421524" cy="4989497"/>
            <a:chOff x="6239025" y="396475"/>
            <a:chExt cx="480900" cy="990825"/>
          </a:xfrm>
        </p:grpSpPr>
        <p:sp>
          <p:nvSpPr>
            <p:cNvPr id="1027" name="Google Shape;1027;p28"/>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6" name="Google Shape;1036;p2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CUSTOM_24_1_1_1_1_1_1_1_1_1">
    <p:spTree>
      <p:nvGrpSpPr>
        <p:cNvPr id="1" name="Shape 1037"/>
        <p:cNvGrpSpPr/>
        <p:nvPr/>
      </p:nvGrpSpPr>
      <p:grpSpPr>
        <a:xfrm>
          <a:off x="0" y="0"/>
          <a:ext cx="0" cy="0"/>
          <a:chOff x="0" y="0"/>
          <a:chExt cx="0" cy="0"/>
        </a:xfrm>
      </p:grpSpPr>
      <p:grpSp>
        <p:nvGrpSpPr>
          <p:cNvPr id="1038" name="Google Shape;1038;p29"/>
          <p:cNvGrpSpPr/>
          <p:nvPr/>
        </p:nvGrpSpPr>
        <p:grpSpPr>
          <a:xfrm rot="-2700000">
            <a:off x="492264" y="460448"/>
            <a:ext cx="104613" cy="147198"/>
            <a:chOff x="5248950" y="2607450"/>
            <a:chExt cx="27575" cy="38800"/>
          </a:xfrm>
        </p:grpSpPr>
        <p:sp>
          <p:nvSpPr>
            <p:cNvPr id="1039" name="Google Shape;1039;p2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9"/>
          <p:cNvGrpSpPr/>
          <p:nvPr/>
        </p:nvGrpSpPr>
        <p:grpSpPr>
          <a:xfrm rot="3488692">
            <a:off x="3920212" y="4108050"/>
            <a:ext cx="900823" cy="1242470"/>
            <a:chOff x="330281" y="38723"/>
            <a:chExt cx="1614914" cy="2227176"/>
          </a:xfrm>
        </p:grpSpPr>
        <p:sp>
          <p:nvSpPr>
            <p:cNvPr id="1042" name="Google Shape;1042;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5" name="Google Shape;1045;p29"/>
          <p:cNvSpPr/>
          <p:nvPr/>
        </p:nvSpPr>
        <p:spPr>
          <a:xfrm>
            <a:off x="7971850" y="4773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1825750"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29"/>
          <p:cNvGrpSpPr/>
          <p:nvPr/>
        </p:nvGrpSpPr>
        <p:grpSpPr>
          <a:xfrm rot="3488692">
            <a:off x="94162" y="1041112"/>
            <a:ext cx="900823" cy="1242470"/>
            <a:chOff x="330281" y="38723"/>
            <a:chExt cx="1614914" cy="2227176"/>
          </a:xfrm>
        </p:grpSpPr>
        <p:sp>
          <p:nvSpPr>
            <p:cNvPr id="1049" name="Google Shape;1049;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9"/>
          <p:cNvGrpSpPr/>
          <p:nvPr/>
        </p:nvGrpSpPr>
        <p:grpSpPr>
          <a:xfrm rot="3488692">
            <a:off x="8500387" y="937262"/>
            <a:ext cx="900823" cy="1242470"/>
            <a:chOff x="330281" y="38723"/>
            <a:chExt cx="1614914" cy="2227176"/>
          </a:xfrm>
        </p:grpSpPr>
        <p:sp>
          <p:nvSpPr>
            <p:cNvPr id="1053" name="Google Shape;1053;p2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29"/>
          <p:cNvGrpSpPr/>
          <p:nvPr/>
        </p:nvGrpSpPr>
        <p:grpSpPr>
          <a:xfrm>
            <a:off x="-814260" y="2701614"/>
            <a:ext cx="2047865" cy="4219527"/>
            <a:chOff x="6239025" y="396475"/>
            <a:chExt cx="480900" cy="990825"/>
          </a:xfrm>
        </p:grpSpPr>
        <p:sp>
          <p:nvSpPr>
            <p:cNvPr id="1057" name="Google Shape;1057;p2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29"/>
          <p:cNvSpPr/>
          <p:nvPr/>
        </p:nvSpPr>
        <p:spPr>
          <a:xfrm>
            <a:off x="8115700" y="6924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CUSTOM_24_1_1_1_1_1_1_1_1_1_1">
    <p:spTree>
      <p:nvGrpSpPr>
        <p:cNvPr id="1" name="Shape 1068"/>
        <p:cNvGrpSpPr/>
        <p:nvPr/>
      </p:nvGrpSpPr>
      <p:grpSpPr>
        <a:xfrm>
          <a:off x="0" y="0"/>
          <a:ext cx="0" cy="0"/>
          <a:chOff x="0" y="0"/>
          <a:chExt cx="0" cy="0"/>
        </a:xfrm>
      </p:grpSpPr>
      <p:sp>
        <p:nvSpPr>
          <p:cNvPr id="1069" name="Google Shape;1069;p30"/>
          <p:cNvSpPr txBox="1">
            <a:spLocks noGrp="1"/>
          </p:cNvSpPr>
          <p:nvPr>
            <p:ph type="subTitle" idx="1"/>
          </p:nvPr>
        </p:nvSpPr>
        <p:spPr>
          <a:xfrm>
            <a:off x="1950150" y="3283913"/>
            <a:ext cx="24558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070" name="Google Shape;1070;p30"/>
          <p:cNvSpPr txBox="1">
            <a:spLocks noGrp="1"/>
          </p:cNvSpPr>
          <p:nvPr>
            <p:ph type="subTitle" idx="2"/>
          </p:nvPr>
        </p:nvSpPr>
        <p:spPr>
          <a:xfrm>
            <a:off x="1950150" y="3701513"/>
            <a:ext cx="2455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71" name="Google Shape;1071;p30"/>
          <p:cNvSpPr txBox="1">
            <a:spLocks noGrp="1"/>
          </p:cNvSpPr>
          <p:nvPr>
            <p:ph type="subTitle" idx="3"/>
          </p:nvPr>
        </p:nvSpPr>
        <p:spPr>
          <a:xfrm>
            <a:off x="4738050" y="3283913"/>
            <a:ext cx="24558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072" name="Google Shape;1072;p30"/>
          <p:cNvSpPr txBox="1">
            <a:spLocks noGrp="1"/>
          </p:cNvSpPr>
          <p:nvPr>
            <p:ph type="subTitle" idx="4"/>
          </p:nvPr>
        </p:nvSpPr>
        <p:spPr>
          <a:xfrm>
            <a:off x="4738047" y="3701513"/>
            <a:ext cx="2455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073" name="Google Shape;1073;p30"/>
          <p:cNvGrpSpPr/>
          <p:nvPr/>
        </p:nvGrpSpPr>
        <p:grpSpPr>
          <a:xfrm rot="-2241120">
            <a:off x="8738497" y="374620"/>
            <a:ext cx="167533" cy="235734"/>
            <a:chOff x="5248950" y="2607450"/>
            <a:chExt cx="27575" cy="38800"/>
          </a:xfrm>
        </p:grpSpPr>
        <p:sp>
          <p:nvSpPr>
            <p:cNvPr id="1074" name="Google Shape;1074;p3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30"/>
          <p:cNvGrpSpPr/>
          <p:nvPr/>
        </p:nvGrpSpPr>
        <p:grpSpPr>
          <a:xfrm rot="-2700000">
            <a:off x="492264" y="460448"/>
            <a:ext cx="104613" cy="147198"/>
            <a:chOff x="5248950" y="2607450"/>
            <a:chExt cx="27575" cy="38800"/>
          </a:xfrm>
        </p:grpSpPr>
        <p:sp>
          <p:nvSpPr>
            <p:cNvPr id="1077" name="Google Shape;1077;p3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30"/>
          <p:cNvGrpSpPr/>
          <p:nvPr/>
        </p:nvGrpSpPr>
        <p:grpSpPr>
          <a:xfrm rot="3488692">
            <a:off x="3081187" y="4228750"/>
            <a:ext cx="900823" cy="1242470"/>
            <a:chOff x="330281" y="38723"/>
            <a:chExt cx="1614914" cy="2227176"/>
          </a:xfrm>
        </p:grpSpPr>
        <p:sp>
          <p:nvSpPr>
            <p:cNvPr id="1080" name="Google Shape;1080;p3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0"/>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30"/>
          <p:cNvGrpSpPr/>
          <p:nvPr/>
        </p:nvGrpSpPr>
        <p:grpSpPr>
          <a:xfrm rot="3488692">
            <a:off x="-426263" y="1239987"/>
            <a:ext cx="900823" cy="1242470"/>
            <a:chOff x="330281" y="38723"/>
            <a:chExt cx="1614914" cy="2227176"/>
          </a:xfrm>
        </p:grpSpPr>
        <p:sp>
          <p:nvSpPr>
            <p:cNvPr id="1088" name="Google Shape;1088;p3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30"/>
          <p:cNvGrpSpPr/>
          <p:nvPr/>
        </p:nvGrpSpPr>
        <p:grpSpPr>
          <a:xfrm rot="3488692">
            <a:off x="8748287" y="833987"/>
            <a:ext cx="900823" cy="1242470"/>
            <a:chOff x="330281" y="38723"/>
            <a:chExt cx="1614914" cy="2227176"/>
          </a:xfrm>
        </p:grpSpPr>
        <p:sp>
          <p:nvSpPr>
            <p:cNvPr id="1092" name="Google Shape;1092;p3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30"/>
          <p:cNvSpPr/>
          <p:nvPr/>
        </p:nvSpPr>
        <p:spPr>
          <a:xfrm>
            <a:off x="-822700"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8431350" y="26535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a:off x="1211875" y="-7346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7">
    <p:spTree>
      <p:nvGrpSpPr>
        <p:cNvPr id="1" name="Shape 1099"/>
        <p:cNvGrpSpPr/>
        <p:nvPr/>
      </p:nvGrpSpPr>
      <p:grpSpPr>
        <a:xfrm>
          <a:off x="0" y="0"/>
          <a:ext cx="0" cy="0"/>
          <a:chOff x="0" y="0"/>
          <a:chExt cx="0" cy="0"/>
        </a:xfrm>
      </p:grpSpPr>
      <p:sp>
        <p:nvSpPr>
          <p:cNvPr id="1100" name="Google Shape;1100;p31"/>
          <p:cNvSpPr txBox="1">
            <a:spLocks noGrp="1"/>
          </p:cNvSpPr>
          <p:nvPr>
            <p:ph type="title"/>
          </p:nvPr>
        </p:nvSpPr>
        <p:spPr>
          <a:xfrm>
            <a:off x="855250" y="1226753"/>
            <a:ext cx="19401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01" name="Google Shape;1101;p31"/>
          <p:cNvSpPr txBox="1">
            <a:spLocks noGrp="1"/>
          </p:cNvSpPr>
          <p:nvPr>
            <p:ph type="subTitle" idx="1"/>
          </p:nvPr>
        </p:nvSpPr>
        <p:spPr>
          <a:xfrm>
            <a:off x="855250" y="2720475"/>
            <a:ext cx="34722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02" name="Google Shape;1102;p31"/>
          <p:cNvGrpSpPr/>
          <p:nvPr/>
        </p:nvGrpSpPr>
        <p:grpSpPr>
          <a:xfrm rot="-2241120">
            <a:off x="8738497" y="374620"/>
            <a:ext cx="167533" cy="235734"/>
            <a:chOff x="5248950" y="2607450"/>
            <a:chExt cx="27575" cy="38800"/>
          </a:xfrm>
        </p:grpSpPr>
        <p:sp>
          <p:nvSpPr>
            <p:cNvPr id="1103" name="Google Shape;1103;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31"/>
          <p:cNvGrpSpPr/>
          <p:nvPr/>
        </p:nvGrpSpPr>
        <p:grpSpPr>
          <a:xfrm rot="-2700000">
            <a:off x="492264" y="460448"/>
            <a:ext cx="104613" cy="147198"/>
            <a:chOff x="5248950" y="2607450"/>
            <a:chExt cx="27575" cy="38800"/>
          </a:xfrm>
        </p:grpSpPr>
        <p:sp>
          <p:nvSpPr>
            <p:cNvPr id="1106" name="Google Shape;1106;p31"/>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1"/>
          <p:cNvGrpSpPr/>
          <p:nvPr/>
        </p:nvGrpSpPr>
        <p:grpSpPr>
          <a:xfrm rot="3488692">
            <a:off x="3920212" y="4108050"/>
            <a:ext cx="900823" cy="1242470"/>
            <a:chOff x="330281" y="38723"/>
            <a:chExt cx="1614914" cy="2227176"/>
          </a:xfrm>
        </p:grpSpPr>
        <p:sp>
          <p:nvSpPr>
            <p:cNvPr id="1109" name="Google Shape;1109;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31"/>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661556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3933750" y="39431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6" name="Google Shape;1116;p31"/>
          <p:cNvGrpSpPr/>
          <p:nvPr/>
        </p:nvGrpSpPr>
        <p:grpSpPr>
          <a:xfrm rot="3488692">
            <a:off x="3612087" y="89287"/>
            <a:ext cx="900823" cy="1242470"/>
            <a:chOff x="330281" y="38723"/>
            <a:chExt cx="1614914" cy="2227176"/>
          </a:xfrm>
        </p:grpSpPr>
        <p:sp>
          <p:nvSpPr>
            <p:cNvPr id="1117" name="Google Shape;1117;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31"/>
          <p:cNvGrpSpPr/>
          <p:nvPr/>
        </p:nvGrpSpPr>
        <p:grpSpPr>
          <a:xfrm rot="3488692">
            <a:off x="8748287" y="833987"/>
            <a:ext cx="900823" cy="1242470"/>
            <a:chOff x="330281" y="38723"/>
            <a:chExt cx="1614914" cy="2227176"/>
          </a:xfrm>
        </p:grpSpPr>
        <p:sp>
          <p:nvSpPr>
            <p:cNvPr id="1121" name="Google Shape;1121;p31"/>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31"/>
          <p:cNvGrpSpPr/>
          <p:nvPr/>
        </p:nvGrpSpPr>
        <p:grpSpPr>
          <a:xfrm>
            <a:off x="-499293" y="4106018"/>
            <a:ext cx="3275298" cy="1153214"/>
            <a:chOff x="5142175" y="4369850"/>
            <a:chExt cx="1625700" cy="572400"/>
          </a:xfrm>
        </p:grpSpPr>
        <p:sp>
          <p:nvSpPr>
            <p:cNvPr id="1125" name="Google Shape;1125;p31"/>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1"/>
          <p:cNvGrpSpPr/>
          <p:nvPr/>
        </p:nvGrpSpPr>
        <p:grpSpPr>
          <a:xfrm rot="295930">
            <a:off x="7227626" y="2582946"/>
            <a:ext cx="2658545" cy="5477844"/>
            <a:chOff x="6239025" y="396475"/>
            <a:chExt cx="480900" cy="990825"/>
          </a:xfrm>
        </p:grpSpPr>
        <p:sp>
          <p:nvSpPr>
            <p:cNvPr id="1131" name="Google Shape;1131;p31"/>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685100" y="1152475"/>
            <a:ext cx="7773900" cy="3577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01" name="Google Shape;101;p4"/>
          <p:cNvGrpSpPr/>
          <p:nvPr/>
        </p:nvGrpSpPr>
        <p:grpSpPr>
          <a:xfrm rot="-2241120">
            <a:off x="7485409" y="374620"/>
            <a:ext cx="167533" cy="235734"/>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rot="1583875">
            <a:off x="8630860" y="4521443"/>
            <a:ext cx="159799" cy="224852"/>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4025085">
            <a:off x="820773" y="4733536"/>
            <a:ext cx="105656" cy="148667"/>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rot="-5243946">
            <a:off x="-84370" y="2241930"/>
            <a:ext cx="167534" cy="235732"/>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4"/>
          <p:cNvGrpSpPr/>
          <p:nvPr/>
        </p:nvGrpSpPr>
        <p:grpSpPr>
          <a:xfrm rot="-2700000">
            <a:off x="1974639" y="463473"/>
            <a:ext cx="104613" cy="147198"/>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4"/>
          <p:cNvGrpSpPr/>
          <p:nvPr/>
        </p:nvGrpSpPr>
        <p:grpSpPr>
          <a:xfrm rot="3320916">
            <a:off x="8627169" y="1083195"/>
            <a:ext cx="104615" cy="147200"/>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311700" y="43203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769250" y="4770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359425"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732600" y="3647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40725" y="4992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CUSTOM_17_1">
    <p:spTree>
      <p:nvGrpSpPr>
        <p:cNvPr id="1" name="Shape 1140"/>
        <p:cNvGrpSpPr/>
        <p:nvPr/>
      </p:nvGrpSpPr>
      <p:grpSpPr>
        <a:xfrm>
          <a:off x="0" y="0"/>
          <a:ext cx="0" cy="0"/>
          <a:chOff x="0" y="0"/>
          <a:chExt cx="0" cy="0"/>
        </a:xfrm>
      </p:grpSpPr>
      <p:sp>
        <p:nvSpPr>
          <p:cNvPr id="1141" name="Google Shape;1141;p32"/>
          <p:cNvSpPr txBox="1">
            <a:spLocks noGrp="1"/>
          </p:cNvSpPr>
          <p:nvPr>
            <p:ph type="title"/>
          </p:nvPr>
        </p:nvSpPr>
        <p:spPr>
          <a:xfrm>
            <a:off x="5558625" y="1508210"/>
            <a:ext cx="2542800" cy="1065900"/>
          </a:xfrm>
          <a:prstGeom prst="rect">
            <a:avLst/>
          </a:prstGeom>
        </p:spPr>
        <p:txBody>
          <a:bodyPr spcFirstLastPara="1" wrap="square" lIns="91425" tIns="91425" rIns="91425" bIns="91425" anchor="ctr" anchorCtr="0">
            <a:noAutofit/>
          </a:bodyPr>
          <a:lstStyle>
            <a:lvl1pPr lvl="0" algn="r" rtl="0">
              <a:lnSpc>
                <a:spcPct val="97900"/>
              </a:lnSpc>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42" name="Google Shape;1142;p32"/>
          <p:cNvSpPr txBox="1">
            <a:spLocks noGrp="1"/>
          </p:cNvSpPr>
          <p:nvPr>
            <p:ph type="subTitle" idx="1"/>
          </p:nvPr>
        </p:nvSpPr>
        <p:spPr>
          <a:xfrm>
            <a:off x="4472125" y="2714275"/>
            <a:ext cx="3629400" cy="99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43" name="Google Shape;1143;p32"/>
          <p:cNvGrpSpPr/>
          <p:nvPr/>
        </p:nvGrpSpPr>
        <p:grpSpPr>
          <a:xfrm rot="-2241120">
            <a:off x="8738497" y="374620"/>
            <a:ext cx="167533" cy="235734"/>
            <a:chOff x="5248950" y="2607450"/>
            <a:chExt cx="27575" cy="38800"/>
          </a:xfrm>
        </p:grpSpPr>
        <p:sp>
          <p:nvSpPr>
            <p:cNvPr id="1144" name="Google Shape;1144;p3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32"/>
          <p:cNvGrpSpPr/>
          <p:nvPr/>
        </p:nvGrpSpPr>
        <p:grpSpPr>
          <a:xfrm rot="-2700000">
            <a:off x="492264" y="460448"/>
            <a:ext cx="104613" cy="147198"/>
            <a:chOff x="5248950" y="2607450"/>
            <a:chExt cx="27575" cy="38800"/>
          </a:xfrm>
        </p:grpSpPr>
        <p:sp>
          <p:nvSpPr>
            <p:cNvPr id="1147" name="Google Shape;1147;p3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32"/>
          <p:cNvGrpSpPr/>
          <p:nvPr/>
        </p:nvGrpSpPr>
        <p:grpSpPr>
          <a:xfrm rot="3488692">
            <a:off x="3920212" y="4108050"/>
            <a:ext cx="900823" cy="1242470"/>
            <a:chOff x="330281" y="38723"/>
            <a:chExt cx="1614914" cy="2227176"/>
          </a:xfrm>
        </p:grpSpPr>
        <p:sp>
          <p:nvSpPr>
            <p:cNvPr id="1150" name="Google Shape;1150;p3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32"/>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32"/>
          <p:cNvGrpSpPr/>
          <p:nvPr/>
        </p:nvGrpSpPr>
        <p:grpSpPr>
          <a:xfrm rot="3488692">
            <a:off x="-426263" y="1239987"/>
            <a:ext cx="900823" cy="1242470"/>
            <a:chOff x="330281" y="38723"/>
            <a:chExt cx="1614914" cy="2227176"/>
          </a:xfrm>
        </p:grpSpPr>
        <p:sp>
          <p:nvSpPr>
            <p:cNvPr id="1158" name="Google Shape;1158;p3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2"/>
          <p:cNvGrpSpPr/>
          <p:nvPr/>
        </p:nvGrpSpPr>
        <p:grpSpPr>
          <a:xfrm rot="3488692">
            <a:off x="4803187" y="250987"/>
            <a:ext cx="900823" cy="1242470"/>
            <a:chOff x="330281" y="38723"/>
            <a:chExt cx="1614914" cy="2227176"/>
          </a:xfrm>
        </p:grpSpPr>
        <p:sp>
          <p:nvSpPr>
            <p:cNvPr id="1162" name="Google Shape;1162;p3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32"/>
          <p:cNvGrpSpPr/>
          <p:nvPr/>
        </p:nvGrpSpPr>
        <p:grpSpPr>
          <a:xfrm rot="295930">
            <a:off x="-1305124" y="2675896"/>
            <a:ext cx="2658545" cy="5477844"/>
            <a:chOff x="6239025" y="396475"/>
            <a:chExt cx="480900" cy="990825"/>
          </a:xfrm>
        </p:grpSpPr>
        <p:sp>
          <p:nvSpPr>
            <p:cNvPr id="1166" name="Google Shape;1166;p3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32"/>
          <p:cNvSpPr/>
          <p:nvPr/>
        </p:nvSpPr>
        <p:spPr>
          <a:xfrm>
            <a:off x="8431350" y="35316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17_2">
    <p:spTree>
      <p:nvGrpSpPr>
        <p:cNvPr id="1" name="Shape 1176"/>
        <p:cNvGrpSpPr/>
        <p:nvPr/>
      </p:nvGrpSpPr>
      <p:grpSpPr>
        <a:xfrm>
          <a:off x="0" y="0"/>
          <a:ext cx="0" cy="0"/>
          <a:chOff x="0" y="0"/>
          <a:chExt cx="0" cy="0"/>
        </a:xfrm>
      </p:grpSpPr>
      <p:sp>
        <p:nvSpPr>
          <p:cNvPr id="1177" name="Google Shape;1177;p33"/>
          <p:cNvSpPr txBox="1">
            <a:spLocks noGrp="1"/>
          </p:cNvSpPr>
          <p:nvPr>
            <p:ph type="title"/>
          </p:nvPr>
        </p:nvSpPr>
        <p:spPr>
          <a:xfrm>
            <a:off x="1007650" y="1703863"/>
            <a:ext cx="2625300" cy="672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lt2"/>
                </a:solidFill>
              </a:defRPr>
            </a:lvl1pPr>
            <a:lvl2pPr lvl="1" rtl="0">
              <a:spcBef>
                <a:spcPts val="0"/>
              </a:spcBef>
              <a:spcAft>
                <a:spcPts val="0"/>
              </a:spcAft>
              <a:buSzPts val="3200"/>
              <a:buNone/>
              <a:defRPr>
                <a:latin typeface="Nunito"/>
                <a:ea typeface="Nunito"/>
                <a:cs typeface="Nunito"/>
                <a:sym typeface="Nunito"/>
              </a:defRPr>
            </a:lvl2pPr>
            <a:lvl3pPr lvl="2" rtl="0">
              <a:spcBef>
                <a:spcPts val="0"/>
              </a:spcBef>
              <a:spcAft>
                <a:spcPts val="0"/>
              </a:spcAft>
              <a:buSzPts val="3200"/>
              <a:buNone/>
              <a:defRPr>
                <a:latin typeface="Nunito"/>
                <a:ea typeface="Nunito"/>
                <a:cs typeface="Nunito"/>
                <a:sym typeface="Nunito"/>
              </a:defRPr>
            </a:lvl3pPr>
            <a:lvl4pPr lvl="3" rtl="0">
              <a:spcBef>
                <a:spcPts val="0"/>
              </a:spcBef>
              <a:spcAft>
                <a:spcPts val="0"/>
              </a:spcAft>
              <a:buSzPts val="3200"/>
              <a:buNone/>
              <a:defRPr>
                <a:latin typeface="Nunito"/>
                <a:ea typeface="Nunito"/>
                <a:cs typeface="Nunito"/>
                <a:sym typeface="Nunito"/>
              </a:defRPr>
            </a:lvl4pPr>
            <a:lvl5pPr lvl="4" rtl="0">
              <a:spcBef>
                <a:spcPts val="0"/>
              </a:spcBef>
              <a:spcAft>
                <a:spcPts val="0"/>
              </a:spcAft>
              <a:buSzPts val="3200"/>
              <a:buNone/>
              <a:defRPr>
                <a:latin typeface="Nunito"/>
                <a:ea typeface="Nunito"/>
                <a:cs typeface="Nunito"/>
                <a:sym typeface="Nunito"/>
              </a:defRPr>
            </a:lvl5pPr>
            <a:lvl6pPr lvl="5" rtl="0">
              <a:spcBef>
                <a:spcPts val="0"/>
              </a:spcBef>
              <a:spcAft>
                <a:spcPts val="0"/>
              </a:spcAft>
              <a:buSzPts val="3200"/>
              <a:buNone/>
              <a:defRPr>
                <a:latin typeface="Nunito"/>
                <a:ea typeface="Nunito"/>
                <a:cs typeface="Nunito"/>
                <a:sym typeface="Nunito"/>
              </a:defRPr>
            </a:lvl6pPr>
            <a:lvl7pPr lvl="6" rtl="0">
              <a:spcBef>
                <a:spcPts val="0"/>
              </a:spcBef>
              <a:spcAft>
                <a:spcPts val="0"/>
              </a:spcAft>
              <a:buSzPts val="3200"/>
              <a:buNone/>
              <a:defRPr>
                <a:latin typeface="Nunito"/>
                <a:ea typeface="Nunito"/>
                <a:cs typeface="Nunito"/>
                <a:sym typeface="Nunito"/>
              </a:defRPr>
            </a:lvl7pPr>
            <a:lvl8pPr lvl="7" rtl="0">
              <a:spcBef>
                <a:spcPts val="0"/>
              </a:spcBef>
              <a:spcAft>
                <a:spcPts val="0"/>
              </a:spcAft>
              <a:buSzPts val="3200"/>
              <a:buNone/>
              <a:defRPr>
                <a:latin typeface="Nunito"/>
                <a:ea typeface="Nunito"/>
                <a:cs typeface="Nunito"/>
                <a:sym typeface="Nunito"/>
              </a:defRPr>
            </a:lvl8pPr>
            <a:lvl9pPr lvl="8" rtl="0">
              <a:spcBef>
                <a:spcPts val="0"/>
              </a:spcBef>
              <a:spcAft>
                <a:spcPts val="0"/>
              </a:spcAft>
              <a:buSzPts val="3200"/>
              <a:buNone/>
              <a:defRPr>
                <a:latin typeface="Nunito"/>
                <a:ea typeface="Nunito"/>
                <a:cs typeface="Nunito"/>
                <a:sym typeface="Nunito"/>
              </a:defRPr>
            </a:lvl9pPr>
          </a:lstStyle>
          <a:p>
            <a:endParaRPr/>
          </a:p>
        </p:txBody>
      </p:sp>
      <p:sp>
        <p:nvSpPr>
          <p:cNvPr id="1178" name="Google Shape;1178;p33"/>
          <p:cNvSpPr txBox="1">
            <a:spLocks noGrp="1"/>
          </p:cNvSpPr>
          <p:nvPr>
            <p:ph type="subTitle" idx="1"/>
          </p:nvPr>
        </p:nvSpPr>
        <p:spPr>
          <a:xfrm>
            <a:off x="1007650" y="2716587"/>
            <a:ext cx="3513600" cy="10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179" name="Google Shape;1179;p33"/>
          <p:cNvGrpSpPr/>
          <p:nvPr/>
        </p:nvGrpSpPr>
        <p:grpSpPr>
          <a:xfrm rot="-2241120">
            <a:off x="8738497" y="374620"/>
            <a:ext cx="167533" cy="235734"/>
            <a:chOff x="5248950" y="2607450"/>
            <a:chExt cx="27575" cy="38800"/>
          </a:xfrm>
        </p:grpSpPr>
        <p:sp>
          <p:nvSpPr>
            <p:cNvPr id="1180" name="Google Shape;1180;p3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33"/>
          <p:cNvGrpSpPr/>
          <p:nvPr/>
        </p:nvGrpSpPr>
        <p:grpSpPr>
          <a:xfrm rot="-2700000">
            <a:off x="492264" y="460448"/>
            <a:ext cx="104613" cy="147198"/>
            <a:chOff x="5248950" y="2607450"/>
            <a:chExt cx="27575" cy="38800"/>
          </a:xfrm>
        </p:grpSpPr>
        <p:sp>
          <p:nvSpPr>
            <p:cNvPr id="1183" name="Google Shape;1183;p3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33"/>
          <p:cNvGrpSpPr/>
          <p:nvPr/>
        </p:nvGrpSpPr>
        <p:grpSpPr>
          <a:xfrm rot="3488692">
            <a:off x="3662012" y="4108062"/>
            <a:ext cx="900823" cy="1242470"/>
            <a:chOff x="330281" y="38723"/>
            <a:chExt cx="1614914" cy="2227176"/>
          </a:xfrm>
        </p:grpSpPr>
        <p:sp>
          <p:nvSpPr>
            <p:cNvPr id="1186" name="Google Shape;1186;p3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9" name="Google Shape;1189;p33"/>
          <p:cNvSpPr/>
          <p:nvPr/>
        </p:nvSpPr>
        <p:spPr>
          <a:xfrm>
            <a:off x="3029550" y="4184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a:off x="3605288" y="826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a:off x="5596600"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3" name="Google Shape;1193;p33"/>
          <p:cNvGrpSpPr/>
          <p:nvPr/>
        </p:nvGrpSpPr>
        <p:grpSpPr>
          <a:xfrm rot="3488692">
            <a:off x="-360488" y="712362"/>
            <a:ext cx="900823" cy="1242470"/>
            <a:chOff x="330281" y="38723"/>
            <a:chExt cx="1614914" cy="2227176"/>
          </a:xfrm>
        </p:grpSpPr>
        <p:sp>
          <p:nvSpPr>
            <p:cNvPr id="1194" name="Google Shape;1194;p3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33"/>
          <p:cNvGrpSpPr/>
          <p:nvPr/>
        </p:nvGrpSpPr>
        <p:grpSpPr>
          <a:xfrm rot="3488692">
            <a:off x="8748287" y="833987"/>
            <a:ext cx="900823" cy="1242470"/>
            <a:chOff x="330281" y="38723"/>
            <a:chExt cx="1614914" cy="2227176"/>
          </a:xfrm>
        </p:grpSpPr>
        <p:sp>
          <p:nvSpPr>
            <p:cNvPr id="1198" name="Google Shape;1198;p3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3"/>
          <p:cNvGrpSpPr/>
          <p:nvPr/>
        </p:nvGrpSpPr>
        <p:grpSpPr>
          <a:xfrm>
            <a:off x="-824743" y="4029818"/>
            <a:ext cx="3275298" cy="1153214"/>
            <a:chOff x="5142175" y="4369850"/>
            <a:chExt cx="1625700" cy="572400"/>
          </a:xfrm>
        </p:grpSpPr>
        <p:sp>
          <p:nvSpPr>
            <p:cNvPr id="1202" name="Google Shape;1202;p33"/>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3"/>
          <p:cNvGrpSpPr/>
          <p:nvPr/>
        </p:nvGrpSpPr>
        <p:grpSpPr>
          <a:xfrm rot="295930">
            <a:off x="6938451" y="1990358"/>
            <a:ext cx="2658545" cy="5477844"/>
            <a:chOff x="6239025" y="396475"/>
            <a:chExt cx="480900" cy="990825"/>
          </a:xfrm>
        </p:grpSpPr>
        <p:sp>
          <p:nvSpPr>
            <p:cNvPr id="1208" name="Google Shape;1208;p33"/>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3"/>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17_2_1">
    <p:spTree>
      <p:nvGrpSpPr>
        <p:cNvPr id="1" name="Shape 1217"/>
        <p:cNvGrpSpPr/>
        <p:nvPr/>
      </p:nvGrpSpPr>
      <p:grpSpPr>
        <a:xfrm>
          <a:off x="0" y="0"/>
          <a:ext cx="0" cy="0"/>
          <a:chOff x="0" y="0"/>
          <a:chExt cx="0" cy="0"/>
        </a:xfrm>
      </p:grpSpPr>
      <p:sp>
        <p:nvSpPr>
          <p:cNvPr id="1218" name="Google Shape;1218;p34"/>
          <p:cNvSpPr txBox="1">
            <a:spLocks noGrp="1"/>
          </p:cNvSpPr>
          <p:nvPr>
            <p:ph type="title"/>
          </p:nvPr>
        </p:nvSpPr>
        <p:spPr>
          <a:xfrm>
            <a:off x="2274325" y="623150"/>
            <a:ext cx="4595400" cy="85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000"/>
            </a:lvl1pPr>
            <a:lvl2pPr lvl="1" algn="ctr" rtl="0">
              <a:spcBef>
                <a:spcPts val="0"/>
              </a:spcBef>
              <a:spcAft>
                <a:spcPts val="0"/>
              </a:spcAft>
              <a:buSzPts val="3200"/>
              <a:buNone/>
              <a:defRPr>
                <a:latin typeface="Nunito"/>
                <a:ea typeface="Nunito"/>
                <a:cs typeface="Nunito"/>
                <a:sym typeface="Nunito"/>
              </a:defRPr>
            </a:lvl2pPr>
            <a:lvl3pPr lvl="2" algn="ctr" rtl="0">
              <a:spcBef>
                <a:spcPts val="0"/>
              </a:spcBef>
              <a:spcAft>
                <a:spcPts val="0"/>
              </a:spcAft>
              <a:buSzPts val="3200"/>
              <a:buNone/>
              <a:defRPr>
                <a:latin typeface="Nunito"/>
                <a:ea typeface="Nunito"/>
                <a:cs typeface="Nunito"/>
                <a:sym typeface="Nunito"/>
              </a:defRPr>
            </a:lvl3pPr>
            <a:lvl4pPr lvl="3" algn="ctr" rtl="0">
              <a:spcBef>
                <a:spcPts val="0"/>
              </a:spcBef>
              <a:spcAft>
                <a:spcPts val="0"/>
              </a:spcAft>
              <a:buSzPts val="3200"/>
              <a:buNone/>
              <a:defRPr>
                <a:latin typeface="Nunito"/>
                <a:ea typeface="Nunito"/>
                <a:cs typeface="Nunito"/>
                <a:sym typeface="Nunito"/>
              </a:defRPr>
            </a:lvl4pPr>
            <a:lvl5pPr lvl="4" algn="ctr" rtl="0">
              <a:spcBef>
                <a:spcPts val="0"/>
              </a:spcBef>
              <a:spcAft>
                <a:spcPts val="0"/>
              </a:spcAft>
              <a:buSzPts val="3200"/>
              <a:buNone/>
              <a:defRPr>
                <a:latin typeface="Nunito"/>
                <a:ea typeface="Nunito"/>
                <a:cs typeface="Nunito"/>
                <a:sym typeface="Nunito"/>
              </a:defRPr>
            </a:lvl5pPr>
            <a:lvl6pPr lvl="5" algn="ctr" rtl="0">
              <a:spcBef>
                <a:spcPts val="0"/>
              </a:spcBef>
              <a:spcAft>
                <a:spcPts val="0"/>
              </a:spcAft>
              <a:buSzPts val="3200"/>
              <a:buNone/>
              <a:defRPr>
                <a:latin typeface="Nunito"/>
                <a:ea typeface="Nunito"/>
                <a:cs typeface="Nunito"/>
                <a:sym typeface="Nunito"/>
              </a:defRPr>
            </a:lvl6pPr>
            <a:lvl7pPr lvl="6" algn="ctr" rtl="0">
              <a:spcBef>
                <a:spcPts val="0"/>
              </a:spcBef>
              <a:spcAft>
                <a:spcPts val="0"/>
              </a:spcAft>
              <a:buSzPts val="3200"/>
              <a:buNone/>
              <a:defRPr>
                <a:latin typeface="Nunito"/>
                <a:ea typeface="Nunito"/>
                <a:cs typeface="Nunito"/>
                <a:sym typeface="Nunito"/>
              </a:defRPr>
            </a:lvl7pPr>
            <a:lvl8pPr lvl="7" algn="ctr" rtl="0">
              <a:spcBef>
                <a:spcPts val="0"/>
              </a:spcBef>
              <a:spcAft>
                <a:spcPts val="0"/>
              </a:spcAft>
              <a:buSzPts val="3200"/>
              <a:buNone/>
              <a:defRPr>
                <a:latin typeface="Nunito"/>
                <a:ea typeface="Nunito"/>
                <a:cs typeface="Nunito"/>
                <a:sym typeface="Nunito"/>
              </a:defRPr>
            </a:lvl8pPr>
            <a:lvl9pPr lvl="8" algn="ctr" rtl="0">
              <a:spcBef>
                <a:spcPts val="0"/>
              </a:spcBef>
              <a:spcAft>
                <a:spcPts val="0"/>
              </a:spcAft>
              <a:buSzPts val="3200"/>
              <a:buNone/>
              <a:defRPr>
                <a:latin typeface="Nunito"/>
                <a:ea typeface="Nunito"/>
                <a:cs typeface="Nunito"/>
                <a:sym typeface="Nunito"/>
              </a:defRPr>
            </a:lvl9pPr>
          </a:lstStyle>
          <a:p>
            <a:endParaRPr/>
          </a:p>
        </p:txBody>
      </p:sp>
      <p:sp>
        <p:nvSpPr>
          <p:cNvPr id="1219" name="Google Shape;1219;p34"/>
          <p:cNvSpPr txBox="1">
            <a:spLocks noGrp="1"/>
          </p:cNvSpPr>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20" name="Google Shape;1220;p34"/>
          <p:cNvSpPr txBox="1"/>
          <p:nvPr/>
        </p:nvSpPr>
        <p:spPr>
          <a:xfrm>
            <a:off x="1684975" y="3584975"/>
            <a:ext cx="5774100" cy="4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hlink"/>
                </a:solidFill>
                <a:uFill>
                  <a:noFill/>
                </a:uFill>
                <a:latin typeface="Nunito"/>
                <a:ea typeface="Nunito"/>
                <a:cs typeface="Nunito"/>
                <a:sym typeface="Nunito"/>
                <a:hlinkClick r:id="rId4"/>
              </a:rPr>
              <a:t>Freepik</a:t>
            </a:r>
            <a:r>
              <a:rPr lang="en" sz="1200">
                <a:solidFill>
                  <a:schemeClr val="hlink"/>
                </a:solidFill>
                <a:uFill>
                  <a:noFill/>
                </a:uFill>
                <a:latin typeface="Nunito"/>
                <a:ea typeface="Nunito"/>
                <a:cs typeface="Nunito"/>
                <a:sym typeface="Nunito"/>
                <a:hlinkClick r:id="rId4"/>
              </a:rPr>
              <a:t> </a:t>
            </a:r>
            <a:endParaRPr sz="1200">
              <a:solidFill>
                <a:schemeClr val="dk1"/>
              </a:solidFill>
              <a:latin typeface="Nunito"/>
              <a:ea typeface="Nunito"/>
              <a:cs typeface="Nunito"/>
              <a:sym typeface="Nunito"/>
            </a:endParaRPr>
          </a:p>
        </p:txBody>
      </p:sp>
      <p:grpSp>
        <p:nvGrpSpPr>
          <p:cNvPr id="1221" name="Google Shape;1221;p34"/>
          <p:cNvGrpSpPr/>
          <p:nvPr/>
        </p:nvGrpSpPr>
        <p:grpSpPr>
          <a:xfrm rot="-263200">
            <a:off x="114074" y="2297914"/>
            <a:ext cx="1475009" cy="3039044"/>
            <a:chOff x="6239025" y="396475"/>
            <a:chExt cx="480900" cy="990825"/>
          </a:xfrm>
        </p:grpSpPr>
        <p:sp>
          <p:nvSpPr>
            <p:cNvPr id="1222" name="Google Shape;1222;p3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4"/>
          <p:cNvGrpSpPr/>
          <p:nvPr/>
        </p:nvGrpSpPr>
        <p:grpSpPr>
          <a:xfrm flipH="1">
            <a:off x="7587157" y="2313723"/>
            <a:ext cx="1525463" cy="3142996"/>
            <a:chOff x="6239025" y="396475"/>
            <a:chExt cx="480900" cy="990825"/>
          </a:xfrm>
        </p:grpSpPr>
        <p:sp>
          <p:nvSpPr>
            <p:cNvPr id="1232" name="Google Shape;1232;p3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4"/>
          <p:cNvGrpSpPr/>
          <p:nvPr/>
        </p:nvGrpSpPr>
        <p:grpSpPr>
          <a:xfrm rot="-152790">
            <a:off x="-1262638" y="4286108"/>
            <a:ext cx="3651677" cy="1285735"/>
            <a:chOff x="5142175" y="4369850"/>
            <a:chExt cx="1625700" cy="572400"/>
          </a:xfrm>
        </p:grpSpPr>
        <p:sp>
          <p:nvSpPr>
            <p:cNvPr id="1242" name="Google Shape;1242;p3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4"/>
          <p:cNvGrpSpPr/>
          <p:nvPr/>
        </p:nvGrpSpPr>
        <p:grpSpPr>
          <a:xfrm rot="212413">
            <a:off x="6206307" y="4286116"/>
            <a:ext cx="3651625" cy="1285717"/>
            <a:chOff x="5142175" y="4369850"/>
            <a:chExt cx="1625700" cy="572400"/>
          </a:xfrm>
        </p:grpSpPr>
        <p:sp>
          <p:nvSpPr>
            <p:cNvPr id="1248" name="Google Shape;1248;p3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34"/>
          <p:cNvGrpSpPr/>
          <p:nvPr/>
        </p:nvGrpSpPr>
        <p:grpSpPr>
          <a:xfrm rot="-2241120">
            <a:off x="8738497" y="374620"/>
            <a:ext cx="167533" cy="235734"/>
            <a:chOff x="5248950" y="2607450"/>
            <a:chExt cx="27575" cy="38800"/>
          </a:xfrm>
        </p:grpSpPr>
        <p:sp>
          <p:nvSpPr>
            <p:cNvPr id="1254" name="Google Shape;1254;p3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4"/>
          <p:cNvGrpSpPr/>
          <p:nvPr/>
        </p:nvGrpSpPr>
        <p:grpSpPr>
          <a:xfrm rot="-2700000">
            <a:off x="492264" y="460448"/>
            <a:ext cx="104613" cy="147198"/>
            <a:chOff x="5248950" y="2607450"/>
            <a:chExt cx="27575" cy="38800"/>
          </a:xfrm>
        </p:grpSpPr>
        <p:sp>
          <p:nvSpPr>
            <p:cNvPr id="1257" name="Google Shape;1257;p3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9" name="Google Shape;1259;p34"/>
          <p:cNvSpPr/>
          <p:nvPr/>
        </p:nvSpPr>
        <p:spPr>
          <a:xfrm>
            <a:off x="1942413" y="7955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34"/>
          <p:cNvGrpSpPr/>
          <p:nvPr/>
        </p:nvGrpSpPr>
        <p:grpSpPr>
          <a:xfrm rot="3488692">
            <a:off x="-360488" y="712362"/>
            <a:ext cx="900823" cy="1242470"/>
            <a:chOff x="330281" y="38723"/>
            <a:chExt cx="1614914" cy="2227176"/>
          </a:xfrm>
        </p:grpSpPr>
        <p:sp>
          <p:nvSpPr>
            <p:cNvPr id="1261" name="Google Shape;1261;p3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34"/>
          <p:cNvGrpSpPr/>
          <p:nvPr/>
        </p:nvGrpSpPr>
        <p:grpSpPr>
          <a:xfrm rot="3488692">
            <a:off x="8748287" y="833987"/>
            <a:ext cx="900823" cy="1242470"/>
            <a:chOff x="330281" y="38723"/>
            <a:chExt cx="1614914" cy="2227176"/>
          </a:xfrm>
        </p:grpSpPr>
        <p:sp>
          <p:nvSpPr>
            <p:cNvPr id="1265" name="Google Shape;1265;p3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8" name="Google Shape;1268;p34"/>
          <p:cNvSpPr/>
          <p:nvPr/>
        </p:nvSpPr>
        <p:spPr>
          <a:xfrm>
            <a:off x="7251163" y="8711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6827713" y="29368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1942413" y="2999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5"/>
          <p:cNvSpPr txBox="1">
            <a:spLocks noGrp="1"/>
          </p:cNvSpPr>
          <p:nvPr>
            <p:ph type="subTitle" idx="1"/>
          </p:nvPr>
        </p:nvSpPr>
        <p:spPr>
          <a:xfrm>
            <a:off x="1744675" y="3171022"/>
            <a:ext cx="2502300" cy="376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26" name="Google Shape;126;p5"/>
          <p:cNvSpPr txBox="1">
            <a:spLocks noGrp="1"/>
          </p:cNvSpPr>
          <p:nvPr>
            <p:ph type="subTitle" idx="2"/>
          </p:nvPr>
        </p:nvSpPr>
        <p:spPr>
          <a:xfrm>
            <a:off x="1744675" y="3588625"/>
            <a:ext cx="2502300" cy="9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5"/>
          <p:cNvSpPr txBox="1">
            <a:spLocks noGrp="1"/>
          </p:cNvSpPr>
          <p:nvPr>
            <p:ph type="subTitle" idx="3"/>
          </p:nvPr>
        </p:nvSpPr>
        <p:spPr>
          <a:xfrm>
            <a:off x="5091591" y="3171022"/>
            <a:ext cx="2502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128" name="Google Shape;128;p5"/>
          <p:cNvSpPr txBox="1">
            <a:spLocks noGrp="1"/>
          </p:cNvSpPr>
          <p:nvPr>
            <p:ph type="subTitle" idx="4"/>
          </p:nvPr>
        </p:nvSpPr>
        <p:spPr>
          <a:xfrm>
            <a:off x="5091600" y="3588625"/>
            <a:ext cx="2502300" cy="93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9" name="Google Shape;129;p5"/>
          <p:cNvGrpSpPr/>
          <p:nvPr/>
        </p:nvGrpSpPr>
        <p:grpSpPr>
          <a:xfrm rot="-2241120">
            <a:off x="8738497" y="374620"/>
            <a:ext cx="167533" cy="235734"/>
            <a:chOff x="5248950" y="2607450"/>
            <a:chExt cx="27575" cy="38800"/>
          </a:xfrm>
        </p:grpSpPr>
        <p:sp>
          <p:nvSpPr>
            <p:cNvPr id="130" name="Google Shape;130;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5"/>
          <p:cNvGrpSpPr/>
          <p:nvPr/>
        </p:nvGrpSpPr>
        <p:grpSpPr>
          <a:xfrm rot="-2700000">
            <a:off x="492264" y="460448"/>
            <a:ext cx="104613" cy="147198"/>
            <a:chOff x="5248950" y="2607450"/>
            <a:chExt cx="27575" cy="38800"/>
          </a:xfrm>
        </p:grpSpPr>
        <p:sp>
          <p:nvSpPr>
            <p:cNvPr id="133" name="Google Shape;133;p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5"/>
          <p:cNvGrpSpPr/>
          <p:nvPr/>
        </p:nvGrpSpPr>
        <p:grpSpPr>
          <a:xfrm rot="3488692">
            <a:off x="3920212" y="4108050"/>
            <a:ext cx="900823" cy="1242470"/>
            <a:chOff x="330281" y="38723"/>
            <a:chExt cx="1614914" cy="2227176"/>
          </a:xfrm>
        </p:grpSpPr>
        <p:sp>
          <p:nvSpPr>
            <p:cNvPr id="136" name="Google Shape;136;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5"/>
          <p:cNvGrpSpPr/>
          <p:nvPr/>
        </p:nvGrpSpPr>
        <p:grpSpPr>
          <a:xfrm rot="3488692">
            <a:off x="-426263" y="1239987"/>
            <a:ext cx="900823" cy="1242470"/>
            <a:chOff x="330281" y="38723"/>
            <a:chExt cx="1614914" cy="2227176"/>
          </a:xfrm>
        </p:grpSpPr>
        <p:sp>
          <p:nvSpPr>
            <p:cNvPr id="144" name="Google Shape;144;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5"/>
          <p:cNvGrpSpPr/>
          <p:nvPr/>
        </p:nvGrpSpPr>
        <p:grpSpPr>
          <a:xfrm rot="3488692">
            <a:off x="8748287" y="833987"/>
            <a:ext cx="900823" cy="1242470"/>
            <a:chOff x="330281" y="38723"/>
            <a:chExt cx="1614914" cy="2227176"/>
          </a:xfrm>
        </p:grpSpPr>
        <p:sp>
          <p:nvSpPr>
            <p:cNvPr id="148" name="Google Shape;148;p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5"/>
          <p:cNvSpPr/>
          <p:nvPr/>
        </p:nvSpPr>
        <p:spPr>
          <a:xfrm>
            <a:off x="-1002975"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8431350" y="4260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grpSp>
        <p:nvGrpSpPr>
          <p:cNvPr id="155" name="Google Shape;155;p6"/>
          <p:cNvGrpSpPr/>
          <p:nvPr/>
        </p:nvGrpSpPr>
        <p:grpSpPr>
          <a:xfrm rot="-2241120">
            <a:off x="8738497" y="374620"/>
            <a:ext cx="167533" cy="235734"/>
            <a:chOff x="5248950" y="2607450"/>
            <a:chExt cx="27575" cy="38800"/>
          </a:xfrm>
        </p:grpSpPr>
        <p:sp>
          <p:nvSpPr>
            <p:cNvPr id="156" name="Google Shape;156;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6"/>
          <p:cNvGrpSpPr/>
          <p:nvPr/>
        </p:nvGrpSpPr>
        <p:grpSpPr>
          <a:xfrm rot="-2700000">
            <a:off x="492264" y="460448"/>
            <a:ext cx="104613" cy="147198"/>
            <a:chOff x="5248950" y="2607450"/>
            <a:chExt cx="27575" cy="38800"/>
          </a:xfrm>
        </p:grpSpPr>
        <p:sp>
          <p:nvSpPr>
            <p:cNvPr id="159" name="Google Shape;159;p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6"/>
          <p:cNvGrpSpPr/>
          <p:nvPr/>
        </p:nvGrpSpPr>
        <p:grpSpPr>
          <a:xfrm rot="3488692">
            <a:off x="8748287" y="833987"/>
            <a:ext cx="900823" cy="1242470"/>
            <a:chOff x="330281" y="38723"/>
            <a:chExt cx="1614914" cy="2227176"/>
          </a:xfrm>
        </p:grpSpPr>
        <p:sp>
          <p:nvSpPr>
            <p:cNvPr id="162" name="Google Shape;16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6"/>
          <p:cNvGrpSpPr/>
          <p:nvPr/>
        </p:nvGrpSpPr>
        <p:grpSpPr>
          <a:xfrm rot="3488692">
            <a:off x="-426263" y="1239987"/>
            <a:ext cx="900823" cy="1242470"/>
            <a:chOff x="330281" y="38723"/>
            <a:chExt cx="1614914" cy="2227176"/>
          </a:xfrm>
        </p:grpSpPr>
        <p:sp>
          <p:nvSpPr>
            <p:cNvPr id="166" name="Google Shape;166;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6"/>
          <p:cNvSpPr/>
          <p:nvPr/>
        </p:nvSpPr>
        <p:spPr>
          <a:xfrm>
            <a:off x="311700" y="3456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6"/>
          <p:cNvGrpSpPr/>
          <p:nvPr/>
        </p:nvGrpSpPr>
        <p:grpSpPr>
          <a:xfrm rot="3488692">
            <a:off x="3920212" y="4108050"/>
            <a:ext cx="900823" cy="1242470"/>
            <a:chOff x="330281" y="38723"/>
            <a:chExt cx="1614914" cy="2227176"/>
          </a:xfrm>
        </p:grpSpPr>
        <p:sp>
          <p:nvSpPr>
            <p:cNvPr id="172" name="Google Shape;172;p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6"/>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1893425" y="1364070"/>
            <a:ext cx="5357100" cy="168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0" name="Google Shape;180;p7"/>
          <p:cNvSpPr txBox="1">
            <a:spLocks noGrp="1"/>
          </p:cNvSpPr>
          <p:nvPr>
            <p:ph type="subTitle" idx="1"/>
          </p:nvPr>
        </p:nvSpPr>
        <p:spPr>
          <a:xfrm>
            <a:off x="2275675" y="3037830"/>
            <a:ext cx="4592700" cy="7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81" name="Google Shape;181;p7"/>
          <p:cNvGrpSpPr/>
          <p:nvPr/>
        </p:nvGrpSpPr>
        <p:grpSpPr>
          <a:xfrm rot="7179494">
            <a:off x="7403820" y="3286475"/>
            <a:ext cx="900754" cy="1242451"/>
            <a:chOff x="330281" y="38723"/>
            <a:chExt cx="1614914" cy="2227176"/>
          </a:xfrm>
        </p:grpSpPr>
        <p:sp>
          <p:nvSpPr>
            <p:cNvPr id="182" name="Google Shape;182;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7"/>
          <p:cNvGrpSpPr/>
          <p:nvPr/>
        </p:nvGrpSpPr>
        <p:grpSpPr>
          <a:xfrm>
            <a:off x="686105" y="410551"/>
            <a:ext cx="924215" cy="1230069"/>
            <a:chOff x="330281" y="38723"/>
            <a:chExt cx="1614914" cy="2227176"/>
          </a:xfrm>
        </p:grpSpPr>
        <p:sp>
          <p:nvSpPr>
            <p:cNvPr id="186" name="Google Shape;186;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rot="-2241120">
            <a:off x="7485409" y="374620"/>
            <a:ext cx="167533" cy="235734"/>
            <a:chOff x="5248950" y="2607450"/>
            <a:chExt cx="27575" cy="38800"/>
          </a:xfrm>
        </p:grpSpPr>
        <p:sp>
          <p:nvSpPr>
            <p:cNvPr id="190" name="Google Shape;190;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7"/>
          <p:cNvGrpSpPr/>
          <p:nvPr/>
        </p:nvGrpSpPr>
        <p:grpSpPr>
          <a:xfrm rot="1583875">
            <a:off x="8562185" y="4442843"/>
            <a:ext cx="159799" cy="224852"/>
            <a:chOff x="5248950" y="2607450"/>
            <a:chExt cx="27575" cy="38800"/>
          </a:xfrm>
        </p:grpSpPr>
        <p:sp>
          <p:nvSpPr>
            <p:cNvPr id="193" name="Google Shape;193;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rot="4025085">
            <a:off x="540311" y="4647486"/>
            <a:ext cx="105656" cy="148667"/>
            <a:chOff x="5248950" y="2607450"/>
            <a:chExt cx="27575" cy="38800"/>
          </a:xfrm>
        </p:grpSpPr>
        <p:sp>
          <p:nvSpPr>
            <p:cNvPr id="196" name="Google Shape;196;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rot="-5243946">
            <a:off x="462830" y="508230"/>
            <a:ext cx="167534" cy="235732"/>
            <a:chOff x="5248950" y="2607450"/>
            <a:chExt cx="27575" cy="38800"/>
          </a:xfrm>
        </p:grpSpPr>
        <p:sp>
          <p:nvSpPr>
            <p:cNvPr id="199" name="Google Shape;199;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rot="-2700000">
            <a:off x="1930139" y="287898"/>
            <a:ext cx="104613" cy="147198"/>
            <a:chOff x="5248950" y="2607450"/>
            <a:chExt cx="27575" cy="38800"/>
          </a:xfrm>
        </p:grpSpPr>
        <p:sp>
          <p:nvSpPr>
            <p:cNvPr id="202" name="Google Shape;202;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3320916">
            <a:off x="8589994" y="783670"/>
            <a:ext cx="104615" cy="147200"/>
            <a:chOff x="5248950" y="2607450"/>
            <a:chExt cx="27575" cy="38800"/>
          </a:xfrm>
        </p:grpSpPr>
        <p:sp>
          <p:nvSpPr>
            <p:cNvPr id="205" name="Google Shape;205;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a:off x="281200" y="3793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6273600" y="6369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579650" y="4824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8457850" y="14389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4178625"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593675" y="1514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3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244" name="Google Shape;244;p10"/>
          <p:cNvGrpSpPr/>
          <p:nvPr/>
        </p:nvGrpSpPr>
        <p:grpSpPr>
          <a:xfrm rot="-2241120">
            <a:off x="8084872" y="360695"/>
            <a:ext cx="167533" cy="235734"/>
            <a:chOff x="5248950" y="2607450"/>
            <a:chExt cx="27575" cy="38800"/>
          </a:xfrm>
        </p:grpSpPr>
        <p:sp>
          <p:nvSpPr>
            <p:cNvPr id="245" name="Google Shape;245;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0"/>
          <p:cNvGrpSpPr/>
          <p:nvPr/>
        </p:nvGrpSpPr>
        <p:grpSpPr>
          <a:xfrm rot="-8254088">
            <a:off x="2940009" y="551146"/>
            <a:ext cx="104613" cy="147198"/>
            <a:chOff x="5248950" y="2607450"/>
            <a:chExt cx="27575" cy="38800"/>
          </a:xfrm>
        </p:grpSpPr>
        <p:sp>
          <p:nvSpPr>
            <p:cNvPr id="248" name="Google Shape;248;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0"/>
          <p:cNvGrpSpPr/>
          <p:nvPr/>
        </p:nvGrpSpPr>
        <p:grpSpPr>
          <a:xfrm rot="3488692">
            <a:off x="3920212" y="4108050"/>
            <a:ext cx="900823" cy="1242470"/>
            <a:chOff x="330281" y="38723"/>
            <a:chExt cx="1614914" cy="2227176"/>
          </a:xfrm>
        </p:grpSpPr>
        <p:sp>
          <p:nvSpPr>
            <p:cNvPr id="251" name="Google Shape;251;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0"/>
          <p:cNvSpPr/>
          <p:nvPr/>
        </p:nvSpPr>
        <p:spPr>
          <a:xfrm>
            <a:off x="1888975" y="29356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5372188" y="40187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8653825" y="29356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472650" y="44552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rot="3488692">
            <a:off x="931412" y="220712"/>
            <a:ext cx="900823" cy="1242470"/>
            <a:chOff x="330281" y="38723"/>
            <a:chExt cx="1614914" cy="2227176"/>
          </a:xfrm>
        </p:grpSpPr>
        <p:sp>
          <p:nvSpPr>
            <p:cNvPr id="259" name="Google Shape;259;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0"/>
          <p:cNvGrpSpPr/>
          <p:nvPr/>
        </p:nvGrpSpPr>
        <p:grpSpPr>
          <a:xfrm rot="3488692">
            <a:off x="7980937" y="802987"/>
            <a:ext cx="900823" cy="1242470"/>
            <a:chOff x="330281" y="38723"/>
            <a:chExt cx="1614914" cy="2227176"/>
          </a:xfrm>
        </p:grpSpPr>
        <p:sp>
          <p:nvSpPr>
            <p:cNvPr id="263" name="Google Shape;263;p10"/>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0"/>
          <p:cNvGrpSpPr/>
          <p:nvPr/>
        </p:nvGrpSpPr>
        <p:grpSpPr>
          <a:xfrm>
            <a:off x="6017620" y="4266068"/>
            <a:ext cx="3275298" cy="1153214"/>
            <a:chOff x="5142175" y="4369850"/>
            <a:chExt cx="1625700" cy="572400"/>
          </a:xfrm>
        </p:grpSpPr>
        <p:sp>
          <p:nvSpPr>
            <p:cNvPr id="267" name="Google Shape;267;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0"/>
          <p:cNvGrpSpPr/>
          <p:nvPr/>
        </p:nvGrpSpPr>
        <p:grpSpPr>
          <a:xfrm>
            <a:off x="-551684" y="4152667"/>
            <a:ext cx="3275298" cy="1153214"/>
            <a:chOff x="5142175" y="4369850"/>
            <a:chExt cx="1625700" cy="572400"/>
          </a:xfrm>
        </p:grpSpPr>
        <p:sp>
          <p:nvSpPr>
            <p:cNvPr id="273" name="Google Shape;273;p1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0"/>
          <p:cNvGrpSpPr/>
          <p:nvPr/>
        </p:nvGrpSpPr>
        <p:grpSpPr>
          <a:xfrm>
            <a:off x="6708435" y="2571751"/>
            <a:ext cx="1796017" cy="3700632"/>
            <a:chOff x="6239025" y="396475"/>
            <a:chExt cx="480900" cy="990825"/>
          </a:xfrm>
        </p:grpSpPr>
        <p:sp>
          <p:nvSpPr>
            <p:cNvPr id="279" name="Google Shape;27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0"/>
          <p:cNvGrpSpPr/>
          <p:nvPr/>
        </p:nvGrpSpPr>
        <p:grpSpPr>
          <a:xfrm>
            <a:off x="236810" y="2756101"/>
            <a:ext cx="1796017" cy="3700632"/>
            <a:chOff x="6239025" y="396475"/>
            <a:chExt cx="480900" cy="990825"/>
          </a:xfrm>
        </p:grpSpPr>
        <p:sp>
          <p:nvSpPr>
            <p:cNvPr id="289" name="Google Shape;289;p1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0"/>
          <p:cNvSpPr/>
          <p:nvPr/>
        </p:nvSpPr>
        <p:spPr>
          <a:xfrm>
            <a:off x="3480100" y="-8456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236800" y="25717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0"/>
          <p:cNvGrpSpPr/>
          <p:nvPr/>
        </p:nvGrpSpPr>
        <p:grpSpPr>
          <a:xfrm rot="-1447079">
            <a:off x="3339603" y="4034867"/>
            <a:ext cx="104613" cy="147198"/>
            <a:chOff x="5248950" y="2607450"/>
            <a:chExt cx="27575" cy="38800"/>
          </a:xfrm>
        </p:grpSpPr>
        <p:sp>
          <p:nvSpPr>
            <p:cNvPr id="301" name="Google Shape;301;p10"/>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G24VmeF2uep2Ht1PMZjU8sQn2jSlPsTEPjsmdCWrMNI/cop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1001335" y="369284"/>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418" name="Google Shape;1418;p40"/>
          <p:cNvGrpSpPr/>
          <p:nvPr/>
        </p:nvGrpSpPr>
        <p:grpSpPr>
          <a:xfrm flipH="1">
            <a:off x="7481092" y="64513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428" name="Google Shape;1428;p40"/>
          <p:cNvSpPr/>
          <p:nvPr/>
        </p:nvSpPr>
        <p:spPr>
          <a:xfrm>
            <a:off x="1652750" y="2496843"/>
            <a:ext cx="5782446"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29" name="Google Shape;1429;p40"/>
          <p:cNvSpPr/>
          <p:nvPr/>
        </p:nvSpPr>
        <p:spPr>
          <a:xfrm>
            <a:off x="2304275" y="3984150"/>
            <a:ext cx="4431625" cy="728352"/>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0" name="Google Shape;1430;p40"/>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dk2"/>
                </a:solidFill>
                <a:cs typeface="B Nazanin" panose="00000400000000000000" pitchFamily="2" charset="-78"/>
              </a:rPr>
              <a:t>تم : حیوانات مزرعه</a:t>
            </a:r>
            <a:endParaRPr dirty="0">
              <a:solidFill>
                <a:schemeClr val="accent4"/>
              </a:solidFill>
              <a:cs typeface="B Nazanin" panose="00000400000000000000" pitchFamily="2" charset="-78"/>
            </a:endParaRPr>
          </a:p>
        </p:txBody>
      </p:sp>
      <p:sp>
        <p:nvSpPr>
          <p:cNvPr id="1431" name="Google Shape;1431;p40"/>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اینجا جایی است که ارائه شما شروع می شود</a:t>
            </a:r>
            <a:endParaRPr dirty="0">
              <a:cs typeface="B Nazanin" panose="00000400000000000000" pitchFamily="2" charset="-78"/>
            </a:endParaRPr>
          </a:p>
        </p:txBody>
      </p:sp>
      <p:grpSp>
        <p:nvGrpSpPr>
          <p:cNvPr id="1432" name="Google Shape;1432;p40"/>
          <p:cNvGrpSpPr/>
          <p:nvPr/>
        </p:nvGrpSpPr>
        <p:grpSpPr>
          <a:xfrm flipH="1">
            <a:off x="4876712" y="1007720"/>
            <a:ext cx="2375484" cy="1564030"/>
            <a:chOff x="244150" y="926200"/>
            <a:chExt cx="3327475" cy="2190825"/>
          </a:xfrm>
        </p:grpSpPr>
        <p:sp>
          <p:nvSpPr>
            <p:cNvPr id="1433" name="Google Shape;1433;p40"/>
            <p:cNvSpPr/>
            <p:nvPr/>
          </p:nvSpPr>
          <p:spPr>
            <a:xfrm>
              <a:off x="244150" y="1950175"/>
              <a:ext cx="422500" cy="293750"/>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4" name="Google Shape;1434;p40"/>
            <p:cNvSpPr/>
            <p:nvPr/>
          </p:nvSpPr>
          <p:spPr>
            <a:xfrm>
              <a:off x="1262100" y="2374650"/>
              <a:ext cx="468750" cy="742375"/>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5" name="Google Shape;1435;p40"/>
            <p:cNvSpPr/>
            <p:nvPr/>
          </p:nvSpPr>
          <p:spPr>
            <a:xfrm>
              <a:off x="2595900" y="2374650"/>
              <a:ext cx="197175" cy="742375"/>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6" name="Google Shape;1436;p40"/>
            <p:cNvSpPr/>
            <p:nvPr/>
          </p:nvSpPr>
          <p:spPr>
            <a:xfrm>
              <a:off x="588150" y="946325"/>
              <a:ext cx="2653550" cy="1909175"/>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7" name="Google Shape;1437;p40"/>
            <p:cNvSpPr/>
            <p:nvPr/>
          </p:nvSpPr>
          <p:spPr>
            <a:xfrm>
              <a:off x="2111050" y="1016725"/>
              <a:ext cx="1100475" cy="1156775"/>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8" name="Google Shape;1438;p40"/>
            <p:cNvSpPr/>
            <p:nvPr/>
          </p:nvSpPr>
          <p:spPr>
            <a:xfrm>
              <a:off x="1915925" y="1014725"/>
              <a:ext cx="466750" cy="269600"/>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39" name="Google Shape;1439;p40"/>
            <p:cNvSpPr/>
            <p:nvPr/>
          </p:nvSpPr>
          <p:spPr>
            <a:xfrm>
              <a:off x="3173275" y="1008675"/>
              <a:ext cx="398350" cy="229375"/>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0" name="Google Shape;1440;p40"/>
            <p:cNvSpPr/>
            <p:nvPr/>
          </p:nvSpPr>
          <p:spPr>
            <a:xfrm>
              <a:off x="1954150" y="1042875"/>
              <a:ext cx="400350" cy="229375"/>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1" name="Google Shape;1441;p40"/>
            <p:cNvSpPr/>
            <p:nvPr/>
          </p:nvSpPr>
          <p:spPr>
            <a:xfrm>
              <a:off x="2167400" y="926200"/>
              <a:ext cx="1229200" cy="1209075"/>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2" name="Google Shape;1442;p40"/>
            <p:cNvSpPr/>
            <p:nvPr/>
          </p:nvSpPr>
          <p:spPr>
            <a:xfrm>
              <a:off x="2276025" y="1024775"/>
              <a:ext cx="1034075" cy="1024000"/>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3" name="Google Shape;1443;p40"/>
            <p:cNvSpPr/>
            <p:nvPr/>
          </p:nvSpPr>
          <p:spPr>
            <a:xfrm>
              <a:off x="2276025" y="1024775"/>
              <a:ext cx="987800" cy="989800"/>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4" name="Google Shape;1444;p40"/>
            <p:cNvSpPr/>
            <p:nvPr/>
          </p:nvSpPr>
          <p:spPr>
            <a:xfrm>
              <a:off x="968375" y="2374650"/>
              <a:ext cx="468775" cy="742375"/>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5" name="Google Shape;1445;p40"/>
            <p:cNvSpPr/>
            <p:nvPr/>
          </p:nvSpPr>
          <p:spPr>
            <a:xfrm>
              <a:off x="968375" y="2374650"/>
              <a:ext cx="468775" cy="195175"/>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6" name="Google Shape;1446;p40"/>
            <p:cNvSpPr/>
            <p:nvPr/>
          </p:nvSpPr>
          <p:spPr>
            <a:xfrm>
              <a:off x="2229750" y="2374650"/>
              <a:ext cx="197175" cy="742375"/>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7" name="Google Shape;1447;p40"/>
            <p:cNvSpPr/>
            <p:nvPr/>
          </p:nvSpPr>
          <p:spPr>
            <a:xfrm>
              <a:off x="2229750" y="2374650"/>
              <a:ext cx="197175" cy="17505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8" name="Google Shape;1448;p40"/>
            <p:cNvSpPr/>
            <p:nvPr/>
          </p:nvSpPr>
          <p:spPr>
            <a:xfrm>
              <a:off x="3062625" y="1330550"/>
              <a:ext cx="72450" cy="74475"/>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49" name="Google Shape;1449;p40"/>
            <p:cNvSpPr/>
            <p:nvPr/>
          </p:nvSpPr>
          <p:spPr>
            <a:xfrm>
              <a:off x="2607975" y="1350675"/>
              <a:ext cx="72425" cy="72450"/>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0" name="Google Shape;1450;p40"/>
            <p:cNvSpPr/>
            <p:nvPr/>
          </p:nvSpPr>
          <p:spPr>
            <a:xfrm>
              <a:off x="2976125" y="1803325"/>
              <a:ext cx="16100" cy="237400"/>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1" name="Google Shape;1451;p40"/>
            <p:cNvSpPr/>
            <p:nvPr/>
          </p:nvSpPr>
          <p:spPr>
            <a:xfrm>
              <a:off x="904000" y="2147325"/>
              <a:ext cx="671950" cy="368175"/>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2" name="Google Shape;1452;p40"/>
            <p:cNvSpPr/>
            <p:nvPr/>
          </p:nvSpPr>
          <p:spPr>
            <a:xfrm>
              <a:off x="2151300" y="2245900"/>
              <a:ext cx="382250" cy="231375"/>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3" name="Google Shape;1453;p40"/>
            <p:cNvSpPr/>
            <p:nvPr/>
          </p:nvSpPr>
          <p:spPr>
            <a:xfrm>
              <a:off x="2821200" y="1702725"/>
              <a:ext cx="281675" cy="126775"/>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4" name="Google Shape;1454;p40"/>
            <p:cNvSpPr/>
            <p:nvPr/>
          </p:nvSpPr>
          <p:spPr>
            <a:xfrm>
              <a:off x="2843350" y="1680600"/>
              <a:ext cx="241425" cy="130800"/>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5" name="Google Shape;1455;p40"/>
            <p:cNvSpPr/>
            <p:nvPr/>
          </p:nvSpPr>
          <p:spPr>
            <a:xfrm>
              <a:off x="1137375" y="1742975"/>
              <a:ext cx="513025" cy="265575"/>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6" name="Google Shape;1456;p40"/>
            <p:cNvSpPr/>
            <p:nvPr/>
          </p:nvSpPr>
          <p:spPr>
            <a:xfrm>
              <a:off x="1783150" y="2278100"/>
              <a:ext cx="446625" cy="156925"/>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7" name="Google Shape;1457;p40"/>
            <p:cNvSpPr/>
            <p:nvPr/>
          </p:nvSpPr>
          <p:spPr>
            <a:xfrm>
              <a:off x="1571900" y="1260150"/>
              <a:ext cx="378250" cy="197175"/>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58" name="Google Shape;1458;p40"/>
            <p:cNvSpPr/>
            <p:nvPr/>
          </p:nvSpPr>
          <p:spPr>
            <a:xfrm>
              <a:off x="791350" y="2141300"/>
              <a:ext cx="346050" cy="126750"/>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459" name="Google Shape;1459;p40"/>
          <p:cNvGrpSpPr/>
          <p:nvPr/>
        </p:nvGrpSpPr>
        <p:grpSpPr>
          <a:xfrm rot="154138">
            <a:off x="5895061" y="1908814"/>
            <a:ext cx="2593322" cy="913094"/>
            <a:chOff x="5142175" y="4369850"/>
            <a:chExt cx="1625700" cy="572400"/>
          </a:xfrm>
        </p:grpSpPr>
        <p:sp>
          <p:nvSpPr>
            <p:cNvPr id="1460" name="Google Shape;1460;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1" name="Google Shape;1461;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2" name="Google Shape;1462;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3" name="Google Shape;1463;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4" name="Google Shape;1464;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465" name="Google Shape;1465;p40"/>
          <p:cNvGrpSpPr/>
          <p:nvPr/>
        </p:nvGrpSpPr>
        <p:grpSpPr>
          <a:xfrm>
            <a:off x="2418130" y="1178719"/>
            <a:ext cx="2153875" cy="1418121"/>
            <a:chOff x="2418130" y="340519"/>
            <a:chExt cx="2153875" cy="1418121"/>
          </a:xfrm>
        </p:grpSpPr>
        <p:sp>
          <p:nvSpPr>
            <p:cNvPr id="1466" name="Google Shape;1466;p40"/>
            <p:cNvSpPr/>
            <p:nvPr/>
          </p:nvSpPr>
          <p:spPr>
            <a:xfrm>
              <a:off x="2640801" y="353546"/>
              <a:ext cx="1717643" cy="1235809"/>
            </a:xfrm>
            <a:custGeom>
              <a:avLst/>
              <a:gdLst/>
              <a:ahLst/>
              <a:cxnLst/>
              <a:rect l="l" t="t" r="r" b="b"/>
              <a:pathLst>
                <a:path w="106142" h="76367" extrusionOk="0">
                  <a:moveTo>
                    <a:pt x="53111" y="0"/>
                  </a:moveTo>
                  <a:lnTo>
                    <a:pt x="51824" y="81"/>
                  </a:lnTo>
                  <a:lnTo>
                    <a:pt x="50778" y="322"/>
                  </a:lnTo>
                  <a:lnTo>
                    <a:pt x="49731" y="644"/>
                  </a:lnTo>
                  <a:lnTo>
                    <a:pt x="48766" y="1127"/>
                  </a:lnTo>
                  <a:lnTo>
                    <a:pt x="47881" y="1690"/>
                  </a:lnTo>
                  <a:lnTo>
                    <a:pt x="47076" y="2414"/>
                  </a:lnTo>
                  <a:lnTo>
                    <a:pt x="46352" y="3138"/>
                  </a:lnTo>
                  <a:lnTo>
                    <a:pt x="45869" y="4104"/>
                  </a:lnTo>
                  <a:lnTo>
                    <a:pt x="45627" y="4587"/>
                  </a:lnTo>
                  <a:lnTo>
                    <a:pt x="45467" y="5070"/>
                  </a:lnTo>
                  <a:lnTo>
                    <a:pt x="44742" y="4426"/>
                  </a:lnTo>
                  <a:lnTo>
                    <a:pt x="43938" y="3863"/>
                  </a:lnTo>
                  <a:lnTo>
                    <a:pt x="43133" y="3380"/>
                  </a:lnTo>
                  <a:lnTo>
                    <a:pt x="42167" y="3058"/>
                  </a:lnTo>
                  <a:lnTo>
                    <a:pt x="41282" y="2817"/>
                  </a:lnTo>
                  <a:lnTo>
                    <a:pt x="40316" y="2736"/>
                  </a:lnTo>
                  <a:lnTo>
                    <a:pt x="39351" y="2736"/>
                  </a:lnTo>
                  <a:lnTo>
                    <a:pt x="38385" y="2897"/>
                  </a:lnTo>
                  <a:lnTo>
                    <a:pt x="37500" y="3138"/>
                  </a:lnTo>
                  <a:lnTo>
                    <a:pt x="36615" y="3541"/>
                  </a:lnTo>
                  <a:lnTo>
                    <a:pt x="35730" y="4104"/>
                  </a:lnTo>
                  <a:lnTo>
                    <a:pt x="35005" y="4667"/>
                  </a:lnTo>
                  <a:lnTo>
                    <a:pt x="34362" y="5392"/>
                  </a:lnTo>
                  <a:lnTo>
                    <a:pt x="33798" y="6196"/>
                  </a:lnTo>
                  <a:lnTo>
                    <a:pt x="33316" y="7001"/>
                  </a:lnTo>
                  <a:lnTo>
                    <a:pt x="32913" y="7886"/>
                  </a:lnTo>
                  <a:lnTo>
                    <a:pt x="32108" y="7484"/>
                  </a:lnTo>
                  <a:lnTo>
                    <a:pt x="31304" y="7162"/>
                  </a:lnTo>
                  <a:lnTo>
                    <a:pt x="30419" y="6921"/>
                  </a:lnTo>
                  <a:lnTo>
                    <a:pt x="29533" y="6760"/>
                  </a:lnTo>
                  <a:lnTo>
                    <a:pt x="28648" y="6679"/>
                  </a:lnTo>
                  <a:lnTo>
                    <a:pt x="27763" y="6760"/>
                  </a:lnTo>
                  <a:lnTo>
                    <a:pt x="26878" y="7001"/>
                  </a:lnTo>
                  <a:lnTo>
                    <a:pt x="26073" y="7242"/>
                  </a:lnTo>
                  <a:lnTo>
                    <a:pt x="25269" y="7645"/>
                  </a:lnTo>
                  <a:lnTo>
                    <a:pt x="24544" y="8208"/>
                  </a:lnTo>
                  <a:lnTo>
                    <a:pt x="23901" y="8771"/>
                  </a:lnTo>
                  <a:lnTo>
                    <a:pt x="23257" y="9415"/>
                  </a:lnTo>
                  <a:lnTo>
                    <a:pt x="22774" y="10139"/>
                  </a:lnTo>
                  <a:lnTo>
                    <a:pt x="22372" y="10944"/>
                  </a:lnTo>
                  <a:lnTo>
                    <a:pt x="22050" y="11749"/>
                  </a:lnTo>
                  <a:lnTo>
                    <a:pt x="21808" y="12634"/>
                  </a:lnTo>
                  <a:lnTo>
                    <a:pt x="21084" y="12151"/>
                  </a:lnTo>
                  <a:lnTo>
                    <a:pt x="20199" y="11910"/>
                  </a:lnTo>
                  <a:lnTo>
                    <a:pt x="19716" y="11829"/>
                  </a:lnTo>
                  <a:lnTo>
                    <a:pt x="18831" y="11829"/>
                  </a:lnTo>
                  <a:lnTo>
                    <a:pt x="18348" y="11910"/>
                  </a:lnTo>
                  <a:lnTo>
                    <a:pt x="17543" y="12232"/>
                  </a:lnTo>
                  <a:lnTo>
                    <a:pt x="16739" y="12634"/>
                  </a:lnTo>
                  <a:lnTo>
                    <a:pt x="15934" y="13197"/>
                  </a:lnTo>
                  <a:lnTo>
                    <a:pt x="15290" y="13760"/>
                  </a:lnTo>
                  <a:lnTo>
                    <a:pt x="14566" y="14565"/>
                  </a:lnTo>
                  <a:lnTo>
                    <a:pt x="13922" y="15450"/>
                  </a:lnTo>
                  <a:lnTo>
                    <a:pt x="13439" y="16335"/>
                  </a:lnTo>
                  <a:lnTo>
                    <a:pt x="12957" y="17301"/>
                  </a:lnTo>
                  <a:lnTo>
                    <a:pt x="12635" y="18347"/>
                  </a:lnTo>
                  <a:lnTo>
                    <a:pt x="12393" y="19393"/>
                  </a:lnTo>
                  <a:lnTo>
                    <a:pt x="12313" y="20439"/>
                  </a:lnTo>
                  <a:lnTo>
                    <a:pt x="12313" y="21486"/>
                  </a:lnTo>
                  <a:lnTo>
                    <a:pt x="11669" y="21325"/>
                  </a:lnTo>
                  <a:lnTo>
                    <a:pt x="10945" y="21325"/>
                  </a:lnTo>
                  <a:lnTo>
                    <a:pt x="10301" y="21405"/>
                  </a:lnTo>
                  <a:lnTo>
                    <a:pt x="9577" y="21566"/>
                  </a:lnTo>
                  <a:lnTo>
                    <a:pt x="8933" y="21807"/>
                  </a:lnTo>
                  <a:lnTo>
                    <a:pt x="8289" y="22129"/>
                  </a:lnTo>
                  <a:lnTo>
                    <a:pt x="7726" y="22532"/>
                  </a:lnTo>
                  <a:lnTo>
                    <a:pt x="7243" y="23014"/>
                  </a:lnTo>
                  <a:lnTo>
                    <a:pt x="6841" y="23497"/>
                  </a:lnTo>
                  <a:lnTo>
                    <a:pt x="6438" y="24141"/>
                  </a:lnTo>
                  <a:lnTo>
                    <a:pt x="6117" y="24704"/>
                  </a:lnTo>
                  <a:lnTo>
                    <a:pt x="5875" y="25348"/>
                  </a:lnTo>
                  <a:lnTo>
                    <a:pt x="5714" y="25992"/>
                  </a:lnTo>
                  <a:lnTo>
                    <a:pt x="5553" y="26636"/>
                  </a:lnTo>
                  <a:lnTo>
                    <a:pt x="5473" y="27360"/>
                  </a:lnTo>
                  <a:lnTo>
                    <a:pt x="5473" y="28004"/>
                  </a:lnTo>
                  <a:lnTo>
                    <a:pt x="5553" y="29372"/>
                  </a:lnTo>
                  <a:lnTo>
                    <a:pt x="5795" y="30659"/>
                  </a:lnTo>
                  <a:lnTo>
                    <a:pt x="6197" y="31947"/>
                  </a:lnTo>
                  <a:lnTo>
                    <a:pt x="6680" y="33234"/>
                  </a:lnTo>
                  <a:lnTo>
                    <a:pt x="5553" y="33797"/>
                  </a:lnTo>
                  <a:lnTo>
                    <a:pt x="4427" y="34441"/>
                  </a:lnTo>
                  <a:lnTo>
                    <a:pt x="3461" y="35165"/>
                  </a:lnTo>
                  <a:lnTo>
                    <a:pt x="2576" y="36051"/>
                  </a:lnTo>
                  <a:lnTo>
                    <a:pt x="1771" y="36936"/>
                  </a:lnTo>
                  <a:lnTo>
                    <a:pt x="1047" y="37982"/>
                  </a:lnTo>
                  <a:lnTo>
                    <a:pt x="564" y="39028"/>
                  </a:lnTo>
                  <a:lnTo>
                    <a:pt x="403" y="39591"/>
                  </a:lnTo>
                  <a:lnTo>
                    <a:pt x="242" y="40235"/>
                  </a:lnTo>
                  <a:lnTo>
                    <a:pt x="81" y="41442"/>
                  </a:lnTo>
                  <a:lnTo>
                    <a:pt x="1" y="42730"/>
                  </a:lnTo>
                  <a:lnTo>
                    <a:pt x="162" y="43937"/>
                  </a:lnTo>
                  <a:lnTo>
                    <a:pt x="403" y="45224"/>
                  </a:lnTo>
                  <a:lnTo>
                    <a:pt x="886" y="46351"/>
                  </a:lnTo>
                  <a:lnTo>
                    <a:pt x="1369" y="47477"/>
                  </a:lnTo>
                  <a:lnTo>
                    <a:pt x="2093" y="48604"/>
                  </a:lnTo>
                  <a:lnTo>
                    <a:pt x="2898" y="49489"/>
                  </a:lnTo>
                  <a:lnTo>
                    <a:pt x="2495" y="50938"/>
                  </a:lnTo>
                  <a:lnTo>
                    <a:pt x="2174" y="52386"/>
                  </a:lnTo>
                  <a:lnTo>
                    <a:pt x="2013" y="53834"/>
                  </a:lnTo>
                  <a:lnTo>
                    <a:pt x="1932" y="54478"/>
                  </a:lnTo>
                  <a:lnTo>
                    <a:pt x="2013" y="55202"/>
                  </a:lnTo>
                  <a:lnTo>
                    <a:pt x="2174" y="56249"/>
                  </a:lnTo>
                  <a:lnTo>
                    <a:pt x="2415" y="57134"/>
                  </a:lnTo>
                  <a:lnTo>
                    <a:pt x="2898" y="58019"/>
                  </a:lnTo>
                  <a:lnTo>
                    <a:pt x="3139" y="58421"/>
                  </a:lnTo>
                  <a:lnTo>
                    <a:pt x="3461" y="58824"/>
                  </a:lnTo>
                  <a:lnTo>
                    <a:pt x="3863" y="59145"/>
                  </a:lnTo>
                  <a:lnTo>
                    <a:pt x="4346" y="59467"/>
                  </a:lnTo>
                  <a:lnTo>
                    <a:pt x="4910" y="59709"/>
                  </a:lnTo>
                  <a:lnTo>
                    <a:pt x="5473" y="59870"/>
                  </a:lnTo>
                  <a:lnTo>
                    <a:pt x="6599" y="59870"/>
                  </a:lnTo>
                  <a:lnTo>
                    <a:pt x="7163" y="59789"/>
                  </a:lnTo>
                  <a:lnTo>
                    <a:pt x="7646" y="59548"/>
                  </a:lnTo>
                  <a:lnTo>
                    <a:pt x="7646" y="59548"/>
                  </a:lnTo>
                  <a:lnTo>
                    <a:pt x="7324" y="60513"/>
                  </a:lnTo>
                  <a:lnTo>
                    <a:pt x="7002" y="61479"/>
                  </a:lnTo>
                  <a:lnTo>
                    <a:pt x="6921" y="62525"/>
                  </a:lnTo>
                  <a:lnTo>
                    <a:pt x="6921" y="63571"/>
                  </a:lnTo>
                  <a:lnTo>
                    <a:pt x="7082" y="64537"/>
                  </a:lnTo>
                  <a:lnTo>
                    <a:pt x="7324" y="65503"/>
                  </a:lnTo>
                  <a:lnTo>
                    <a:pt x="7806" y="66468"/>
                  </a:lnTo>
                  <a:lnTo>
                    <a:pt x="8370" y="67273"/>
                  </a:lnTo>
                  <a:lnTo>
                    <a:pt x="9094" y="68078"/>
                  </a:lnTo>
                  <a:lnTo>
                    <a:pt x="9899" y="68721"/>
                  </a:lnTo>
                  <a:lnTo>
                    <a:pt x="10784" y="69204"/>
                  </a:lnTo>
                  <a:lnTo>
                    <a:pt x="11749" y="69607"/>
                  </a:lnTo>
                  <a:lnTo>
                    <a:pt x="12715" y="69848"/>
                  </a:lnTo>
                  <a:lnTo>
                    <a:pt x="13761" y="70009"/>
                  </a:lnTo>
                  <a:lnTo>
                    <a:pt x="14807" y="69928"/>
                  </a:lnTo>
                  <a:lnTo>
                    <a:pt x="15773" y="69768"/>
                  </a:lnTo>
                  <a:lnTo>
                    <a:pt x="16095" y="70733"/>
                  </a:lnTo>
                  <a:lnTo>
                    <a:pt x="16578" y="71618"/>
                  </a:lnTo>
                  <a:lnTo>
                    <a:pt x="17141" y="72423"/>
                  </a:lnTo>
                  <a:lnTo>
                    <a:pt x="17785" y="73147"/>
                  </a:lnTo>
                  <a:lnTo>
                    <a:pt x="18509" y="73791"/>
                  </a:lnTo>
                  <a:lnTo>
                    <a:pt x="19394" y="74274"/>
                  </a:lnTo>
                  <a:lnTo>
                    <a:pt x="20279" y="74757"/>
                  </a:lnTo>
                  <a:lnTo>
                    <a:pt x="21245" y="75079"/>
                  </a:lnTo>
                  <a:lnTo>
                    <a:pt x="22291" y="75239"/>
                  </a:lnTo>
                  <a:lnTo>
                    <a:pt x="23337" y="75320"/>
                  </a:lnTo>
                  <a:lnTo>
                    <a:pt x="24303" y="75239"/>
                  </a:lnTo>
                  <a:lnTo>
                    <a:pt x="25349" y="74998"/>
                  </a:lnTo>
                  <a:lnTo>
                    <a:pt x="26315" y="74676"/>
                  </a:lnTo>
                  <a:lnTo>
                    <a:pt x="27280" y="74193"/>
                  </a:lnTo>
                  <a:lnTo>
                    <a:pt x="28085" y="73630"/>
                  </a:lnTo>
                  <a:lnTo>
                    <a:pt x="28890" y="72986"/>
                  </a:lnTo>
                  <a:lnTo>
                    <a:pt x="29212" y="73469"/>
                  </a:lnTo>
                  <a:lnTo>
                    <a:pt x="29614" y="73952"/>
                  </a:lnTo>
                  <a:lnTo>
                    <a:pt x="30016" y="74435"/>
                  </a:lnTo>
                  <a:lnTo>
                    <a:pt x="30499" y="74837"/>
                  </a:lnTo>
                  <a:lnTo>
                    <a:pt x="30982" y="75239"/>
                  </a:lnTo>
                  <a:lnTo>
                    <a:pt x="31545" y="75561"/>
                  </a:lnTo>
                  <a:lnTo>
                    <a:pt x="32108" y="75803"/>
                  </a:lnTo>
                  <a:lnTo>
                    <a:pt x="32672" y="75964"/>
                  </a:lnTo>
                  <a:lnTo>
                    <a:pt x="33557" y="76125"/>
                  </a:lnTo>
                  <a:lnTo>
                    <a:pt x="34362" y="76286"/>
                  </a:lnTo>
                  <a:lnTo>
                    <a:pt x="35166" y="76366"/>
                  </a:lnTo>
                  <a:lnTo>
                    <a:pt x="36052" y="76366"/>
                  </a:lnTo>
                  <a:lnTo>
                    <a:pt x="36856" y="76286"/>
                  </a:lnTo>
                  <a:lnTo>
                    <a:pt x="37661" y="76205"/>
                  </a:lnTo>
                  <a:lnTo>
                    <a:pt x="38546" y="76044"/>
                  </a:lnTo>
                  <a:lnTo>
                    <a:pt x="39351" y="75883"/>
                  </a:lnTo>
                  <a:lnTo>
                    <a:pt x="40156" y="75642"/>
                  </a:lnTo>
                  <a:lnTo>
                    <a:pt x="40880" y="75320"/>
                  </a:lnTo>
                  <a:lnTo>
                    <a:pt x="41684" y="74918"/>
                  </a:lnTo>
                  <a:lnTo>
                    <a:pt x="42409" y="74515"/>
                  </a:lnTo>
                  <a:lnTo>
                    <a:pt x="43133" y="74113"/>
                  </a:lnTo>
                  <a:lnTo>
                    <a:pt x="43777" y="73550"/>
                  </a:lnTo>
                  <a:lnTo>
                    <a:pt x="44420" y="73067"/>
                  </a:lnTo>
                  <a:lnTo>
                    <a:pt x="44984" y="72423"/>
                  </a:lnTo>
                  <a:lnTo>
                    <a:pt x="45547" y="73147"/>
                  </a:lnTo>
                  <a:lnTo>
                    <a:pt x="46110" y="73871"/>
                  </a:lnTo>
                  <a:lnTo>
                    <a:pt x="46754" y="74435"/>
                  </a:lnTo>
                  <a:lnTo>
                    <a:pt x="47478" y="74998"/>
                  </a:lnTo>
                  <a:lnTo>
                    <a:pt x="48203" y="75481"/>
                  </a:lnTo>
                  <a:lnTo>
                    <a:pt x="49007" y="75803"/>
                  </a:lnTo>
                  <a:lnTo>
                    <a:pt x="49812" y="76044"/>
                  </a:lnTo>
                  <a:lnTo>
                    <a:pt x="50697" y="76125"/>
                  </a:lnTo>
                  <a:lnTo>
                    <a:pt x="51582" y="76125"/>
                  </a:lnTo>
                  <a:lnTo>
                    <a:pt x="52548" y="76044"/>
                  </a:lnTo>
                  <a:lnTo>
                    <a:pt x="53433" y="75803"/>
                  </a:lnTo>
                  <a:lnTo>
                    <a:pt x="54238" y="75481"/>
                  </a:lnTo>
                  <a:lnTo>
                    <a:pt x="55043" y="75079"/>
                  </a:lnTo>
                  <a:lnTo>
                    <a:pt x="55847" y="74515"/>
                  </a:lnTo>
                  <a:lnTo>
                    <a:pt x="56491" y="73952"/>
                  </a:lnTo>
                  <a:lnTo>
                    <a:pt x="57135" y="73308"/>
                  </a:lnTo>
                  <a:lnTo>
                    <a:pt x="58100" y="73952"/>
                  </a:lnTo>
                  <a:lnTo>
                    <a:pt x="59066" y="74515"/>
                  </a:lnTo>
                  <a:lnTo>
                    <a:pt x="60032" y="74998"/>
                  </a:lnTo>
                  <a:lnTo>
                    <a:pt x="60595" y="75159"/>
                  </a:lnTo>
                  <a:lnTo>
                    <a:pt x="61078" y="75320"/>
                  </a:lnTo>
                  <a:lnTo>
                    <a:pt x="62526" y="75561"/>
                  </a:lnTo>
                  <a:lnTo>
                    <a:pt x="63250" y="75642"/>
                  </a:lnTo>
                  <a:lnTo>
                    <a:pt x="63975" y="75642"/>
                  </a:lnTo>
                  <a:lnTo>
                    <a:pt x="64618" y="75561"/>
                  </a:lnTo>
                  <a:lnTo>
                    <a:pt x="65343" y="75400"/>
                  </a:lnTo>
                  <a:lnTo>
                    <a:pt x="65986" y="75239"/>
                  </a:lnTo>
                  <a:lnTo>
                    <a:pt x="66711" y="74998"/>
                  </a:lnTo>
                  <a:lnTo>
                    <a:pt x="67274" y="74596"/>
                  </a:lnTo>
                  <a:lnTo>
                    <a:pt x="67918" y="74193"/>
                  </a:lnTo>
                  <a:lnTo>
                    <a:pt x="68401" y="73711"/>
                  </a:lnTo>
                  <a:lnTo>
                    <a:pt x="68883" y="73147"/>
                  </a:lnTo>
                  <a:lnTo>
                    <a:pt x="69205" y="72584"/>
                  </a:lnTo>
                  <a:lnTo>
                    <a:pt x="69527" y="71940"/>
                  </a:lnTo>
                  <a:lnTo>
                    <a:pt x="69688" y="71216"/>
                  </a:lnTo>
                  <a:lnTo>
                    <a:pt x="69769" y="70572"/>
                  </a:lnTo>
                  <a:lnTo>
                    <a:pt x="70654" y="70975"/>
                  </a:lnTo>
                  <a:lnTo>
                    <a:pt x="71539" y="71296"/>
                  </a:lnTo>
                  <a:lnTo>
                    <a:pt x="72505" y="71618"/>
                  </a:lnTo>
                  <a:lnTo>
                    <a:pt x="73390" y="71779"/>
                  </a:lnTo>
                  <a:lnTo>
                    <a:pt x="74355" y="71940"/>
                  </a:lnTo>
                  <a:lnTo>
                    <a:pt x="75321" y="71940"/>
                  </a:lnTo>
                  <a:lnTo>
                    <a:pt x="76287" y="71860"/>
                  </a:lnTo>
                  <a:lnTo>
                    <a:pt x="77252" y="71699"/>
                  </a:lnTo>
                  <a:lnTo>
                    <a:pt x="78137" y="71457"/>
                  </a:lnTo>
                  <a:lnTo>
                    <a:pt x="79023" y="70975"/>
                  </a:lnTo>
                  <a:lnTo>
                    <a:pt x="79908" y="70492"/>
                  </a:lnTo>
                  <a:lnTo>
                    <a:pt x="80632" y="69848"/>
                  </a:lnTo>
                  <a:lnTo>
                    <a:pt x="81276" y="69043"/>
                  </a:lnTo>
                  <a:lnTo>
                    <a:pt x="81759" y="68239"/>
                  </a:lnTo>
                  <a:lnTo>
                    <a:pt x="82161" y="67353"/>
                  </a:lnTo>
                  <a:lnTo>
                    <a:pt x="82322" y="66388"/>
                  </a:lnTo>
                  <a:lnTo>
                    <a:pt x="82966" y="66951"/>
                  </a:lnTo>
                  <a:lnTo>
                    <a:pt x="83690" y="67273"/>
                  </a:lnTo>
                  <a:lnTo>
                    <a:pt x="84495" y="67595"/>
                  </a:lnTo>
                  <a:lnTo>
                    <a:pt x="85299" y="67756"/>
                  </a:lnTo>
                  <a:lnTo>
                    <a:pt x="86909" y="67756"/>
                  </a:lnTo>
                  <a:lnTo>
                    <a:pt x="87794" y="67595"/>
                  </a:lnTo>
                  <a:lnTo>
                    <a:pt x="88599" y="67353"/>
                  </a:lnTo>
                  <a:lnTo>
                    <a:pt x="89323" y="67032"/>
                  </a:lnTo>
                  <a:lnTo>
                    <a:pt x="90047" y="66629"/>
                  </a:lnTo>
                  <a:lnTo>
                    <a:pt x="90691" y="66146"/>
                  </a:lnTo>
                  <a:lnTo>
                    <a:pt x="91335" y="65503"/>
                  </a:lnTo>
                  <a:lnTo>
                    <a:pt x="91817" y="64859"/>
                  </a:lnTo>
                  <a:lnTo>
                    <a:pt x="92220" y="64135"/>
                  </a:lnTo>
                  <a:lnTo>
                    <a:pt x="92542" y="63330"/>
                  </a:lnTo>
                  <a:lnTo>
                    <a:pt x="92703" y="62525"/>
                  </a:lnTo>
                  <a:lnTo>
                    <a:pt x="93588" y="62767"/>
                  </a:lnTo>
                  <a:lnTo>
                    <a:pt x="94473" y="62847"/>
                  </a:lnTo>
                  <a:lnTo>
                    <a:pt x="95358" y="62847"/>
                  </a:lnTo>
                  <a:lnTo>
                    <a:pt x="96324" y="62686"/>
                  </a:lnTo>
                  <a:lnTo>
                    <a:pt x="97209" y="62364"/>
                  </a:lnTo>
                  <a:lnTo>
                    <a:pt x="98014" y="61962"/>
                  </a:lnTo>
                  <a:lnTo>
                    <a:pt x="98818" y="61479"/>
                  </a:lnTo>
                  <a:lnTo>
                    <a:pt x="99462" y="60916"/>
                  </a:lnTo>
                  <a:lnTo>
                    <a:pt x="100106" y="60192"/>
                  </a:lnTo>
                  <a:lnTo>
                    <a:pt x="100589" y="59467"/>
                  </a:lnTo>
                  <a:lnTo>
                    <a:pt x="100991" y="58663"/>
                  </a:lnTo>
                  <a:lnTo>
                    <a:pt x="101313" y="57858"/>
                  </a:lnTo>
                  <a:lnTo>
                    <a:pt x="101474" y="56973"/>
                  </a:lnTo>
                  <a:lnTo>
                    <a:pt x="101474" y="56007"/>
                  </a:lnTo>
                  <a:lnTo>
                    <a:pt x="101393" y="55122"/>
                  </a:lnTo>
                  <a:lnTo>
                    <a:pt x="101152" y="54317"/>
                  </a:lnTo>
                  <a:lnTo>
                    <a:pt x="102037" y="54317"/>
                  </a:lnTo>
                  <a:lnTo>
                    <a:pt x="102440" y="54237"/>
                  </a:lnTo>
                  <a:lnTo>
                    <a:pt x="102842" y="53995"/>
                  </a:lnTo>
                  <a:lnTo>
                    <a:pt x="103244" y="53754"/>
                  </a:lnTo>
                  <a:lnTo>
                    <a:pt x="103647" y="53513"/>
                  </a:lnTo>
                  <a:lnTo>
                    <a:pt x="104290" y="52869"/>
                  </a:lnTo>
                  <a:lnTo>
                    <a:pt x="104854" y="52145"/>
                  </a:lnTo>
                  <a:lnTo>
                    <a:pt x="105256" y="51420"/>
                  </a:lnTo>
                  <a:lnTo>
                    <a:pt x="105578" y="50616"/>
                  </a:lnTo>
                  <a:lnTo>
                    <a:pt x="105819" y="49731"/>
                  </a:lnTo>
                  <a:lnTo>
                    <a:pt x="106061" y="48443"/>
                  </a:lnTo>
                  <a:lnTo>
                    <a:pt x="106141" y="47155"/>
                  </a:lnTo>
                  <a:lnTo>
                    <a:pt x="106141" y="46512"/>
                  </a:lnTo>
                  <a:lnTo>
                    <a:pt x="106061" y="45948"/>
                  </a:lnTo>
                  <a:lnTo>
                    <a:pt x="105980" y="45305"/>
                  </a:lnTo>
                  <a:lnTo>
                    <a:pt x="105819" y="44661"/>
                  </a:lnTo>
                  <a:lnTo>
                    <a:pt x="105417" y="43776"/>
                  </a:lnTo>
                  <a:lnTo>
                    <a:pt x="104934" y="42891"/>
                  </a:lnTo>
                  <a:lnTo>
                    <a:pt x="104371" y="42327"/>
                  </a:lnTo>
                  <a:lnTo>
                    <a:pt x="103727" y="41844"/>
                  </a:lnTo>
                  <a:lnTo>
                    <a:pt x="103083" y="41442"/>
                  </a:lnTo>
                  <a:lnTo>
                    <a:pt x="102359" y="41201"/>
                  </a:lnTo>
                  <a:lnTo>
                    <a:pt x="102681" y="38545"/>
                  </a:lnTo>
                  <a:lnTo>
                    <a:pt x="102922" y="35890"/>
                  </a:lnTo>
                  <a:lnTo>
                    <a:pt x="103003" y="33315"/>
                  </a:lnTo>
                  <a:lnTo>
                    <a:pt x="103003" y="31947"/>
                  </a:lnTo>
                  <a:lnTo>
                    <a:pt x="103003" y="30659"/>
                  </a:lnTo>
                  <a:lnTo>
                    <a:pt x="102842" y="29291"/>
                  </a:lnTo>
                  <a:lnTo>
                    <a:pt x="102681" y="27923"/>
                  </a:lnTo>
                  <a:lnTo>
                    <a:pt x="102359" y="26555"/>
                  </a:lnTo>
                  <a:lnTo>
                    <a:pt x="102037" y="25187"/>
                  </a:lnTo>
                  <a:lnTo>
                    <a:pt x="101554" y="23900"/>
                  </a:lnTo>
                  <a:lnTo>
                    <a:pt x="101072" y="22612"/>
                  </a:lnTo>
                  <a:lnTo>
                    <a:pt x="100428" y="21405"/>
                  </a:lnTo>
                  <a:lnTo>
                    <a:pt x="99704" y="20279"/>
                  </a:lnTo>
                  <a:lnTo>
                    <a:pt x="99140" y="19474"/>
                  </a:lnTo>
                  <a:lnTo>
                    <a:pt x="98496" y="18750"/>
                  </a:lnTo>
                  <a:lnTo>
                    <a:pt x="97128" y="17301"/>
                  </a:lnTo>
                  <a:lnTo>
                    <a:pt x="95600" y="16014"/>
                  </a:lnTo>
                  <a:lnTo>
                    <a:pt x="94071" y="14807"/>
                  </a:lnTo>
                  <a:lnTo>
                    <a:pt x="91817" y="13197"/>
                  </a:lnTo>
                  <a:lnTo>
                    <a:pt x="89484" y="11668"/>
                  </a:lnTo>
                  <a:lnTo>
                    <a:pt x="87070" y="10220"/>
                  </a:lnTo>
                  <a:lnTo>
                    <a:pt x="84575" y="8852"/>
                  </a:lnTo>
                  <a:lnTo>
                    <a:pt x="82000" y="7645"/>
                  </a:lnTo>
                  <a:lnTo>
                    <a:pt x="79425" y="6438"/>
                  </a:lnTo>
                  <a:lnTo>
                    <a:pt x="74275" y="4185"/>
                  </a:lnTo>
                  <a:lnTo>
                    <a:pt x="73712" y="3460"/>
                  </a:lnTo>
                  <a:lnTo>
                    <a:pt x="73068" y="2817"/>
                  </a:lnTo>
                  <a:lnTo>
                    <a:pt x="72505" y="2334"/>
                  </a:lnTo>
                  <a:lnTo>
                    <a:pt x="71941" y="1931"/>
                  </a:lnTo>
                  <a:lnTo>
                    <a:pt x="71298" y="1610"/>
                  </a:lnTo>
                  <a:lnTo>
                    <a:pt x="70654" y="1288"/>
                  </a:lnTo>
                  <a:lnTo>
                    <a:pt x="70010" y="1046"/>
                  </a:lnTo>
                  <a:lnTo>
                    <a:pt x="69366" y="885"/>
                  </a:lnTo>
                  <a:lnTo>
                    <a:pt x="68642" y="724"/>
                  </a:lnTo>
                  <a:lnTo>
                    <a:pt x="67033" y="724"/>
                  </a:lnTo>
                  <a:lnTo>
                    <a:pt x="66067" y="805"/>
                  </a:lnTo>
                  <a:lnTo>
                    <a:pt x="65182" y="1046"/>
                  </a:lnTo>
                  <a:lnTo>
                    <a:pt x="64297" y="1368"/>
                  </a:lnTo>
                  <a:lnTo>
                    <a:pt x="63411" y="1770"/>
                  </a:lnTo>
                  <a:lnTo>
                    <a:pt x="62607" y="2253"/>
                  </a:lnTo>
                  <a:lnTo>
                    <a:pt x="61882" y="2817"/>
                  </a:lnTo>
                  <a:lnTo>
                    <a:pt x="61239" y="3541"/>
                  </a:lnTo>
                  <a:lnTo>
                    <a:pt x="60273" y="2656"/>
                  </a:lnTo>
                  <a:lnTo>
                    <a:pt x="59227" y="1851"/>
                  </a:lnTo>
                  <a:lnTo>
                    <a:pt x="58100" y="1207"/>
                  </a:lnTo>
                  <a:lnTo>
                    <a:pt x="56893" y="644"/>
                  </a:lnTo>
                  <a:lnTo>
                    <a:pt x="55606" y="322"/>
                  </a:lnTo>
                  <a:lnTo>
                    <a:pt x="54399" y="81"/>
                  </a:lnTo>
                  <a:lnTo>
                    <a:pt x="5311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7" name="Google Shape;1467;p40"/>
            <p:cNvSpPr/>
            <p:nvPr/>
          </p:nvSpPr>
          <p:spPr>
            <a:xfrm>
              <a:off x="3626574" y="399116"/>
              <a:ext cx="712337" cy="748780"/>
            </a:xfrm>
            <a:custGeom>
              <a:avLst/>
              <a:gdLst/>
              <a:ahLst/>
              <a:cxnLst/>
              <a:rect l="l" t="t" r="r" b="b"/>
              <a:pathLst>
                <a:path w="44019" h="46271" extrusionOk="0">
                  <a:moveTo>
                    <a:pt x="12152" y="1"/>
                  </a:moveTo>
                  <a:lnTo>
                    <a:pt x="11186" y="81"/>
                  </a:lnTo>
                  <a:lnTo>
                    <a:pt x="10221" y="322"/>
                  </a:lnTo>
                  <a:lnTo>
                    <a:pt x="9255" y="644"/>
                  </a:lnTo>
                  <a:lnTo>
                    <a:pt x="8370" y="1127"/>
                  </a:lnTo>
                  <a:lnTo>
                    <a:pt x="7565" y="1690"/>
                  </a:lnTo>
                  <a:lnTo>
                    <a:pt x="6841" y="2334"/>
                  </a:lnTo>
                  <a:lnTo>
                    <a:pt x="6197" y="3139"/>
                  </a:lnTo>
                  <a:lnTo>
                    <a:pt x="5634" y="3944"/>
                  </a:lnTo>
                  <a:lnTo>
                    <a:pt x="5231" y="4909"/>
                  </a:lnTo>
                  <a:lnTo>
                    <a:pt x="4910" y="5875"/>
                  </a:lnTo>
                  <a:lnTo>
                    <a:pt x="4749" y="6840"/>
                  </a:lnTo>
                  <a:lnTo>
                    <a:pt x="4749" y="7887"/>
                  </a:lnTo>
                  <a:lnTo>
                    <a:pt x="4024" y="8048"/>
                  </a:lnTo>
                  <a:lnTo>
                    <a:pt x="3300" y="8369"/>
                  </a:lnTo>
                  <a:lnTo>
                    <a:pt x="2656" y="8772"/>
                  </a:lnTo>
                  <a:lnTo>
                    <a:pt x="2013" y="9255"/>
                  </a:lnTo>
                  <a:lnTo>
                    <a:pt x="1530" y="9818"/>
                  </a:lnTo>
                  <a:lnTo>
                    <a:pt x="1047" y="10462"/>
                  </a:lnTo>
                  <a:lnTo>
                    <a:pt x="725" y="11186"/>
                  </a:lnTo>
                  <a:lnTo>
                    <a:pt x="564" y="11991"/>
                  </a:lnTo>
                  <a:lnTo>
                    <a:pt x="484" y="12715"/>
                  </a:lnTo>
                  <a:lnTo>
                    <a:pt x="564" y="13519"/>
                  </a:lnTo>
                  <a:lnTo>
                    <a:pt x="725" y="14244"/>
                  </a:lnTo>
                  <a:lnTo>
                    <a:pt x="966" y="15048"/>
                  </a:lnTo>
                  <a:lnTo>
                    <a:pt x="1369" y="15692"/>
                  </a:lnTo>
                  <a:lnTo>
                    <a:pt x="1852" y="16336"/>
                  </a:lnTo>
                  <a:lnTo>
                    <a:pt x="2415" y="16819"/>
                  </a:lnTo>
                  <a:lnTo>
                    <a:pt x="3059" y="17302"/>
                  </a:lnTo>
                  <a:lnTo>
                    <a:pt x="2093" y="18428"/>
                  </a:lnTo>
                  <a:lnTo>
                    <a:pt x="1288" y="19635"/>
                  </a:lnTo>
                  <a:lnTo>
                    <a:pt x="966" y="20279"/>
                  </a:lnTo>
                  <a:lnTo>
                    <a:pt x="645" y="20923"/>
                  </a:lnTo>
                  <a:lnTo>
                    <a:pt x="403" y="21566"/>
                  </a:lnTo>
                  <a:lnTo>
                    <a:pt x="242" y="22291"/>
                  </a:lnTo>
                  <a:lnTo>
                    <a:pt x="81" y="23015"/>
                  </a:lnTo>
                  <a:lnTo>
                    <a:pt x="1" y="23739"/>
                  </a:lnTo>
                  <a:lnTo>
                    <a:pt x="1" y="24463"/>
                  </a:lnTo>
                  <a:lnTo>
                    <a:pt x="81" y="25268"/>
                  </a:lnTo>
                  <a:lnTo>
                    <a:pt x="242" y="25992"/>
                  </a:lnTo>
                  <a:lnTo>
                    <a:pt x="403" y="26636"/>
                  </a:lnTo>
                  <a:lnTo>
                    <a:pt x="725" y="27360"/>
                  </a:lnTo>
                  <a:lnTo>
                    <a:pt x="1047" y="28004"/>
                  </a:lnTo>
                  <a:lnTo>
                    <a:pt x="1449" y="28567"/>
                  </a:lnTo>
                  <a:lnTo>
                    <a:pt x="2013" y="29131"/>
                  </a:lnTo>
                  <a:lnTo>
                    <a:pt x="2576" y="29613"/>
                  </a:lnTo>
                  <a:lnTo>
                    <a:pt x="3139" y="30016"/>
                  </a:lnTo>
                  <a:lnTo>
                    <a:pt x="3863" y="30338"/>
                  </a:lnTo>
                  <a:lnTo>
                    <a:pt x="4507" y="30579"/>
                  </a:lnTo>
                  <a:lnTo>
                    <a:pt x="5231" y="30740"/>
                  </a:lnTo>
                  <a:lnTo>
                    <a:pt x="5956" y="30740"/>
                  </a:lnTo>
                  <a:lnTo>
                    <a:pt x="6036" y="32028"/>
                  </a:lnTo>
                  <a:lnTo>
                    <a:pt x="6036" y="33235"/>
                  </a:lnTo>
                  <a:lnTo>
                    <a:pt x="6197" y="34522"/>
                  </a:lnTo>
                  <a:lnTo>
                    <a:pt x="6358" y="35085"/>
                  </a:lnTo>
                  <a:lnTo>
                    <a:pt x="6519" y="35729"/>
                  </a:lnTo>
                  <a:lnTo>
                    <a:pt x="7082" y="36936"/>
                  </a:lnTo>
                  <a:lnTo>
                    <a:pt x="7404" y="37500"/>
                  </a:lnTo>
                  <a:lnTo>
                    <a:pt x="7806" y="38063"/>
                  </a:lnTo>
                  <a:lnTo>
                    <a:pt x="8209" y="38546"/>
                  </a:lnTo>
                  <a:lnTo>
                    <a:pt x="8692" y="39028"/>
                  </a:lnTo>
                  <a:lnTo>
                    <a:pt x="9255" y="39511"/>
                  </a:lnTo>
                  <a:lnTo>
                    <a:pt x="9818" y="39833"/>
                  </a:lnTo>
                  <a:lnTo>
                    <a:pt x="10382" y="40155"/>
                  </a:lnTo>
                  <a:lnTo>
                    <a:pt x="11025" y="40396"/>
                  </a:lnTo>
                  <a:lnTo>
                    <a:pt x="11669" y="40557"/>
                  </a:lnTo>
                  <a:lnTo>
                    <a:pt x="12313" y="40638"/>
                  </a:lnTo>
                  <a:lnTo>
                    <a:pt x="13600" y="40638"/>
                  </a:lnTo>
                  <a:lnTo>
                    <a:pt x="14244" y="40477"/>
                  </a:lnTo>
                  <a:lnTo>
                    <a:pt x="14888" y="40236"/>
                  </a:lnTo>
                  <a:lnTo>
                    <a:pt x="15210" y="40799"/>
                  </a:lnTo>
                  <a:lnTo>
                    <a:pt x="15612" y="41282"/>
                  </a:lnTo>
                  <a:lnTo>
                    <a:pt x="16095" y="41845"/>
                  </a:lnTo>
                  <a:lnTo>
                    <a:pt x="16578" y="42247"/>
                  </a:lnTo>
                  <a:lnTo>
                    <a:pt x="17141" y="42650"/>
                  </a:lnTo>
                  <a:lnTo>
                    <a:pt x="17704" y="43052"/>
                  </a:lnTo>
                  <a:lnTo>
                    <a:pt x="18268" y="43374"/>
                  </a:lnTo>
                  <a:lnTo>
                    <a:pt x="18911" y="43615"/>
                  </a:lnTo>
                  <a:lnTo>
                    <a:pt x="19555" y="43857"/>
                  </a:lnTo>
                  <a:lnTo>
                    <a:pt x="20199" y="44018"/>
                  </a:lnTo>
                  <a:lnTo>
                    <a:pt x="20923" y="44179"/>
                  </a:lnTo>
                  <a:lnTo>
                    <a:pt x="21567" y="44259"/>
                  </a:lnTo>
                  <a:lnTo>
                    <a:pt x="22291" y="44259"/>
                  </a:lnTo>
                  <a:lnTo>
                    <a:pt x="22935" y="44179"/>
                  </a:lnTo>
                  <a:lnTo>
                    <a:pt x="23659" y="44098"/>
                  </a:lnTo>
                  <a:lnTo>
                    <a:pt x="24303" y="43937"/>
                  </a:lnTo>
                  <a:lnTo>
                    <a:pt x="25027" y="44500"/>
                  </a:lnTo>
                  <a:lnTo>
                    <a:pt x="25751" y="44983"/>
                  </a:lnTo>
                  <a:lnTo>
                    <a:pt x="26556" y="45386"/>
                  </a:lnTo>
                  <a:lnTo>
                    <a:pt x="27361" y="45788"/>
                  </a:lnTo>
                  <a:lnTo>
                    <a:pt x="28246" y="46029"/>
                  </a:lnTo>
                  <a:lnTo>
                    <a:pt x="29051" y="46190"/>
                  </a:lnTo>
                  <a:lnTo>
                    <a:pt x="30016" y="46271"/>
                  </a:lnTo>
                  <a:lnTo>
                    <a:pt x="30901" y="46271"/>
                  </a:lnTo>
                  <a:lnTo>
                    <a:pt x="31787" y="46110"/>
                  </a:lnTo>
                  <a:lnTo>
                    <a:pt x="32591" y="45868"/>
                  </a:lnTo>
                  <a:lnTo>
                    <a:pt x="33476" y="45547"/>
                  </a:lnTo>
                  <a:lnTo>
                    <a:pt x="34201" y="45225"/>
                  </a:lnTo>
                  <a:lnTo>
                    <a:pt x="35005" y="44742"/>
                  </a:lnTo>
                  <a:lnTo>
                    <a:pt x="35649" y="44179"/>
                  </a:lnTo>
                  <a:lnTo>
                    <a:pt x="36293" y="43535"/>
                  </a:lnTo>
                  <a:lnTo>
                    <a:pt x="36856" y="42891"/>
                  </a:lnTo>
                  <a:lnTo>
                    <a:pt x="37822" y="43052"/>
                  </a:lnTo>
                  <a:lnTo>
                    <a:pt x="38788" y="43052"/>
                  </a:lnTo>
                  <a:lnTo>
                    <a:pt x="39753" y="42891"/>
                  </a:lnTo>
                  <a:lnTo>
                    <a:pt x="40719" y="42569"/>
                  </a:lnTo>
                  <a:lnTo>
                    <a:pt x="41604" y="42167"/>
                  </a:lnTo>
                  <a:lnTo>
                    <a:pt x="42409" y="41603"/>
                  </a:lnTo>
                  <a:lnTo>
                    <a:pt x="43213" y="41040"/>
                  </a:lnTo>
                  <a:lnTo>
                    <a:pt x="43857" y="40236"/>
                  </a:lnTo>
                  <a:lnTo>
                    <a:pt x="44018" y="40075"/>
                  </a:lnTo>
                  <a:lnTo>
                    <a:pt x="43455" y="39511"/>
                  </a:lnTo>
                  <a:lnTo>
                    <a:pt x="42811" y="39028"/>
                  </a:lnTo>
                  <a:lnTo>
                    <a:pt x="42167" y="38626"/>
                  </a:lnTo>
                  <a:lnTo>
                    <a:pt x="41443" y="38385"/>
                  </a:lnTo>
                  <a:lnTo>
                    <a:pt x="41765" y="35729"/>
                  </a:lnTo>
                  <a:lnTo>
                    <a:pt x="42006" y="33074"/>
                  </a:lnTo>
                  <a:lnTo>
                    <a:pt x="42087" y="30499"/>
                  </a:lnTo>
                  <a:lnTo>
                    <a:pt x="42087" y="29131"/>
                  </a:lnTo>
                  <a:lnTo>
                    <a:pt x="42087" y="27843"/>
                  </a:lnTo>
                  <a:lnTo>
                    <a:pt x="41926" y="26475"/>
                  </a:lnTo>
                  <a:lnTo>
                    <a:pt x="41765" y="25107"/>
                  </a:lnTo>
                  <a:lnTo>
                    <a:pt x="41443" y="23739"/>
                  </a:lnTo>
                  <a:lnTo>
                    <a:pt x="41121" y="22371"/>
                  </a:lnTo>
                  <a:lnTo>
                    <a:pt x="40638" y="21084"/>
                  </a:lnTo>
                  <a:lnTo>
                    <a:pt x="40156" y="19796"/>
                  </a:lnTo>
                  <a:lnTo>
                    <a:pt x="39512" y="18589"/>
                  </a:lnTo>
                  <a:lnTo>
                    <a:pt x="38788" y="17463"/>
                  </a:lnTo>
                  <a:lnTo>
                    <a:pt x="38224" y="16658"/>
                  </a:lnTo>
                  <a:lnTo>
                    <a:pt x="37580" y="15934"/>
                  </a:lnTo>
                  <a:lnTo>
                    <a:pt x="36212" y="14485"/>
                  </a:lnTo>
                  <a:lnTo>
                    <a:pt x="34684" y="13198"/>
                  </a:lnTo>
                  <a:lnTo>
                    <a:pt x="33155" y="11991"/>
                  </a:lnTo>
                  <a:lnTo>
                    <a:pt x="30901" y="10381"/>
                  </a:lnTo>
                  <a:lnTo>
                    <a:pt x="28568" y="8852"/>
                  </a:lnTo>
                  <a:lnTo>
                    <a:pt x="26154" y="7404"/>
                  </a:lnTo>
                  <a:lnTo>
                    <a:pt x="23659" y="6036"/>
                  </a:lnTo>
                  <a:lnTo>
                    <a:pt x="21084" y="4829"/>
                  </a:lnTo>
                  <a:lnTo>
                    <a:pt x="18509" y="3622"/>
                  </a:lnTo>
                  <a:lnTo>
                    <a:pt x="13359" y="1369"/>
                  </a:lnTo>
                  <a:lnTo>
                    <a:pt x="12796" y="644"/>
                  </a:lnTo>
                  <a:lnTo>
                    <a:pt x="12152"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8" name="Google Shape;1468;p40"/>
            <p:cNvSpPr/>
            <p:nvPr/>
          </p:nvSpPr>
          <p:spPr>
            <a:xfrm>
              <a:off x="3663049" y="340519"/>
              <a:ext cx="795661" cy="782634"/>
            </a:xfrm>
            <a:custGeom>
              <a:avLst/>
              <a:gdLst/>
              <a:ahLst/>
              <a:cxnLst/>
              <a:rect l="l" t="t" r="r" b="b"/>
              <a:pathLst>
                <a:path w="49168" h="48363" extrusionOk="0">
                  <a:moveTo>
                    <a:pt x="22371" y="0"/>
                  </a:moveTo>
                  <a:lnTo>
                    <a:pt x="21486" y="81"/>
                  </a:lnTo>
                  <a:lnTo>
                    <a:pt x="20600" y="322"/>
                  </a:lnTo>
                  <a:lnTo>
                    <a:pt x="19796" y="564"/>
                  </a:lnTo>
                  <a:lnTo>
                    <a:pt x="18991" y="886"/>
                  </a:lnTo>
                  <a:lnTo>
                    <a:pt x="18186" y="1368"/>
                  </a:lnTo>
                  <a:lnTo>
                    <a:pt x="17462" y="1851"/>
                  </a:lnTo>
                  <a:lnTo>
                    <a:pt x="16818" y="2415"/>
                  </a:lnTo>
                  <a:lnTo>
                    <a:pt x="16175" y="3058"/>
                  </a:lnTo>
                  <a:lnTo>
                    <a:pt x="15289" y="2575"/>
                  </a:lnTo>
                  <a:lnTo>
                    <a:pt x="14324" y="2254"/>
                  </a:lnTo>
                  <a:lnTo>
                    <a:pt x="13278" y="2093"/>
                  </a:lnTo>
                  <a:lnTo>
                    <a:pt x="12312" y="2093"/>
                  </a:lnTo>
                  <a:lnTo>
                    <a:pt x="11266" y="2173"/>
                  </a:lnTo>
                  <a:lnTo>
                    <a:pt x="10220" y="2415"/>
                  </a:lnTo>
                  <a:lnTo>
                    <a:pt x="9254" y="2736"/>
                  </a:lnTo>
                  <a:lnTo>
                    <a:pt x="8369" y="3219"/>
                  </a:lnTo>
                  <a:lnTo>
                    <a:pt x="7564" y="3782"/>
                  </a:lnTo>
                  <a:lnTo>
                    <a:pt x="6760" y="4426"/>
                  </a:lnTo>
                  <a:lnTo>
                    <a:pt x="6196" y="5231"/>
                  </a:lnTo>
                  <a:lnTo>
                    <a:pt x="5633" y="6116"/>
                  </a:lnTo>
                  <a:lnTo>
                    <a:pt x="5231" y="7001"/>
                  </a:lnTo>
                  <a:lnTo>
                    <a:pt x="4909" y="7967"/>
                  </a:lnTo>
                  <a:lnTo>
                    <a:pt x="4748" y="8933"/>
                  </a:lnTo>
                  <a:lnTo>
                    <a:pt x="4748" y="9979"/>
                  </a:lnTo>
                  <a:lnTo>
                    <a:pt x="3943" y="10140"/>
                  </a:lnTo>
                  <a:lnTo>
                    <a:pt x="3219" y="10461"/>
                  </a:lnTo>
                  <a:lnTo>
                    <a:pt x="2575" y="10864"/>
                  </a:lnTo>
                  <a:lnTo>
                    <a:pt x="2012" y="11347"/>
                  </a:lnTo>
                  <a:lnTo>
                    <a:pt x="1448" y="11990"/>
                  </a:lnTo>
                  <a:lnTo>
                    <a:pt x="1046" y="12634"/>
                  </a:lnTo>
                  <a:lnTo>
                    <a:pt x="724" y="13278"/>
                  </a:lnTo>
                  <a:lnTo>
                    <a:pt x="483" y="14083"/>
                  </a:lnTo>
                  <a:lnTo>
                    <a:pt x="483" y="14887"/>
                  </a:lnTo>
                  <a:lnTo>
                    <a:pt x="483" y="15612"/>
                  </a:lnTo>
                  <a:lnTo>
                    <a:pt x="644" y="16416"/>
                  </a:lnTo>
                  <a:lnTo>
                    <a:pt x="966" y="17140"/>
                  </a:lnTo>
                  <a:lnTo>
                    <a:pt x="1288" y="17784"/>
                  </a:lnTo>
                  <a:lnTo>
                    <a:pt x="1770" y="18428"/>
                  </a:lnTo>
                  <a:lnTo>
                    <a:pt x="2334" y="18911"/>
                  </a:lnTo>
                  <a:lnTo>
                    <a:pt x="2977" y="19394"/>
                  </a:lnTo>
                  <a:lnTo>
                    <a:pt x="2092" y="20520"/>
                  </a:lnTo>
                  <a:lnTo>
                    <a:pt x="1288" y="21727"/>
                  </a:lnTo>
                  <a:lnTo>
                    <a:pt x="966" y="22371"/>
                  </a:lnTo>
                  <a:lnTo>
                    <a:pt x="644" y="23015"/>
                  </a:lnTo>
                  <a:lnTo>
                    <a:pt x="402" y="23659"/>
                  </a:lnTo>
                  <a:lnTo>
                    <a:pt x="161" y="24383"/>
                  </a:lnTo>
                  <a:lnTo>
                    <a:pt x="80" y="25107"/>
                  </a:lnTo>
                  <a:lnTo>
                    <a:pt x="0" y="25831"/>
                  </a:lnTo>
                  <a:lnTo>
                    <a:pt x="0" y="26636"/>
                  </a:lnTo>
                  <a:lnTo>
                    <a:pt x="80" y="27360"/>
                  </a:lnTo>
                  <a:lnTo>
                    <a:pt x="161" y="28084"/>
                  </a:lnTo>
                  <a:lnTo>
                    <a:pt x="402" y="28809"/>
                  </a:lnTo>
                  <a:lnTo>
                    <a:pt x="644" y="29452"/>
                  </a:lnTo>
                  <a:lnTo>
                    <a:pt x="1046" y="30096"/>
                  </a:lnTo>
                  <a:lnTo>
                    <a:pt x="1448" y="30740"/>
                  </a:lnTo>
                  <a:lnTo>
                    <a:pt x="1931" y="31223"/>
                  </a:lnTo>
                  <a:lnTo>
                    <a:pt x="2495" y="31706"/>
                  </a:lnTo>
                  <a:lnTo>
                    <a:pt x="3138" y="32108"/>
                  </a:lnTo>
                  <a:lnTo>
                    <a:pt x="3782" y="32430"/>
                  </a:lnTo>
                  <a:lnTo>
                    <a:pt x="4506" y="32671"/>
                  </a:lnTo>
                  <a:lnTo>
                    <a:pt x="5231" y="32832"/>
                  </a:lnTo>
                  <a:lnTo>
                    <a:pt x="5955" y="32832"/>
                  </a:lnTo>
                  <a:lnTo>
                    <a:pt x="5955" y="34120"/>
                  </a:lnTo>
                  <a:lnTo>
                    <a:pt x="6035" y="35407"/>
                  </a:lnTo>
                  <a:lnTo>
                    <a:pt x="6116" y="36614"/>
                  </a:lnTo>
                  <a:lnTo>
                    <a:pt x="6277" y="37258"/>
                  </a:lnTo>
                  <a:lnTo>
                    <a:pt x="6518" y="37821"/>
                  </a:lnTo>
                  <a:lnTo>
                    <a:pt x="7081" y="39028"/>
                  </a:lnTo>
                  <a:lnTo>
                    <a:pt x="7403" y="39592"/>
                  </a:lnTo>
                  <a:lnTo>
                    <a:pt x="7806" y="40155"/>
                  </a:lnTo>
                  <a:lnTo>
                    <a:pt x="8208" y="40718"/>
                  </a:lnTo>
                  <a:lnTo>
                    <a:pt x="8691" y="41121"/>
                  </a:lnTo>
                  <a:lnTo>
                    <a:pt x="9174" y="41603"/>
                  </a:lnTo>
                  <a:lnTo>
                    <a:pt x="9737" y="41925"/>
                  </a:lnTo>
                  <a:lnTo>
                    <a:pt x="10300" y="42247"/>
                  </a:lnTo>
                  <a:lnTo>
                    <a:pt x="10944" y="42489"/>
                  </a:lnTo>
                  <a:lnTo>
                    <a:pt x="11588" y="42649"/>
                  </a:lnTo>
                  <a:lnTo>
                    <a:pt x="12231" y="42730"/>
                  </a:lnTo>
                  <a:lnTo>
                    <a:pt x="12956" y="42810"/>
                  </a:lnTo>
                  <a:lnTo>
                    <a:pt x="13599" y="42730"/>
                  </a:lnTo>
                  <a:lnTo>
                    <a:pt x="14243" y="42569"/>
                  </a:lnTo>
                  <a:lnTo>
                    <a:pt x="14887" y="42328"/>
                  </a:lnTo>
                  <a:lnTo>
                    <a:pt x="15209" y="42891"/>
                  </a:lnTo>
                  <a:lnTo>
                    <a:pt x="15611" y="43454"/>
                  </a:lnTo>
                  <a:lnTo>
                    <a:pt x="16094" y="43937"/>
                  </a:lnTo>
                  <a:lnTo>
                    <a:pt x="16577" y="44339"/>
                  </a:lnTo>
                  <a:lnTo>
                    <a:pt x="17140" y="44742"/>
                  </a:lnTo>
                  <a:lnTo>
                    <a:pt x="17703" y="45144"/>
                  </a:lnTo>
                  <a:lnTo>
                    <a:pt x="18267" y="45466"/>
                  </a:lnTo>
                  <a:lnTo>
                    <a:pt x="18911" y="45788"/>
                  </a:lnTo>
                  <a:lnTo>
                    <a:pt x="19554" y="45949"/>
                  </a:lnTo>
                  <a:lnTo>
                    <a:pt x="20198" y="46190"/>
                  </a:lnTo>
                  <a:lnTo>
                    <a:pt x="20842" y="46271"/>
                  </a:lnTo>
                  <a:lnTo>
                    <a:pt x="21566" y="46351"/>
                  </a:lnTo>
                  <a:lnTo>
                    <a:pt x="22290" y="46351"/>
                  </a:lnTo>
                  <a:lnTo>
                    <a:pt x="22934" y="46271"/>
                  </a:lnTo>
                  <a:lnTo>
                    <a:pt x="23578" y="46190"/>
                  </a:lnTo>
                  <a:lnTo>
                    <a:pt x="24302" y="46029"/>
                  </a:lnTo>
                  <a:lnTo>
                    <a:pt x="24946" y="46592"/>
                  </a:lnTo>
                  <a:lnTo>
                    <a:pt x="25670" y="47075"/>
                  </a:lnTo>
                  <a:lnTo>
                    <a:pt x="26475" y="47558"/>
                  </a:lnTo>
                  <a:lnTo>
                    <a:pt x="27360" y="47880"/>
                  </a:lnTo>
                  <a:lnTo>
                    <a:pt x="28165" y="48121"/>
                  </a:lnTo>
                  <a:lnTo>
                    <a:pt x="29050" y="48282"/>
                  </a:lnTo>
                  <a:lnTo>
                    <a:pt x="29935" y="48363"/>
                  </a:lnTo>
                  <a:lnTo>
                    <a:pt x="30820" y="48363"/>
                  </a:lnTo>
                  <a:lnTo>
                    <a:pt x="31705" y="48202"/>
                  </a:lnTo>
                  <a:lnTo>
                    <a:pt x="32590" y="48041"/>
                  </a:lnTo>
                  <a:lnTo>
                    <a:pt x="33395" y="47719"/>
                  </a:lnTo>
                  <a:lnTo>
                    <a:pt x="34200" y="47317"/>
                  </a:lnTo>
                  <a:lnTo>
                    <a:pt x="34924" y="46834"/>
                  </a:lnTo>
                  <a:lnTo>
                    <a:pt x="35648" y="46271"/>
                  </a:lnTo>
                  <a:lnTo>
                    <a:pt x="36292" y="45627"/>
                  </a:lnTo>
                  <a:lnTo>
                    <a:pt x="36855" y="44983"/>
                  </a:lnTo>
                  <a:lnTo>
                    <a:pt x="37821" y="45144"/>
                  </a:lnTo>
                  <a:lnTo>
                    <a:pt x="38787" y="45144"/>
                  </a:lnTo>
                  <a:lnTo>
                    <a:pt x="39752" y="44983"/>
                  </a:lnTo>
                  <a:lnTo>
                    <a:pt x="40718" y="44661"/>
                  </a:lnTo>
                  <a:lnTo>
                    <a:pt x="41603" y="44259"/>
                  </a:lnTo>
                  <a:lnTo>
                    <a:pt x="42408" y="43776"/>
                  </a:lnTo>
                  <a:lnTo>
                    <a:pt x="43132" y="43132"/>
                  </a:lnTo>
                  <a:lnTo>
                    <a:pt x="43856" y="42408"/>
                  </a:lnTo>
                  <a:lnTo>
                    <a:pt x="44339" y="41523"/>
                  </a:lnTo>
                  <a:lnTo>
                    <a:pt x="44822" y="40638"/>
                  </a:lnTo>
                  <a:lnTo>
                    <a:pt x="45063" y="39753"/>
                  </a:lnTo>
                  <a:lnTo>
                    <a:pt x="45224" y="38706"/>
                  </a:lnTo>
                  <a:lnTo>
                    <a:pt x="45305" y="37741"/>
                  </a:lnTo>
                  <a:lnTo>
                    <a:pt x="45144" y="36775"/>
                  </a:lnTo>
                  <a:lnTo>
                    <a:pt x="44902" y="35810"/>
                  </a:lnTo>
                  <a:lnTo>
                    <a:pt x="44500" y="34924"/>
                  </a:lnTo>
                  <a:lnTo>
                    <a:pt x="45305" y="34522"/>
                  </a:lnTo>
                  <a:lnTo>
                    <a:pt x="46109" y="34039"/>
                  </a:lnTo>
                  <a:lnTo>
                    <a:pt x="46834" y="33395"/>
                  </a:lnTo>
                  <a:lnTo>
                    <a:pt x="47477" y="32671"/>
                  </a:lnTo>
                  <a:lnTo>
                    <a:pt x="48041" y="31786"/>
                  </a:lnTo>
                  <a:lnTo>
                    <a:pt x="48524" y="30981"/>
                  </a:lnTo>
                  <a:lnTo>
                    <a:pt x="48845" y="30096"/>
                  </a:lnTo>
                  <a:lnTo>
                    <a:pt x="49006" y="29211"/>
                  </a:lnTo>
                  <a:lnTo>
                    <a:pt x="49167" y="28326"/>
                  </a:lnTo>
                  <a:lnTo>
                    <a:pt x="49087" y="27360"/>
                  </a:lnTo>
                  <a:lnTo>
                    <a:pt x="48926" y="26475"/>
                  </a:lnTo>
                  <a:lnTo>
                    <a:pt x="48685" y="25670"/>
                  </a:lnTo>
                  <a:lnTo>
                    <a:pt x="48282" y="24866"/>
                  </a:lnTo>
                  <a:lnTo>
                    <a:pt x="47799" y="24061"/>
                  </a:lnTo>
                  <a:lnTo>
                    <a:pt x="47236" y="23417"/>
                  </a:lnTo>
                  <a:lnTo>
                    <a:pt x="46592" y="22773"/>
                  </a:lnTo>
                  <a:lnTo>
                    <a:pt x="47156" y="21969"/>
                  </a:lnTo>
                  <a:lnTo>
                    <a:pt x="47719" y="21084"/>
                  </a:lnTo>
                  <a:lnTo>
                    <a:pt x="48121" y="20118"/>
                  </a:lnTo>
                  <a:lnTo>
                    <a:pt x="48524" y="19152"/>
                  </a:lnTo>
                  <a:lnTo>
                    <a:pt x="48765" y="18106"/>
                  </a:lnTo>
                  <a:lnTo>
                    <a:pt x="48926" y="17060"/>
                  </a:lnTo>
                  <a:lnTo>
                    <a:pt x="49006" y="16094"/>
                  </a:lnTo>
                  <a:lnTo>
                    <a:pt x="48845" y="15048"/>
                  </a:lnTo>
                  <a:lnTo>
                    <a:pt x="48685" y="14002"/>
                  </a:lnTo>
                  <a:lnTo>
                    <a:pt x="48443" y="13519"/>
                  </a:lnTo>
                  <a:lnTo>
                    <a:pt x="48202" y="13037"/>
                  </a:lnTo>
                  <a:lnTo>
                    <a:pt x="47960" y="12634"/>
                  </a:lnTo>
                  <a:lnTo>
                    <a:pt x="47638" y="12232"/>
                  </a:lnTo>
                  <a:lnTo>
                    <a:pt x="47236" y="11829"/>
                  </a:lnTo>
                  <a:lnTo>
                    <a:pt x="46834" y="11588"/>
                  </a:lnTo>
                  <a:lnTo>
                    <a:pt x="47236" y="10783"/>
                  </a:lnTo>
                  <a:lnTo>
                    <a:pt x="47397" y="9898"/>
                  </a:lnTo>
                  <a:lnTo>
                    <a:pt x="47477" y="9013"/>
                  </a:lnTo>
                  <a:lnTo>
                    <a:pt x="47397" y="8128"/>
                  </a:lnTo>
                  <a:lnTo>
                    <a:pt x="47236" y="7162"/>
                  </a:lnTo>
                  <a:lnTo>
                    <a:pt x="46914" y="6277"/>
                  </a:lnTo>
                  <a:lnTo>
                    <a:pt x="46512" y="5472"/>
                  </a:lnTo>
                  <a:lnTo>
                    <a:pt x="46029" y="4748"/>
                  </a:lnTo>
                  <a:lnTo>
                    <a:pt x="45466" y="4104"/>
                  </a:lnTo>
                  <a:lnTo>
                    <a:pt x="44741" y="3622"/>
                  </a:lnTo>
                  <a:lnTo>
                    <a:pt x="44017" y="3219"/>
                  </a:lnTo>
                  <a:lnTo>
                    <a:pt x="43213" y="2897"/>
                  </a:lnTo>
                  <a:lnTo>
                    <a:pt x="42408" y="2736"/>
                  </a:lnTo>
                  <a:lnTo>
                    <a:pt x="41523" y="2656"/>
                  </a:lnTo>
                  <a:lnTo>
                    <a:pt x="40718" y="2736"/>
                  </a:lnTo>
                  <a:lnTo>
                    <a:pt x="39833" y="2897"/>
                  </a:lnTo>
                  <a:lnTo>
                    <a:pt x="39270" y="2334"/>
                  </a:lnTo>
                  <a:lnTo>
                    <a:pt x="38626" y="1771"/>
                  </a:lnTo>
                  <a:lnTo>
                    <a:pt x="37982" y="1288"/>
                  </a:lnTo>
                  <a:lnTo>
                    <a:pt x="37258" y="886"/>
                  </a:lnTo>
                  <a:lnTo>
                    <a:pt x="36453" y="483"/>
                  </a:lnTo>
                  <a:lnTo>
                    <a:pt x="35729" y="242"/>
                  </a:lnTo>
                  <a:lnTo>
                    <a:pt x="34924" y="81"/>
                  </a:lnTo>
                  <a:lnTo>
                    <a:pt x="33315" y="81"/>
                  </a:lnTo>
                  <a:lnTo>
                    <a:pt x="32590" y="242"/>
                  </a:lnTo>
                  <a:lnTo>
                    <a:pt x="31866" y="403"/>
                  </a:lnTo>
                  <a:lnTo>
                    <a:pt x="31222" y="644"/>
                  </a:lnTo>
                  <a:lnTo>
                    <a:pt x="30579" y="886"/>
                  </a:lnTo>
                  <a:lnTo>
                    <a:pt x="30015" y="1288"/>
                  </a:lnTo>
                  <a:lnTo>
                    <a:pt x="29452" y="1771"/>
                  </a:lnTo>
                  <a:lnTo>
                    <a:pt x="28889" y="2334"/>
                  </a:lnTo>
                  <a:lnTo>
                    <a:pt x="28245" y="1771"/>
                  </a:lnTo>
                  <a:lnTo>
                    <a:pt x="27521" y="1288"/>
                  </a:lnTo>
                  <a:lnTo>
                    <a:pt x="26716" y="886"/>
                  </a:lnTo>
                  <a:lnTo>
                    <a:pt x="25911" y="564"/>
                  </a:lnTo>
                  <a:lnTo>
                    <a:pt x="25026" y="242"/>
                  </a:lnTo>
                  <a:lnTo>
                    <a:pt x="24141" y="81"/>
                  </a:lnTo>
                  <a:lnTo>
                    <a:pt x="2325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69" name="Google Shape;1469;p40"/>
            <p:cNvSpPr/>
            <p:nvPr/>
          </p:nvSpPr>
          <p:spPr>
            <a:xfrm>
              <a:off x="2418130" y="1003338"/>
              <a:ext cx="273484" cy="190144"/>
            </a:xfrm>
            <a:custGeom>
              <a:avLst/>
              <a:gdLst/>
              <a:ahLst/>
              <a:cxnLst/>
              <a:rect l="l" t="t" r="r" b="b"/>
              <a:pathLst>
                <a:path w="16900" h="11750" extrusionOk="0">
                  <a:moveTo>
                    <a:pt x="81" y="1"/>
                  </a:moveTo>
                  <a:lnTo>
                    <a:pt x="0" y="805"/>
                  </a:lnTo>
                  <a:lnTo>
                    <a:pt x="0" y="1690"/>
                  </a:lnTo>
                  <a:lnTo>
                    <a:pt x="81" y="2495"/>
                  </a:lnTo>
                  <a:lnTo>
                    <a:pt x="242" y="3380"/>
                  </a:lnTo>
                  <a:lnTo>
                    <a:pt x="483" y="4105"/>
                  </a:lnTo>
                  <a:lnTo>
                    <a:pt x="886" y="4909"/>
                  </a:lnTo>
                  <a:lnTo>
                    <a:pt x="1288" y="5553"/>
                  </a:lnTo>
                  <a:lnTo>
                    <a:pt x="1851" y="6277"/>
                  </a:lnTo>
                  <a:lnTo>
                    <a:pt x="2495" y="6841"/>
                  </a:lnTo>
                  <a:lnTo>
                    <a:pt x="3219" y="7323"/>
                  </a:lnTo>
                  <a:lnTo>
                    <a:pt x="3943" y="7726"/>
                  </a:lnTo>
                  <a:lnTo>
                    <a:pt x="4748" y="8048"/>
                  </a:lnTo>
                  <a:lnTo>
                    <a:pt x="5553" y="8289"/>
                  </a:lnTo>
                  <a:lnTo>
                    <a:pt x="6438" y="8369"/>
                  </a:lnTo>
                  <a:lnTo>
                    <a:pt x="7243" y="8450"/>
                  </a:lnTo>
                  <a:lnTo>
                    <a:pt x="8128" y="8369"/>
                  </a:lnTo>
                  <a:lnTo>
                    <a:pt x="8128" y="8933"/>
                  </a:lnTo>
                  <a:lnTo>
                    <a:pt x="8289" y="9496"/>
                  </a:lnTo>
                  <a:lnTo>
                    <a:pt x="8530" y="10059"/>
                  </a:lnTo>
                  <a:lnTo>
                    <a:pt x="8933" y="10542"/>
                  </a:lnTo>
                  <a:lnTo>
                    <a:pt x="9335" y="10944"/>
                  </a:lnTo>
                  <a:lnTo>
                    <a:pt x="9898" y="11266"/>
                  </a:lnTo>
                  <a:lnTo>
                    <a:pt x="10462" y="11508"/>
                  </a:lnTo>
                  <a:lnTo>
                    <a:pt x="11025" y="11749"/>
                  </a:lnTo>
                  <a:lnTo>
                    <a:pt x="12232" y="11749"/>
                  </a:lnTo>
                  <a:lnTo>
                    <a:pt x="12876" y="11588"/>
                  </a:lnTo>
                  <a:lnTo>
                    <a:pt x="13439" y="11427"/>
                  </a:lnTo>
                  <a:lnTo>
                    <a:pt x="14002" y="11105"/>
                  </a:lnTo>
                  <a:lnTo>
                    <a:pt x="14566" y="10784"/>
                  </a:lnTo>
                  <a:lnTo>
                    <a:pt x="15048" y="10381"/>
                  </a:lnTo>
                  <a:lnTo>
                    <a:pt x="15451" y="9898"/>
                  </a:lnTo>
                  <a:lnTo>
                    <a:pt x="15773" y="9416"/>
                  </a:lnTo>
                  <a:lnTo>
                    <a:pt x="16094" y="8852"/>
                  </a:lnTo>
                  <a:lnTo>
                    <a:pt x="16336" y="8289"/>
                  </a:lnTo>
                  <a:lnTo>
                    <a:pt x="16577" y="7726"/>
                  </a:lnTo>
                  <a:lnTo>
                    <a:pt x="16738" y="7082"/>
                  </a:lnTo>
                  <a:lnTo>
                    <a:pt x="16819" y="6519"/>
                  </a:lnTo>
                  <a:lnTo>
                    <a:pt x="16899" y="5231"/>
                  </a:lnTo>
                  <a:lnTo>
                    <a:pt x="16819" y="4024"/>
                  </a:lnTo>
                  <a:lnTo>
                    <a:pt x="16658" y="2898"/>
                  </a:lnTo>
                  <a:lnTo>
                    <a:pt x="16416" y="1690"/>
                  </a:lnTo>
                  <a:lnTo>
                    <a:pt x="16094" y="564"/>
                  </a:lnTo>
                  <a:lnTo>
                    <a:pt x="14566" y="1127"/>
                  </a:lnTo>
                  <a:lnTo>
                    <a:pt x="12956" y="1610"/>
                  </a:lnTo>
                  <a:lnTo>
                    <a:pt x="11266" y="1932"/>
                  </a:lnTo>
                  <a:lnTo>
                    <a:pt x="9576" y="2093"/>
                  </a:lnTo>
                  <a:lnTo>
                    <a:pt x="7967" y="2093"/>
                  </a:lnTo>
                  <a:lnTo>
                    <a:pt x="6277" y="2012"/>
                  </a:lnTo>
                  <a:lnTo>
                    <a:pt x="4587" y="1771"/>
                  </a:lnTo>
                  <a:lnTo>
                    <a:pt x="2978" y="1369"/>
                  </a:lnTo>
                  <a:lnTo>
                    <a:pt x="2254" y="1127"/>
                  </a:lnTo>
                  <a:lnTo>
                    <a:pt x="1449" y="805"/>
                  </a:lnTo>
                  <a:lnTo>
                    <a:pt x="725" y="403"/>
                  </a:lnTo>
                  <a:lnTo>
                    <a:pt x="8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0" name="Google Shape;1470;p40"/>
            <p:cNvSpPr/>
            <p:nvPr/>
          </p:nvSpPr>
          <p:spPr>
            <a:xfrm>
              <a:off x="3077049" y="1278101"/>
              <a:ext cx="303422" cy="480539"/>
            </a:xfrm>
            <a:custGeom>
              <a:avLst/>
              <a:gdLst/>
              <a:ahLst/>
              <a:cxnLst/>
              <a:rect l="l" t="t" r="r" b="b"/>
              <a:pathLst>
                <a:path w="18750" h="29695" extrusionOk="0">
                  <a:moveTo>
                    <a:pt x="0" y="1"/>
                  </a:moveTo>
                  <a:lnTo>
                    <a:pt x="4265" y="29694"/>
                  </a:lnTo>
                  <a:lnTo>
                    <a:pt x="7886" y="29694"/>
                  </a:lnTo>
                  <a:lnTo>
                    <a:pt x="7886" y="22532"/>
                  </a:lnTo>
                  <a:lnTo>
                    <a:pt x="18750"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1" name="Google Shape;1471;p40"/>
            <p:cNvSpPr/>
            <p:nvPr/>
          </p:nvSpPr>
          <p:spPr>
            <a:xfrm>
              <a:off x="3940417" y="1278101"/>
              <a:ext cx="127631" cy="480539"/>
            </a:xfrm>
            <a:custGeom>
              <a:avLst/>
              <a:gdLst/>
              <a:ahLst/>
              <a:cxnLst/>
              <a:rect l="l" t="t" r="r" b="b"/>
              <a:pathLst>
                <a:path w="7887" h="29695" extrusionOk="0">
                  <a:moveTo>
                    <a:pt x="0" y="1"/>
                  </a:moveTo>
                  <a:lnTo>
                    <a:pt x="4265" y="29694"/>
                  </a:lnTo>
                  <a:lnTo>
                    <a:pt x="7886" y="29694"/>
                  </a:lnTo>
                  <a:lnTo>
                    <a:pt x="7886"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2" name="Google Shape;1472;p40"/>
            <p:cNvSpPr/>
            <p:nvPr/>
          </p:nvSpPr>
          <p:spPr>
            <a:xfrm>
              <a:off x="3500270" y="397822"/>
              <a:ext cx="302127" cy="174512"/>
            </a:xfrm>
            <a:custGeom>
              <a:avLst/>
              <a:gdLst/>
              <a:ahLst/>
              <a:cxnLst/>
              <a:rect l="l" t="t" r="r" b="b"/>
              <a:pathLst>
                <a:path w="18670" h="10784" extrusionOk="0">
                  <a:moveTo>
                    <a:pt x="483" y="0"/>
                  </a:moveTo>
                  <a:lnTo>
                    <a:pt x="161" y="885"/>
                  </a:lnTo>
                  <a:lnTo>
                    <a:pt x="0" y="1770"/>
                  </a:lnTo>
                  <a:lnTo>
                    <a:pt x="0" y="2656"/>
                  </a:lnTo>
                  <a:lnTo>
                    <a:pt x="81" y="3541"/>
                  </a:lnTo>
                  <a:lnTo>
                    <a:pt x="242" y="4426"/>
                  </a:lnTo>
                  <a:lnTo>
                    <a:pt x="564" y="5311"/>
                  </a:lnTo>
                  <a:lnTo>
                    <a:pt x="966" y="6116"/>
                  </a:lnTo>
                  <a:lnTo>
                    <a:pt x="1449" y="6920"/>
                  </a:lnTo>
                  <a:lnTo>
                    <a:pt x="2012" y="7645"/>
                  </a:lnTo>
                  <a:lnTo>
                    <a:pt x="2656" y="8288"/>
                  </a:lnTo>
                  <a:lnTo>
                    <a:pt x="3380" y="8852"/>
                  </a:lnTo>
                  <a:lnTo>
                    <a:pt x="4104" y="9335"/>
                  </a:lnTo>
                  <a:lnTo>
                    <a:pt x="4909" y="9737"/>
                  </a:lnTo>
                  <a:lnTo>
                    <a:pt x="5794" y="10139"/>
                  </a:lnTo>
                  <a:lnTo>
                    <a:pt x="6679" y="10381"/>
                  </a:lnTo>
                  <a:lnTo>
                    <a:pt x="7564" y="10622"/>
                  </a:lnTo>
                  <a:lnTo>
                    <a:pt x="8369" y="10703"/>
                  </a:lnTo>
                  <a:lnTo>
                    <a:pt x="9254" y="10783"/>
                  </a:lnTo>
                  <a:lnTo>
                    <a:pt x="10059" y="10703"/>
                  </a:lnTo>
                  <a:lnTo>
                    <a:pt x="10864" y="10622"/>
                  </a:lnTo>
                  <a:lnTo>
                    <a:pt x="11668" y="10461"/>
                  </a:lnTo>
                  <a:lnTo>
                    <a:pt x="12393" y="10300"/>
                  </a:lnTo>
                  <a:lnTo>
                    <a:pt x="13197" y="10059"/>
                  </a:lnTo>
                  <a:lnTo>
                    <a:pt x="13922" y="9737"/>
                  </a:lnTo>
                  <a:lnTo>
                    <a:pt x="14646" y="9335"/>
                  </a:lnTo>
                  <a:lnTo>
                    <a:pt x="15290" y="8932"/>
                  </a:lnTo>
                  <a:lnTo>
                    <a:pt x="15933" y="8449"/>
                  </a:lnTo>
                  <a:lnTo>
                    <a:pt x="16577" y="7967"/>
                  </a:lnTo>
                  <a:lnTo>
                    <a:pt x="17221" y="7323"/>
                  </a:lnTo>
                  <a:lnTo>
                    <a:pt x="17704" y="6760"/>
                  </a:lnTo>
                  <a:lnTo>
                    <a:pt x="18267" y="6116"/>
                  </a:lnTo>
                  <a:lnTo>
                    <a:pt x="18669" y="5392"/>
                  </a:lnTo>
                  <a:lnTo>
                    <a:pt x="483"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3" name="Google Shape;1473;p40"/>
            <p:cNvSpPr/>
            <p:nvPr/>
          </p:nvSpPr>
          <p:spPr>
            <a:xfrm>
              <a:off x="4314152" y="393905"/>
              <a:ext cx="257852" cy="148474"/>
            </a:xfrm>
            <a:custGeom>
              <a:avLst/>
              <a:gdLst/>
              <a:ahLst/>
              <a:cxnLst/>
              <a:rect l="l" t="t" r="r" b="b"/>
              <a:pathLst>
                <a:path w="15934" h="9175" extrusionOk="0">
                  <a:moveTo>
                    <a:pt x="15531" y="1"/>
                  </a:moveTo>
                  <a:lnTo>
                    <a:pt x="0" y="4587"/>
                  </a:lnTo>
                  <a:lnTo>
                    <a:pt x="403" y="5151"/>
                  </a:lnTo>
                  <a:lnTo>
                    <a:pt x="805" y="5714"/>
                  </a:lnTo>
                  <a:lnTo>
                    <a:pt x="1288" y="6277"/>
                  </a:lnTo>
                  <a:lnTo>
                    <a:pt x="1771" y="6760"/>
                  </a:lnTo>
                  <a:lnTo>
                    <a:pt x="2334" y="7162"/>
                  </a:lnTo>
                  <a:lnTo>
                    <a:pt x="2897" y="7565"/>
                  </a:lnTo>
                  <a:lnTo>
                    <a:pt x="3460" y="7967"/>
                  </a:lnTo>
                  <a:lnTo>
                    <a:pt x="4104" y="8289"/>
                  </a:lnTo>
                  <a:lnTo>
                    <a:pt x="4667" y="8530"/>
                  </a:lnTo>
                  <a:lnTo>
                    <a:pt x="5311" y="8772"/>
                  </a:lnTo>
                  <a:lnTo>
                    <a:pt x="6035" y="8933"/>
                  </a:lnTo>
                  <a:lnTo>
                    <a:pt x="6679" y="9094"/>
                  </a:lnTo>
                  <a:lnTo>
                    <a:pt x="7403" y="9094"/>
                  </a:lnTo>
                  <a:lnTo>
                    <a:pt x="8047" y="9174"/>
                  </a:lnTo>
                  <a:lnTo>
                    <a:pt x="8771" y="9094"/>
                  </a:lnTo>
                  <a:lnTo>
                    <a:pt x="9496" y="9013"/>
                  </a:lnTo>
                  <a:lnTo>
                    <a:pt x="10220" y="8852"/>
                  </a:lnTo>
                  <a:lnTo>
                    <a:pt x="11025" y="8611"/>
                  </a:lnTo>
                  <a:lnTo>
                    <a:pt x="11749" y="8289"/>
                  </a:lnTo>
                  <a:lnTo>
                    <a:pt x="12393" y="7967"/>
                  </a:lnTo>
                  <a:lnTo>
                    <a:pt x="13117" y="7484"/>
                  </a:lnTo>
                  <a:lnTo>
                    <a:pt x="13680" y="7002"/>
                  </a:lnTo>
                  <a:lnTo>
                    <a:pt x="14243" y="6519"/>
                  </a:lnTo>
                  <a:lnTo>
                    <a:pt x="14726" y="5875"/>
                  </a:lnTo>
                  <a:lnTo>
                    <a:pt x="15129" y="5231"/>
                  </a:lnTo>
                  <a:lnTo>
                    <a:pt x="15450" y="4507"/>
                  </a:lnTo>
                  <a:lnTo>
                    <a:pt x="15692" y="3783"/>
                  </a:lnTo>
                  <a:lnTo>
                    <a:pt x="15853" y="2978"/>
                  </a:lnTo>
                  <a:lnTo>
                    <a:pt x="15933" y="2254"/>
                  </a:lnTo>
                  <a:lnTo>
                    <a:pt x="15933" y="1449"/>
                  </a:lnTo>
                  <a:lnTo>
                    <a:pt x="15772" y="725"/>
                  </a:lnTo>
                  <a:lnTo>
                    <a:pt x="15531" y="1"/>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4" name="Google Shape;1474;p40"/>
            <p:cNvSpPr/>
            <p:nvPr/>
          </p:nvSpPr>
          <p:spPr>
            <a:xfrm>
              <a:off x="3525013" y="416043"/>
              <a:ext cx="259147" cy="148474"/>
            </a:xfrm>
            <a:custGeom>
              <a:avLst/>
              <a:gdLst/>
              <a:ahLst/>
              <a:cxnLst/>
              <a:rect l="l" t="t" r="r" b="b"/>
              <a:pathLst>
                <a:path w="16014" h="9175" extrusionOk="0">
                  <a:moveTo>
                    <a:pt x="483" y="1"/>
                  </a:moveTo>
                  <a:lnTo>
                    <a:pt x="242" y="725"/>
                  </a:lnTo>
                  <a:lnTo>
                    <a:pt x="81" y="1449"/>
                  </a:lnTo>
                  <a:lnTo>
                    <a:pt x="0" y="2254"/>
                  </a:lnTo>
                  <a:lnTo>
                    <a:pt x="81" y="2978"/>
                  </a:lnTo>
                  <a:lnTo>
                    <a:pt x="242" y="3783"/>
                  </a:lnTo>
                  <a:lnTo>
                    <a:pt x="483" y="4507"/>
                  </a:lnTo>
                  <a:lnTo>
                    <a:pt x="805" y="5231"/>
                  </a:lnTo>
                  <a:lnTo>
                    <a:pt x="1288" y="5875"/>
                  </a:lnTo>
                  <a:lnTo>
                    <a:pt x="1771" y="6519"/>
                  </a:lnTo>
                  <a:lnTo>
                    <a:pt x="2334" y="7002"/>
                  </a:lnTo>
                  <a:lnTo>
                    <a:pt x="2897" y="7484"/>
                  </a:lnTo>
                  <a:lnTo>
                    <a:pt x="3541" y="7967"/>
                  </a:lnTo>
                  <a:lnTo>
                    <a:pt x="4265" y="8289"/>
                  </a:lnTo>
                  <a:lnTo>
                    <a:pt x="4989" y="8611"/>
                  </a:lnTo>
                  <a:lnTo>
                    <a:pt x="5714" y="8852"/>
                  </a:lnTo>
                  <a:lnTo>
                    <a:pt x="6518" y="9013"/>
                  </a:lnTo>
                  <a:lnTo>
                    <a:pt x="7162" y="9094"/>
                  </a:lnTo>
                  <a:lnTo>
                    <a:pt x="7886" y="9174"/>
                  </a:lnTo>
                  <a:lnTo>
                    <a:pt x="8610" y="9174"/>
                  </a:lnTo>
                  <a:lnTo>
                    <a:pt x="9254" y="9094"/>
                  </a:lnTo>
                  <a:lnTo>
                    <a:pt x="9978" y="8933"/>
                  </a:lnTo>
                  <a:lnTo>
                    <a:pt x="10622" y="8772"/>
                  </a:lnTo>
                  <a:lnTo>
                    <a:pt x="11266" y="8530"/>
                  </a:lnTo>
                  <a:lnTo>
                    <a:pt x="11910" y="8289"/>
                  </a:lnTo>
                  <a:lnTo>
                    <a:pt x="12473" y="7967"/>
                  </a:lnTo>
                  <a:lnTo>
                    <a:pt x="13117" y="7645"/>
                  </a:lnTo>
                  <a:lnTo>
                    <a:pt x="13680" y="7243"/>
                  </a:lnTo>
                  <a:lnTo>
                    <a:pt x="14163" y="6760"/>
                  </a:lnTo>
                  <a:lnTo>
                    <a:pt x="14726" y="6277"/>
                  </a:lnTo>
                  <a:lnTo>
                    <a:pt x="15129" y="5714"/>
                  </a:lnTo>
                  <a:lnTo>
                    <a:pt x="15611" y="5151"/>
                  </a:lnTo>
                  <a:lnTo>
                    <a:pt x="16014" y="4587"/>
                  </a:lnTo>
                  <a:lnTo>
                    <a:pt x="483"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5" name="Google Shape;1475;p40"/>
            <p:cNvSpPr/>
            <p:nvPr/>
          </p:nvSpPr>
          <p:spPr>
            <a:xfrm>
              <a:off x="3733362" y="404327"/>
              <a:ext cx="669357" cy="662835"/>
            </a:xfrm>
            <a:custGeom>
              <a:avLst/>
              <a:gdLst/>
              <a:ahLst/>
              <a:cxnLst/>
              <a:rect l="l" t="t" r="r" b="b"/>
              <a:pathLst>
                <a:path w="41363" h="40960"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2071" y="36292"/>
                  </a:lnTo>
                  <a:lnTo>
                    <a:pt x="13278" y="37097"/>
                  </a:lnTo>
                  <a:lnTo>
                    <a:pt x="14405" y="37821"/>
                  </a:lnTo>
                  <a:lnTo>
                    <a:pt x="15692" y="38465"/>
                  </a:lnTo>
                  <a:lnTo>
                    <a:pt x="16899" y="39109"/>
                  </a:lnTo>
                  <a:lnTo>
                    <a:pt x="18187" y="39672"/>
                  </a:lnTo>
                  <a:lnTo>
                    <a:pt x="19474" y="40155"/>
                  </a:lnTo>
                  <a:lnTo>
                    <a:pt x="20842" y="40557"/>
                  </a:lnTo>
                  <a:lnTo>
                    <a:pt x="22210" y="40799"/>
                  </a:lnTo>
                  <a:lnTo>
                    <a:pt x="23659" y="40960"/>
                  </a:lnTo>
                  <a:lnTo>
                    <a:pt x="25107" y="40960"/>
                  </a:lnTo>
                  <a:lnTo>
                    <a:pt x="26556" y="40879"/>
                  </a:lnTo>
                  <a:lnTo>
                    <a:pt x="28004" y="40638"/>
                  </a:lnTo>
                  <a:lnTo>
                    <a:pt x="28648" y="40477"/>
                  </a:lnTo>
                  <a:lnTo>
                    <a:pt x="29694" y="40074"/>
                  </a:lnTo>
                  <a:lnTo>
                    <a:pt x="30740" y="39672"/>
                  </a:lnTo>
                  <a:lnTo>
                    <a:pt x="31786" y="39109"/>
                  </a:lnTo>
                  <a:lnTo>
                    <a:pt x="32752" y="38465"/>
                  </a:lnTo>
                  <a:lnTo>
                    <a:pt x="33235" y="37982"/>
                  </a:lnTo>
                  <a:lnTo>
                    <a:pt x="34200" y="37097"/>
                  </a:lnTo>
                  <a:lnTo>
                    <a:pt x="35005" y="36051"/>
                  </a:lnTo>
                  <a:lnTo>
                    <a:pt x="35810" y="35005"/>
                  </a:lnTo>
                  <a:lnTo>
                    <a:pt x="36453" y="33878"/>
                  </a:lnTo>
                  <a:lnTo>
                    <a:pt x="37097" y="32752"/>
                  </a:lnTo>
                  <a:lnTo>
                    <a:pt x="37580" y="31545"/>
                  </a:lnTo>
                  <a:lnTo>
                    <a:pt x="38063" y="30338"/>
                  </a:lnTo>
                  <a:lnTo>
                    <a:pt x="38465" y="29050"/>
                  </a:lnTo>
                  <a:lnTo>
                    <a:pt x="39431" y="26073"/>
                  </a:lnTo>
                  <a:lnTo>
                    <a:pt x="40236" y="22934"/>
                  </a:lnTo>
                  <a:lnTo>
                    <a:pt x="40638" y="21405"/>
                  </a:lnTo>
                  <a:lnTo>
                    <a:pt x="40960" y="19876"/>
                  </a:lnTo>
                  <a:lnTo>
                    <a:pt x="41121" y="18267"/>
                  </a:lnTo>
                  <a:lnTo>
                    <a:pt x="41282" y="16738"/>
                  </a:lnTo>
                  <a:lnTo>
                    <a:pt x="41362" y="15370"/>
                  </a:lnTo>
                  <a:lnTo>
                    <a:pt x="41362" y="14083"/>
                  </a:lnTo>
                  <a:lnTo>
                    <a:pt x="41282" y="12795"/>
                  </a:lnTo>
                  <a:lnTo>
                    <a:pt x="41121" y="11508"/>
                  </a:lnTo>
                  <a:lnTo>
                    <a:pt x="40879" y="10220"/>
                  </a:lnTo>
                  <a:lnTo>
                    <a:pt x="40557" y="8933"/>
                  </a:lnTo>
                  <a:lnTo>
                    <a:pt x="40155" y="7726"/>
                  </a:lnTo>
                  <a:lnTo>
                    <a:pt x="39592" y="6599"/>
                  </a:lnTo>
                  <a:lnTo>
                    <a:pt x="39189" y="5794"/>
                  </a:lnTo>
                  <a:lnTo>
                    <a:pt x="38707" y="5070"/>
                  </a:lnTo>
                  <a:lnTo>
                    <a:pt x="37821" y="3943"/>
                  </a:lnTo>
                  <a:lnTo>
                    <a:pt x="36936" y="2978"/>
                  </a:lnTo>
                  <a:lnTo>
                    <a:pt x="35890" y="2093"/>
                  </a:lnTo>
                  <a:lnTo>
                    <a:pt x="34764" y="1368"/>
                  </a:lnTo>
                  <a:lnTo>
                    <a:pt x="34120" y="966"/>
                  </a:lnTo>
                  <a:lnTo>
                    <a:pt x="33396" y="644"/>
                  </a:lnTo>
                  <a:lnTo>
                    <a:pt x="32752" y="403"/>
                  </a:lnTo>
                  <a:lnTo>
                    <a:pt x="31947" y="242"/>
                  </a:lnTo>
                  <a:lnTo>
                    <a:pt x="31062" y="81"/>
                  </a:lnTo>
                  <a:lnTo>
                    <a:pt x="30096" y="0"/>
                  </a:lnTo>
                  <a:close/>
                </a:path>
              </a:pathLst>
            </a:custGeom>
            <a:solidFill>
              <a:srgbClr val="F5C8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6" name="Google Shape;1476;p40"/>
            <p:cNvSpPr/>
            <p:nvPr/>
          </p:nvSpPr>
          <p:spPr>
            <a:xfrm>
              <a:off x="3733362" y="404327"/>
              <a:ext cx="639403" cy="640698"/>
            </a:xfrm>
            <a:custGeom>
              <a:avLst/>
              <a:gdLst/>
              <a:ahLst/>
              <a:cxnLst/>
              <a:rect l="l" t="t" r="r" b="b"/>
              <a:pathLst>
                <a:path w="39512" h="39592" extrusionOk="0">
                  <a:moveTo>
                    <a:pt x="28165" y="0"/>
                  </a:moveTo>
                  <a:lnTo>
                    <a:pt x="26234" y="81"/>
                  </a:lnTo>
                  <a:lnTo>
                    <a:pt x="24302" y="242"/>
                  </a:lnTo>
                  <a:lnTo>
                    <a:pt x="20762" y="403"/>
                  </a:lnTo>
                  <a:lnTo>
                    <a:pt x="17221" y="644"/>
                  </a:lnTo>
                  <a:lnTo>
                    <a:pt x="15451" y="805"/>
                  </a:lnTo>
                  <a:lnTo>
                    <a:pt x="13680" y="1047"/>
                  </a:lnTo>
                  <a:lnTo>
                    <a:pt x="11910" y="1368"/>
                  </a:lnTo>
                  <a:lnTo>
                    <a:pt x="10220" y="1771"/>
                  </a:lnTo>
                  <a:lnTo>
                    <a:pt x="9415" y="2012"/>
                  </a:lnTo>
                  <a:lnTo>
                    <a:pt x="8128" y="2575"/>
                  </a:lnTo>
                  <a:lnTo>
                    <a:pt x="7726" y="2817"/>
                  </a:lnTo>
                  <a:lnTo>
                    <a:pt x="7243" y="3058"/>
                  </a:lnTo>
                  <a:lnTo>
                    <a:pt x="6760" y="3380"/>
                  </a:lnTo>
                  <a:lnTo>
                    <a:pt x="6358" y="3541"/>
                  </a:lnTo>
                  <a:lnTo>
                    <a:pt x="5714" y="3943"/>
                  </a:lnTo>
                  <a:lnTo>
                    <a:pt x="5070" y="4507"/>
                  </a:lnTo>
                  <a:lnTo>
                    <a:pt x="4507" y="4990"/>
                  </a:lnTo>
                  <a:lnTo>
                    <a:pt x="3943" y="5633"/>
                  </a:lnTo>
                  <a:lnTo>
                    <a:pt x="2897" y="6840"/>
                  </a:lnTo>
                  <a:lnTo>
                    <a:pt x="2093" y="8208"/>
                  </a:lnTo>
                  <a:lnTo>
                    <a:pt x="1368" y="9657"/>
                  </a:lnTo>
                  <a:lnTo>
                    <a:pt x="805" y="11266"/>
                  </a:lnTo>
                  <a:lnTo>
                    <a:pt x="403" y="12795"/>
                  </a:lnTo>
                  <a:lnTo>
                    <a:pt x="81" y="14485"/>
                  </a:lnTo>
                  <a:lnTo>
                    <a:pt x="81" y="15531"/>
                  </a:lnTo>
                  <a:lnTo>
                    <a:pt x="0" y="16577"/>
                  </a:lnTo>
                  <a:lnTo>
                    <a:pt x="81" y="17704"/>
                  </a:lnTo>
                  <a:lnTo>
                    <a:pt x="242" y="18750"/>
                  </a:lnTo>
                  <a:lnTo>
                    <a:pt x="403" y="19796"/>
                  </a:lnTo>
                  <a:lnTo>
                    <a:pt x="644" y="20842"/>
                  </a:lnTo>
                  <a:lnTo>
                    <a:pt x="886" y="21888"/>
                  </a:lnTo>
                  <a:lnTo>
                    <a:pt x="1207" y="22934"/>
                  </a:lnTo>
                  <a:lnTo>
                    <a:pt x="1610" y="23980"/>
                  </a:lnTo>
                  <a:lnTo>
                    <a:pt x="2093" y="25027"/>
                  </a:lnTo>
                  <a:lnTo>
                    <a:pt x="2575" y="25992"/>
                  </a:lnTo>
                  <a:lnTo>
                    <a:pt x="3139" y="27038"/>
                  </a:lnTo>
                  <a:lnTo>
                    <a:pt x="3943" y="28165"/>
                  </a:lnTo>
                  <a:lnTo>
                    <a:pt x="4748" y="29372"/>
                  </a:lnTo>
                  <a:lnTo>
                    <a:pt x="5633" y="30418"/>
                  </a:lnTo>
                  <a:lnTo>
                    <a:pt x="6519" y="31464"/>
                  </a:lnTo>
                  <a:lnTo>
                    <a:pt x="7565" y="32510"/>
                  </a:lnTo>
                  <a:lnTo>
                    <a:pt x="8530" y="33476"/>
                  </a:lnTo>
                  <a:lnTo>
                    <a:pt x="9657" y="34361"/>
                  </a:lnTo>
                  <a:lnTo>
                    <a:pt x="10703" y="35246"/>
                  </a:lnTo>
                  <a:lnTo>
                    <a:pt x="10783" y="35327"/>
                  </a:lnTo>
                  <a:lnTo>
                    <a:pt x="11830" y="36051"/>
                  </a:lnTo>
                  <a:lnTo>
                    <a:pt x="12956" y="36695"/>
                  </a:lnTo>
                  <a:lnTo>
                    <a:pt x="14163" y="37338"/>
                  </a:lnTo>
                  <a:lnTo>
                    <a:pt x="15370" y="37902"/>
                  </a:lnTo>
                  <a:lnTo>
                    <a:pt x="16577" y="38385"/>
                  </a:lnTo>
                  <a:lnTo>
                    <a:pt x="17784" y="38787"/>
                  </a:lnTo>
                  <a:lnTo>
                    <a:pt x="18991" y="39189"/>
                  </a:lnTo>
                  <a:lnTo>
                    <a:pt x="20279" y="39431"/>
                  </a:lnTo>
                  <a:lnTo>
                    <a:pt x="21727" y="39592"/>
                  </a:lnTo>
                  <a:lnTo>
                    <a:pt x="23176" y="39592"/>
                  </a:lnTo>
                  <a:lnTo>
                    <a:pt x="24624" y="39511"/>
                  </a:lnTo>
                  <a:lnTo>
                    <a:pt x="26073" y="39270"/>
                  </a:lnTo>
                  <a:lnTo>
                    <a:pt x="26717" y="39109"/>
                  </a:lnTo>
                  <a:lnTo>
                    <a:pt x="27843" y="38706"/>
                  </a:lnTo>
                  <a:lnTo>
                    <a:pt x="28889" y="38304"/>
                  </a:lnTo>
                  <a:lnTo>
                    <a:pt x="29855" y="37741"/>
                  </a:lnTo>
                  <a:lnTo>
                    <a:pt x="30821" y="37017"/>
                  </a:lnTo>
                  <a:lnTo>
                    <a:pt x="31384" y="36614"/>
                  </a:lnTo>
                  <a:lnTo>
                    <a:pt x="32269" y="35729"/>
                  </a:lnTo>
                  <a:lnTo>
                    <a:pt x="33154" y="34683"/>
                  </a:lnTo>
                  <a:lnTo>
                    <a:pt x="33878" y="33637"/>
                  </a:lnTo>
                  <a:lnTo>
                    <a:pt x="34522" y="32510"/>
                  </a:lnTo>
                  <a:lnTo>
                    <a:pt x="35166" y="31384"/>
                  </a:lnTo>
                  <a:lnTo>
                    <a:pt x="35729" y="30177"/>
                  </a:lnTo>
                  <a:lnTo>
                    <a:pt x="36212" y="28970"/>
                  </a:lnTo>
                  <a:lnTo>
                    <a:pt x="36614" y="27682"/>
                  </a:lnTo>
                  <a:lnTo>
                    <a:pt x="37580" y="24705"/>
                  </a:lnTo>
                  <a:lnTo>
                    <a:pt x="38385" y="21566"/>
                  </a:lnTo>
                  <a:lnTo>
                    <a:pt x="38707" y="20037"/>
                  </a:lnTo>
                  <a:lnTo>
                    <a:pt x="39028" y="18509"/>
                  </a:lnTo>
                  <a:lnTo>
                    <a:pt x="39270" y="16899"/>
                  </a:lnTo>
                  <a:lnTo>
                    <a:pt x="39431" y="15290"/>
                  </a:lnTo>
                  <a:lnTo>
                    <a:pt x="39511" y="14002"/>
                  </a:lnTo>
                  <a:lnTo>
                    <a:pt x="39511" y="12715"/>
                  </a:lnTo>
                  <a:lnTo>
                    <a:pt x="39431" y="11427"/>
                  </a:lnTo>
                  <a:lnTo>
                    <a:pt x="39270" y="10140"/>
                  </a:lnTo>
                  <a:lnTo>
                    <a:pt x="39028" y="8852"/>
                  </a:lnTo>
                  <a:lnTo>
                    <a:pt x="38626" y="7565"/>
                  </a:lnTo>
                  <a:lnTo>
                    <a:pt x="38224" y="6358"/>
                  </a:lnTo>
                  <a:lnTo>
                    <a:pt x="37741" y="5151"/>
                  </a:lnTo>
                  <a:lnTo>
                    <a:pt x="37258" y="4426"/>
                  </a:lnTo>
                  <a:lnTo>
                    <a:pt x="36775" y="3702"/>
                  </a:lnTo>
                  <a:lnTo>
                    <a:pt x="35890" y="2415"/>
                  </a:lnTo>
                  <a:lnTo>
                    <a:pt x="35327" y="1851"/>
                  </a:lnTo>
                  <a:lnTo>
                    <a:pt x="34764" y="1368"/>
                  </a:lnTo>
                  <a:lnTo>
                    <a:pt x="34120" y="966"/>
                  </a:lnTo>
                  <a:lnTo>
                    <a:pt x="33396" y="644"/>
                  </a:lnTo>
                  <a:lnTo>
                    <a:pt x="32752" y="403"/>
                  </a:lnTo>
                  <a:lnTo>
                    <a:pt x="31947" y="242"/>
                  </a:lnTo>
                  <a:lnTo>
                    <a:pt x="31062" y="81"/>
                  </a:lnTo>
                  <a:lnTo>
                    <a:pt x="30096" y="0"/>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7" name="Google Shape;1477;p40"/>
            <p:cNvSpPr/>
            <p:nvPr/>
          </p:nvSpPr>
          <p:spPr>
            <a:xfrm>
              <a:off x="2886920" y="1278101"/>
              <a:ext cx="303438" cy="480539"/>
            </a:xfrm>
            <a:custGeom>
              <a:avLst/>
              <a:gdLst/>
              <a:ahLst/>
              <a:cxnLst/>
              <a:rect l="l" t="t" r="r" b="b"/>
              <a:pathLst>
                <a:path w="18751" h="29695" extrusionOk="0">
                  <a:moveTo>
                    <a:pt x="1" y="1"/>
                  </a:moveTo>
                  <a:lnTo>
                    <a:pt x="805" y="5392"/>
                  </a:lnTo>
                  <a:lnTo>
                    <a:pt x="4266" y="29694"/>
                  </a:lnTo>
                  <a:lnTo>
                    <a:pt x="7967" y="29694"/>
                  </a:lnTo>
                  <a:lnTo>
                    <a:pt x="7967" y="22532"/>
                  </a:lnTo>
                  <a:lnTo>
                    <a:pt x="14968" y="7806"/>
                  </a:lnTo>
                  <a:lnTo>
                    <a:pt x="18750"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8" name="Google Shape;1478;p40"/>
            <p:cNvSpPr/>
            <p:nvPr/>
          </p:nvSpPr>
          <p:spPr>
            <a:xfrm>
              <a:off x="2886920" y="1278101"/>
              <a:ext cx="303438" cy="126337"/>
            </a:xfrm>
            <a:custGeom>
              <a:avLst/>
              <a:gdLst/>
              <a:ahLst/>
              <a:cxnLst/>
              <a:rect l="l" t="t" r="r" b="b"/>
              <a:pathLst>
                <a:path w="18751" h="7807" extrusionOk="0">
                  <a:moveTo>
                    <a:pt x="1" y="1"/>
                  </a:moveTo>
                  <a:lnTo>
                    <a:pt x="805" y="5392"/>
                  </a:lnTo>
                  <a:lnTo>
                    <a:pt x="1369" y="5151"/>
                  </a:lnTo>
                  <a:lnTo>
                    <a:pt x="1852" y="4748"/>
                  </a:lnTo>
                  <a:lnTo>
                    <a:pt x="2254" y="4266"/>
                  </a:lnTo>
                  <a:lnTo>
                    <a:pt x="2576" y="3702"/>
                  </a:lnTo>
                  <a:lnTo>
                    <a:pt x="2817" y="4427"/>
                  </a:lnTo>
                  <a:lnTo>
                    <a:pt x="3059" y="5070"/>
                  </a:lnTo>
                  <a:lnTo>
                    <a:pt x="3461" y="5634"/>
                  </a:lnTo>
                  <a:lnTo>
                    <a:pt x="3944" y="6116"/>
                  </a:lnTo>
                  <a:lnTo>
                    <a:pt x="4507" y="6599"/>
                  </a:lnTo>
                  <a:lnTo>
                    <a:pt x="5070" y="7002"/>
                  </a:lnTo>
                  <a:lnTo>
                    <a:pt x="5714" y="7243"/>
                  </a:lnTo>
                  <a:lnTo>
                    <a:pt x="6358" y="7484"/>
                  </a:lnTo>
                  <a:lnTo>
                    <a:pt x="7002" y="7565"/>
                  </a:lnTo>
                  <a:lnTo>
                    <a:pt x="7726" y="7565"/>
                  </a:lnTo>
                  <a:lnTo>
                    <a:pt x="8450" y="7484"/>
                  </a:lnTo>
                  <a:lnTo>
                    <a:pt x="9094" y="7323"/>
                  </a:lnTo>
                  <a:lnTo>
                    <a:pt x="9738" y="7082"/>
                  </a:lnTo>
                  <a:lnTo>
                    <a:pt x="10301" y="6680"/>
                  </a:lnTo>
                  <a:lnTo>
                    <a:pt x="10864" y="6277"/>
                  </a:lnTo>
                  <a:lnTo>
                    <a:pt x="11347" y="5714"/>
                  </a:lnTo>
                  <a:lnTo>
                    <a:pt x="11749" y="6116"/>
                  </a:lnTo>
                  <a:lnTo>
                    <a:pt x="12152" y="6519"/>
                  </a:lnTo>
                  <a:lnTo>
                    <a:pt x="13037" y="7082"/>
                  </a:lnTo>
                  <a:lnTo>
                    <a:pt x="14003" y="7484"/>
                  </a:lnTo>
                  <a:lnTo>
                    <a:pt x="14968" y="7806"/>
                  </a:lnTo>
                  <a:lnTo>
                    <a:pt x="18750"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79" name="Google Shape;1479;p40"/>
            <p:cNvSpPr/>
            <p:nvPr/>
          </p:nvSpPr>
          <p:spPr>
            <a:xfrm>
              <a:off x="3703408" y="1278101"/>
              <a:ext cx="127631" cy="480539"/>
            </a:xfrm>
            <a:custGeom>
              <a:avLst/>
              <a:gdLst/>
              <a:ahLst/>
              <a:cxnLst/>
              <a:rect l="l" t="t" r="r" b="b"/>
              <a:pathLst>
                <a:path w="7887" h="29695" extrusionOk="0">
                  <a:moveTo>
                    <a:pt x="1" y="1"/>
                  </a:moveTo>
                  <a:lnTo>
                    <a:pt x="966" y="6841"/>
                  </a:lnTo>
                  <a:lnTo>
                    <a:pt x="4266" y="29694"/>
                  </a:lnTo>
                  <a:lnTo>
                    <a:pt x="7887" y="29694"/>
                  </a:lnTo>
                  <a:lnTo>
                    <a:pt x="7887" y="1"/>
                  </a:lnTo>
                  <a:close/>
                </a:path>
              </a:pathLst>
            </a:custGeom>
            <a:solidFill>
              <a:srgbClr val="FCDE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0" name="Google Shape;1480;p40"/>
            <p:cNvSpPr/>
            <p:nvPr/>
          </p:nvSpPr>
          <p:spPr>
            <a:xfrm>
              <a:off x="3703408" y="1278101"/>
              <a:ext cx="127631" cy="113310"/>
            </a:xfrm>
            <a:custGeom>
              <a:avLst/>
              <a:gdLst/>
              <a:ahLst/>
              <a:cxnLst/>
              <a:rect l="l" t="t" r="r" b="b"/>
              <a:pathLst>
                <a:path w="7887" h="7002" extrusionOk="0">
                  <a:moveTo>
                    <a:pt x="1" y="1"/>
                  </a:moveTo>
                  <a:lnTo>
                    <a:pt x="966" y="6841"/>
                  </a:lnTo>
                  <a:lnTo>
                    <a:pt x="1530" y="6760"/>
                  </a:lnTo>
                  <a:lnTo>
                    <a:pt x="2012" y="6680"/>
                  </a:lnTo>
                  <a:lnTo>
                    <a:pt x="2495" y="6519"/>
                  </a:lnTo>
                  <a:lnTo>
                    <a:pt x="2978" y="6277"/>
                  </a:lnTo>
                  <a:lnTo>
                    <a:pt x="3380" y="5956"/>
                  </a:lnTo>
                  <a:lnTo>
                    <a:pt x="3783" y="5634"/>
                  </a:lnTo>
                  <a:lnTo>
                    <a:pt x="4105" y="5231"/>
                  </a:lnTo>
                  <a:lnTo>
                    <a:pt x="4346" y="4748"/>
                  </a:lnTo>
                  <a:lnTo>
                    <a:pt x="4668" y="5231"/>
                  </a:lnTo>
                  <a:lnTo>
                    <a:pt x="4990" y="5634"/>
                  </a:lnTo>
                  <a:lnTo>
                    <a:pt x="5392" y="6036"/>
                  </a:lnTo>
                  <a:lnTo>
                    <a:pt x="5875" y="6358"/>
                  </a:lnTo>
                  <a:lnTo>
                    <a:pt x="6358" y="6599"/>
                  </a:lnTo>
                  <a:lnTo>
                    <a:pt x="6841" y="6760"/>
                  </a:lnTo>
                  <a:lnTo>
                    <a:pt x="7404" y="6921"/>
                  </a:lnTo>
                  <a:lnTo>
                    <a:pt x="7887" y="7002"/>
                  </a:lnTo>
                  <a:lnTo>
                    <a:pt x="7887"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1" name="Google Shape;1481;p40"/>
            <p:cNvSpPr/>
            <p:nvPr/>
          </p:nvSpPr>
          <p:spPr>
            <a:xfrm>
              <a:off x="4242528" y="602255"/>
              <a:ext cx="46897" cy="48208"/>
            </a:xfrm>
            <a:custGeom>
              <a:avLst/>
              <a:gdLst/>
              <a:ahLst/>
              <a:cxnLst/>
              <a:rect l="l" t="t" r="r" b="b"/>
              <a:pathLst>
                <a:path w="2898" h="2979" extrusionOk="0">
                  <a:moveTo>
                    <a:pt x="1449" y="1"/>
                  </a:moveTo>
                  <a:lnTo>
                    <a:pt x="1127" y="81"/>
                  </a:lnTo>
                  <a:lnTo>
                    <a:pt x="885" y="162"/>
                  </a:lnTo>
                  <a:lnTo>
                    <a:pt x="644" y="323"/>
                  </a:lnTo>
                  <a:lnTo>
                    <a:pt x="403" y="484"/>
                  </a:lnTo>
                  <a:lnTo>
                    <a:pt x="242" y="645"/>
                  </a:lnTo>
                  <a:lnTo>
                    <a:pt x="81" y="966"/>
                  </a:lnTo>
                  <a:lnTo>
                    <a:pt x="0" y="1208"/>
                  </a:lnTo>
                  <a:lnTo>
                    <a:pt x="0" y="1530"/>
                  </a:lnTo>
                  <a:lnTo>
                    <a:pt x="0" y="1771"/>
                  </a:lnTo>
                  <a:lnTo>
                    <a:pt x="81" y="2093"/>
                  </a:lnTo>
                  <a:lnTo>
                    <a:pt x="242" y="2334"/>
                  </a:lnTo>
                  <a:lnTo>
                    <a:pt x="403" y="2576"/>
                  </a:lnTo>
                  <a:lnTo>
                    <a:pt x="644" y="2737"/>
                  </a:lnTo>
                  <a:lnTo>
                    <a:pt x="885" y="2817"/>
                  </a:lnTo>
                  <a:lnTo>
                    <a:pt x="1127" y="2898"/>
                  </a:lnTo>
                  <a:lnTo>
                    <a:pt x="1449" y="2978"/>
                  </a:lnTo>
                  <a:lnTo>
                    <a:pt x="1690" y="2898"/>
                  </a:lnTo>
                  <a:lnTo>
                    <a:pt x="2012" y="2817"/>
                  </a:lnTo>
                  <a:lnTo>
                    <a:pt x="2253" y="2737"/>
                  </a:lnTo>
                  <a:lnTo>
                    <a:pt x="2495" y="2576"/>
                  </a:lnTo>
                  <a:lnTo>
                    <a:pt x="2656" y="2334"/>
                  </a:lnTo>
                  <a:lnTo>
                    <a:pt x="2817" y="2093"/>
                  </a:lnTo>
                  <a:lnTo>
                    <a:pt x="2897" y="1771"/>
                  </a:lnTo>
                  <a:lnTo>
                    <a:pt x="2897" y="1530"/>
                  </a:lnTo>
                  <a:lnTo>
                    <a:pt x="2897" y="1208"/>
                  </a:lnTo>
                  <a:lnTo>
                    <a:pt x="2817" y="966"/>
                  </a:lnTo>
                  <a:lnTo>
                    <a:pt x="2656" y="645"/>
                  </a:lnTo>
                  <a:lnTo>
                    <a:pt x="2495" y="484"/>
                  </a:lnTo>
                  <a:lnTo>
                    <a:pt x="2253" y="323"/>
                  </a:lnTo>
                  <a:lnTo>
                    <a:pt x="2012" y="162"/>
                  </a:lnTo>
                  <a:lnTo>
                    <a:pt x="1690" y="81"/>
                  </a:lnTo>
                  <a:lnTo>
                    <a:pt x="1449"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2" name="Google Shape;1482;p40"/>
            <p:cNvSpPr/>
            <p:nvPr/>
          </p:nvSpPr>
          <p:spPr>
            <a:xfrm>
              <a:off x="3948234" y="615282"/>
              <a:ext cx="46881" cy="46897"/>
            </a:xfrm>
            <a:custGeom>
              <a:avLst/>
              <a:gdLst/>
              <a:ahLst/>
              <a:cxnLst/>
              <a:rect l="l" t="t" r="r" b="b"/>
              <a:pathLst>
                <a:path w="2897" h="2898" extrusionOk="0">
                  <a:moveTo>
                    <a:pt x="1127" y="1"/>
                  </a:moveTo>
                  <a:lnTo>
                    <a:pt x="885" y="81"/>
                  </a:lnTo>
                  <a:lnTo>
                    <a:pt x="644" y="242"/>
                  </a:lnTo>
                  <a:lnTo>
                    <a:pt x="402" y="403"/>
                  </a:lnTo>
                  <a:lnTo>
                    <a:pt x="241" y="644"/>
                  </a:lnTo>
                  <a:lnTo>
                    <a:pt x="80" y="886"/>
                  </a:lnTo>
                  <a:lnTo>
                    <a:pt x="0" y="1127"/>
                  </a:lnTo>
                  <a:lnTo>
                    <a:pt x="0" y="1449"/>
                  </a:lnTo>
                  <a:lnTo>
                    <a:pt x="0" y="1771"/>
                  </a:lnTo>
                  <a:lnTo>
                    <a:pt x="80" y="2012"/>
                  </a:lnTo>
                  <a:lnTo>
                    <a:pt x="241" y="2254"/>
                  </a:lnTo>
                  <a:lnTo>
                    <a:pt x="402" y="2495"/>
                  </a:lnTo>
                  <a:lnTo>
                    <a:pt x="644" y="2656"/>
                  </a:lnTo>
                  <a:lnTo>
                    <a:pt x="885" y="2817"/>
                  </a:lnTo>
                  <a:lnTo>
                    <a:pt x="1127" y="2897"/>
                  </a:lnTo>
                  <a:lnTo>
                    <a:pt x="1770" y="2897"/>
                  </a:lnTo>
                  <a:lnTo>
                    <a:pt x="2012" y="2817"/>
                  </a:lnTo>
                  <a:lnTo>
                    <a:pt x="2253" y="2656"/>
                  </a:lnTo>
                  <a:lnTo>
                    <a:pt x="2495" y="2495"/>
                  </a:lnTo>
                  <a:lnTo>
                    <a:pt x="2656" y="2254"/>
                  </a:lnTo>
                  <a:lnTo>
                    <a:pt x="2816" y="2012"/>
                  </a:lnTo>
                  <a:lnTo>
                    <a:pt x="2897" y="1771"/>
                  </a:lnTo>
                  <a:lnTo>
                    <a:pt x="2897" y="1449"/>
                  </a:lnTo>
                  <a:lnTo>
                    <a:pt x="2897" y="1127"/>
                  </a:lnTo>
                  <a:lnTo>
                    <a:pt x="2816" y="886"/>
                  </a:lnTo>
                  <a:lnTo>
                    <a:pt x="2656" y="644"/>
                  </a:lnTo>
                  <a:lnTo>
                    <a:pt x="2495" y="403"/>
                  </a:lnTo>
                  <a:lnTo>
                    <a:pt x="2253" y="242"/>
                  </a:lnTo>
                  <a:lnTo>
                    <a:pt x="2012" y="81"/>
                  </a:lnTo>
                  <a:lnTo>
                    <a:pt x="1770"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3" name="Google Shape;1483;p40"/>
            <p:cNvSpPr/>
            <p:nvPr/>
          </p:nvSpPr>
          <p:spPr>
            <a:xfrm>
              <a:off x="4186537" y="908282"/>
              <a:ext cx="10422" cy="153669"/>
            </a:xfrm>
            <a:custGeom>
              <a:avLst/>
              <a:gdLst/>
              <a:ahLst/>
              <a:cxnLst/>
              <a:rect l="l" t="t" r="r" b="b"/>
              <a:pathLst>
                <a:path w="644" h="9496" extrusionOk="0">
                  <a:moveTo>
                    <a:pt x="161" y="0"/>
                  </a:moveTo>
                  <a:lnTo>
                    <a:pt x="81" y="81"/>
                  </a:lnTo>
                  <a:lnTo>
                    <a:pt x="0" y="161"/>
                  </a:lnTo>
                  <a:lnTo>
                    <a:pt x="0" y="322"/>
                  </a:lnTo>
                  <a:lnTo>
                    <a:pt x="0" y="9415"/>
                  </a:lnTo>
                  <a:lnTo>
                    <a:pt x="0" y="9496"/>
                  </a:lnTo>
                  <a:lnTo>
                    <a:pt x="644" y="9335"/>
                  </a:lnTo>
                  <a:lnTo>
                    <a:pt x="644" y="322"/>
                  </a:lnTo>
                  <a:lnTo>
                    <a:pt x="563" y="161"/>
                  </a:lnTo>
                  <a:lnTo>
                    <a:pt x="483" y="81"/>
                  </a:lnTo>
                  <a:lnTo>
                    <a:pt x="402" y="0"/>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4" name="Google Shape;1484;p40"/>
            <p:cNvSpPr/>
            <p:nvPr/>
          </p:nvSpPr>
          <p:spPr>
            <a:xfrm>
              <a:off x="2845251" y="1130953"/>
              <a:ext cx="434953" cy="238320"/>
            </a:xfrm>
            <a:custGeom>
              <a:avLst/>
              <a:gdLst/>
              <a:ahLst/>
              <a:cxnLst/>
              <a:rect l="l" t="t" r="r" b="b"/>
              <a:pathLst>
                <a:path w="26878" h="14727" extrusionOk="0">
                  <a:moveTo>
                    <a:pt x="13117" y="1"/>
                  </a:moveTo>
                  <a:lnTo>
                    <a:pt x="11347" y="81"/>
                  </a:lnTo>
                  <a:lnTo>
                    <a:pt x="9657" y="403"/>
                  </a:lnTo>
                  <a:lnTo>
                    <a:pt x="7967" y="805"/>
                  </a:lnTo>
                  <a:lnTo>
                    <a:pt x="6277" y="1288"/>
                  </a:lnTo>
                  <a:lnTo>
                    <a:pt x="4748" y="1932"/>
                  </a:lnTo>
                  <a:lnTo>
                    <a:pt x="4024" y="2334"/>
                  </a:lnTo>
                  <a:lnTo>
                    <a:pt x="3300" y="2817"/>
                  </a:lnTo>
                  <a:lnTo>
                    <a:pt x="2576" y="3300"/>
                  </a:lnTo>
                  <a:lnTo>
                    <a:pt x="2012" y="3863"/>
                  </a:lnTo>
                  <a:lnTo>
                    <a:pt x="1449" y="4426"/>
                  </a:lnTo>
                  <a:lnTo>
                    <a:pt x="966" y="5070"/>
                  </a:lnTo>
                  <a:lnTo>
                    <a:pt x="564" y="5794"/>
                  </a:lnTo>
                  <a:lnTo>
                    <a:pt x="242" y="6599"/>
                  </a:lnTo>
                  <a:lnTo>
                    <a:pt x="81" y="7484"/>
                  </a:lnTo>
                  <a:lnTo>
                    <a:pt x="1" y="8289"/>
                  </a:lnTo>
                  <a:lnTo>
                    <a:pt x="81" y="9094"/>
                  </a:lnTo>
                  <a:lnTo>
                    <a:pt x="323" y="9898"/>
                  </a:lnTo>
                  <a:lnTo>
                    <a:pt x="644" y="10623"/>
                  </a:lnTo>
                  <a:lnTo>
                    <a:pt x="1127" y="11266"/>
                  </a:lnTo>
                  <a:lnTo>
                    <a:pt x="1449" y="11588"/>
                  </a:lnTo>
                  <a:lnTo>
                    <a:pt x="1771" y="11749"/>
                  </a:lnTo>
                  <a:lnTo>
                    <a:pt x="2173" y="11991"/>
                  </a:lnTo>
                  <a:lnTo>
                    <a:pt x="2495" y="12152"/>
                  </a:lnTo>
                  <a:lnTo>
                    <a:pt x="3380" y="12313"/>
                  </a:lnTo>
                  <a:lnTo>
                    <a:pt x="4185" y="12313"/>
                  </a:lnTo>
                  <a:lnTo>
                    <a:pt x="4990" y="12071"/>
                  </a:lnTo>
                  <a:lnTo>
                    <a:pt x="5312" y="11910"/>
                  </a:lnTo>
                  <a:lnTo>
                    <a:pt x="5714" y="11749"/>
                  </a:lnTo>
                  <a:lnTo>
                    <a:pt x="6036" y="11508"/>
                  </a:lnTo>
                  <a:lnTo>
                    <a:pt x="6277" y="11186"/>
                  </a:lnTo>
                  <a:lnTo>
                    <a:pt x="6519" y="10864"/>
                  </a:lnTo>
                  <a:lnTo>
                    <a:pt x="6680" y="10542"/>
                  </a:lnTo>
                  <a:lnTo>
                    <a:pt x="6841" y="11186"/>
                  </a:lnTo>
                  <a:lnTo>
                    <a:pt x="7163" y="11830"/>
                  </a:lnTo>
                  <a:lnTo>
                    <a:pt x="7565" y="12393"/>
                  </a:lnTo>
                  <a:lnTo>
                    <a:pt x="8048" y="12876"/>
                  </a:lnTo>
                  <a:lnTo>
                    <a:pt x="8531" y="13359"/>
                  </a:lnTo>
                  <a:lnTo>
                    <a:pt x="9094" y="13761"/>
                  </a:lnTo>
                  <a:lnTo>
                    <a:pt x="9738" y="14083"/>
                  </a:lnTo>
                  <a:lnTo>
                    <a:pt x="10462" y="14244"/>
                  </a:lnTo>
                  <a:lnTo>
                    <a:pt x="11106" y="14324"/>
                  </a:lnTo>
                  <a:lnTo>
                    <a:pt x="11830" y="14324"/>
                  </a:lnTo>
                  <a:lnTo>
                    <a:pt x="12474" y="14244"/>
                  </a:lnTo>
                  <a:lnTo>
                    <a:pt x="13198" y="14083"/>
                  </a:lnTo>
                  <a:lnTo>
                    <a:pt x="13842" y="13841"/>
                  </a:lnTo>
                  <a:lnTo>
                    <a:pt x="14405" y="13439"/>
                  </a:lnTo>
                  <a:lnTo>
                    <a:pt x="14968" y="13037"/>
                  </a:lnTo>
                  <a:lnTo>
                    <a:pt x="15451" y="12473"/>
                  </a:lnTo>
                  <a:lnTo>
                    <a:pt x="15853" y="12956"/>
                  </a:lnTo>
                  <a:lnTo>
                    <a:pt x="16336" y="13359"/>
                  </a:lnTo>
                  <a:lnTo>
                    <a:pt x="16819" y="13681"/>
                  </a:lnTo>
                  <a:lnTo>
                    <a:pt x="17382" y="14002"/>
                  </a:lnTo>
                  <a:lnTo>
                    <a:pt x="17946" y="14244"/>
                  </a:lnTo>
                  <a:lnTo>
                    <a:pt x="18509" y="14405"/>
                  </a:lnTo>
                  <a:lnTo>
                    <a:pt x="19153" y="14566"/>
                  </a:lnTo>
                  <a:lnTo>
                    <a:pt x="19716" y="14646"/>
                  </a:lnTo>
                  <a:lnTo>
                    <a:pt x="20360" y="14727"/>
                  </a:lnTo>
                  <a:lnTo>
                    <a:pt x="21003" y="14727"/>
                  </a:lnTo>
                  <a:lnTo>
                    <a:pt x="21567" y="14646"/>
                  </a:lnTo>
                  <a:lnTo>
                    <a:pt x="22210" y="14485"/>
                  </a:lnTo>
                  <a:lnTo>
                    <a:pt x="22774" y="14324"/>
                  </a:lnTo>
                  <a:lnTo>
                    <a:pt x="23337" y="14083"/>
                  </a:lnTo>
                  <a:lnTo>
                    <a:pt x="23900" y="13761"/>
                  </a:lnTo>
                  <a:lnTo>
                    <a:pt x="24383" y="13439"/>
                  </a:lnTo>
                  <a:lnTo>
                    <a:pt x="24866" y="13037"/>
                  </a:lnTo>
                  <a:lnTo>
                    <a:pt x="25268" y="12554"/>
                  </a:lnTo>
                  <a:lnTo>
                    <a:pt x="25671" y="12071"/>
                  </a:lnTo>
                  <a:lnTo>
                    <a:pt x="25993" y="11588"/>
                  </a:lnTo>
                  <a:lnTo>
                    <a:pt x="26314" y="11025"/>
                  </a:lnTo>
                  <a:lnTo>
                    <a:pt x="26556" y="10462"/>
                  </a:lnTo>
                  <a:lnTo>
                    <a:pt x="26717" y="9818"/>
                  </a:lnTo>
                  <a:lnTo>
                    <a:pt x="26797" y="9255"/>
                  </a:lnTo>
                  <a:lnTo>
                    <a:pt x="26878" y="8611"/>
                  </a:lnTo>
                  <a:lnTo>
                    <a:pt x="26878" y="8048"/>
                  </a:lnTo>
                  <a:lnTo>
                    <a:pt x="26878" y="7404"/>
                  </a:lnTo>
                  <a:lnTo>
                    <a:pt x="26797" y="6760"/>
                  </a:lnTo>
                  <a:lnTo>
                    <a:pt x="26636" y="6197"/>
                  </a:lnTo>
                  <a:lnTo>
                    <a:pt x="26475" y="5634"/>
                  </a:lnTo>
                  <a:lnTo>
                    <a:pt x="26154" y="5070"/>
                  </a:lnTo>
                  <a:lnTo>
                    <a:pt x="25832" y="4507"/>
                  </a:lnTo>
                  <a:lnTo>
                    <a:pt x="25349" y="3863"/>
                  </a:lnTo>
                  <a:lnTo>
                    <a:pt x="24705" y="3219"/>
                  </a:lnTo>
                  <a:lnTo>
                    <a:pt x="23981" y="2656"/>
                  </a:lnTo>
                  <a:lnTo>
                    <a:pt x="23257" y="2173"/>
                  </a:lnTo>
                  <a:lnTo>
                    <a:pt x="22532" y="1771"/>
                  </a:lnTo>
                  <a:lnTo>
                    <a:pt x="21647" y="1369"/>
                  </a:lnTo>
                  <a:lnTo>
                    <a:pt x="20842" y="1047"/>
                  </a:lnTo>
                  <a:lnTo>
                    <a:pt x="19957" y="805"/>
                  </a:lnTo>
                  <a:lnTo>
                    <a:pt x="18267" y="403"/>
                  </a:lnTo>
                  <a:lnTo>
                    <a:pt x="16578" y="162"/>
                  </a:lnTo>
                  <a:lnTo>
                    <a:pt x="1480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5" name="Google Shape;1485;p40"/>
            <p:cNvSpPr/>
            <p:nvPr/>
          </p:nvSpPr>
          <p:spPr>
            <a:xfrm>
              <a:off x="3652628" y="1194761"/>
              <a:ext cx="247430" cy="149769"/>
            </a:xfrm>
            <a:custGeom>
              <a:avLst/>
              <a:gdLst/>
              <a:ahLst/>
              <a:cxnLst/>
              <a:rect l="l" t="t" r="r" b="b"/>
              <a:pathLst>
                <a:path w="15290" h="9255" extrusionOk="0">
                  <a:moveTo>
                    <a:pt x="6760" y="1"/>
                  </a:moveTo>
                  <a:lnTo>
                    <a:pt x="5392" y="242"/>
                  </a:lnTo>
                  <a:lnTo>
                    <a:pt x="4668" y="323"/>
                  </a:lnTo>
                  <a:lnTo>
                    <a:pt x="3943" y="564"/>
                  </a:lnTo>
                  <a:lnTo>
                    <a:pt x="3300" y="805"/>
                  </a:lnTo>
                  <a:lnTo>
                    <a:pt x="2656" y="1127"/>
                  </a:lnTo>
                  <a:lnTo>
                    <a:pt x="2012" y="1530"/>
                  </a:lnTo>
                  <a:lnTo>
                    <a:pt x="1449" y="2012"/>
                  </a:lnTo>
                  <a:lnTo>
                    <a:pt x="966" y="2576"/>
                  </a:lnTo>
                  <a:lnTo>
                    <a:pt x="564" y="3139"/>
                  </a:lnTo>
                  <a:lnTo>
                    <a:pt x="242" y="3783"/>
                  </a:lnTo>
                  <a:lnTo>
                    <a:pt x="81" y="4507"/>
                  </a:lnTo>
                  <a:lnTo>
                    <a:pt x="0" y="5151"/>
                  </a:lnTo>
                  <a:lnTo>
                    <a:pt x="0" y="5875"/>
                  </a:lnTo>
                  <a:lnTo>
                    <a:pt x="161" y="6438"/>
                  </a:lnTo>
                  <a:lnTo>
                    <a:pt x="403" y="7002"/>
                  </a:lnTo>
                  <a:lnTo>
                    <a:pt x="644" y="7484"/>
                  </a:lnTo>
                  <a:lnTo>
                    <a:pt x="1046" y="7967"/>
                  </a:lnTo>
                  <a:lnTo>
                    <a:pt x="1529" y="8370"/>
                  </a:lnTo>
                  <a:lnTo>
                    <a:pt x="2012" y="8611"/>
                  </a:lnTo>
                  <a:lnTo>
                    <a:pt x="2575" y="8852"/>
                  </a:lnTo>
                  <a:lnTo>
                    <a:pt x="3139" y="9013"/>
                  </a:lnTo>
                  <a:lnTo>
                    <a:pt x="3702" y="9094"/>
                  </a:lnTo>
                  <a:lnTo>
                    <a:pt x="4265" y="9013"/>
                  </a:lnTo>
                  <a:lnTo>
                    <a:pt x="4828" y="8852"/>
                  </a:lnTo>
                  <a:lnTo>
                    <a:pt x="5392" y="8611"/>
                  </a:lnTo>
                  <a:lnTo>
                    <a:pt x="5875" y="8289"/>
                  </a:lnTo>
                  <a:lnTo>
                    <a:pt x="6357" y="7967"/>
                  </a:lnTo>
                  <a:lnTo>
                    <a:pt x="6760" y="7484"/>
                  </a:lnTo>
                  <a:lnTo>
                    <a:pt x="7082" y="7002"/>
                  </a:lnTo>
                  <a:lnTo>
                    <a:pt x="7323" y="7404"/>
                  </a:lnTo>
                  <a:lnTo>
                    <a:pt x="7564" y="7726"/>
                  </a:lnTo>
                  <a:lnTo>
                    <a:pt x="7886" y="8128"/>
                  </a:lnTo>
                  <a:lnTo>
                    <a:pt x="8289" y="8370"/>
                  </a:lnTo>
                  <a:lnTo>
                    <a:pt x="9093" y="8852"/>
                  </a:lnTo>
                  <a:lnTo>
                    <a:pt x="9979" y="9174"/>
                  </a:lnTo>
                  <a:lnTo>
                    <a:pt x="10864" y="9255"/>
                  </a:lnTo>
                  <a:lnTo>
                    <a:pt x="11829" y="9255"/>
                  </a:lnTo>
                  <a:lnTo>
                    <a:pt x="12232" y="9094"/>
                  </a:lnTo>
                  <a:lnTo>
                    <a:pt x="12715" y="9013"/>
                  </a:lnTo>
                  <a:lnTo>
                    <a:pt x="13117" y="8772"/>
                  </a:lnTo>
                  <a:lnTo>
                    <a:pt x="13519" y="8530"/>
                  </a:lnTo>
                  <a:lnTo>
                    <a:pt x="13922" y="8289"/>
                  </a:lnTo>
                  <a:lnTo>
                    <a:pt x="14243" y="7887"/>
                  </a:lnTo>
                  <a:lnTo>
                    <a:pt x="14485" y="7565"/>
                  </a:lnTo>
                  <a:lnTo>
                    <a:pt x="14726" y="7162"/>
                  </a:lnTo>
                  <a:lnTo>
                    <a:pt x="15129" y="6277"/>
                  </a:lnTo>
                  <a:lnTo>
                    <a:pt x="15290" y="5392"/>
                  </a:lnTo>
                  <a:lnTo>
                    <a:pt x="15290" y="4427"/>
                  </a:lnTo>
                  <a:lnTo>
                    <a:pt x="15129" y="3541"/>
                  </a:lnTo>
                  <a:lnTo>
                    <a:pt x="14968" y="3139"/>
                  </a:lnTo>
                  <a:lnTo>
                    <a:pt x="14807" y="2656"/>
                  </a:lnTo>
                  <a:lnTo>
                    <a:pt x="14565" y="2254"/>
                  </a:lnTo>
                  <a:lnTo>
                    <a:pt x="14243" y="1932"/>
                  </a:lnTo>
                  <a:lnTo>
                    <a:pt x="13680" y="1369"/>
                  </a:lnTo>
                  <a:lnTo>
                    <a:pt x="13036" y="966"/>
                  </a:lnTo>
                  <a:lnTo>
                    <a:pt x="12312" y="644"/>
                  </a:lnTo>
                  <a:lnTo>
                    <a:pt x="11508" y="323"/>
                  </a:lnTo>
                  <a:lnTo>
                    <a:pt x="10703" y="162"/>
                  </a:lnTo>
                  <a:lnTo>
                    <a:pt x="9898" y="81"/>
                  </a:lnTo>
                  <a:lnTo>
                    <a:pt x="8289"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6" name="Google Shape;1486;p40"/>
            <p:cNvSpPr/>
            <p:nvPr/>
          </p:nvSpPr>
          <p:spPr>
            <a:xfrm>
              <a:off x="4086254" y="843164"/>
              <a:ext cx="182328" cy="82061"/>
            </a:xfrm>
            <a:custGeom>
              <a:avLst/>
              <a:gdLst/>
              <a:ahLst/>
              <a:cxnLst/>
              <a:rect l="l" t="t" r="r" b="b"/>
              <a:pathLst>
                <a:path w="11267" h="5071" extrusionOk="0">
                  <a:moveTo>
                    <a:pt x="4588" y="1"/>
                  </a:moveTo>
                  <a:lnTo>
                    <a:pt x="4588" y="403"/>
                  </a:lnTo>
                  <a:lnTo>
                    <a:pt x="4427" y="403"/>
                  </a:lnTo>
                  <a:lnTo>
                    <a:pt x="4427" y="725"/>
                  </a:lnTo>
                  <a:lnTo>
                    <a:pt x="1" y="725"/>
                  </a:lnTo>
                  <a:lnTo>
                    <a:pt x="1" y="886"/>
                  </a:lnTo>
                  <a:lnTo>
                    <a:pt x="162" y="966"/>
                  </a:lnTo>
                  <a:lnTo>
                    <a:pt x="6358" y="4990"/>
                  </a:lnTo>
                  <a:lnTo>
                    <a:pt x="6519" y="5070"/>
                  </a:lnTo>
                  <a:lnTo>
                    <a:pt x="6680" y="5070"/>
                  </a:lnTo>
                  <a:lnTo>
                    <a:pt x="6760" y="4990"/>
                  </a:lnTo>
                  <a:lnTo>
                    <a:pt x="6921" y="4749"/>
                  </a:lnTo>
                  <a:lnTo>
                    <a:pt x="9014" y="2576"/>
                  </a:lnTo>
                  <a:lnTo>
                    <a:pt x="11025" y="403"/>
                  </a:lnTo>
                  <a:lnTo>
                    <a:pt x="11186" y="242"/>
                  </a:lnTo>
                  <a:lnTo>
                    <a:pt x="11267" y="1"/>
                  </a:lnTo>
                  <a:close/>
                </a:path>
              </a:pathLst>
            </a:custGeom>
            <a:solidFill>
              <a:srgbClr val="42464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7" name="Google Shape;1487;p40"/>
            <p:cNvSpPr/>
            <p:nvPr/>
          </p:nvSpPr>
          <p:spPr>
            <a:xfrm>
              <a:off x="4100592" y="828842"/>
              <a:ext cx="156274" cy="84667"/>
            </a:xfrm>
            <a:custGeom>
              <a:avLst/>
              <a:gdLst/>
              <a:ahLst/>
              <a:cxnLst/>
              <a:rect l="l" t="t" r="r" b="b"/>
              <a:pathLst>
                <a:path w="9657" h="5232" extrusionOk="0">
                  <a:moveTo>
                    <a:pt x="6035" y="1"/>
                  </a:moveTo>
                  <a:lnTo>
                    <a:pt x="4748" y="81"/>
                  </a:lnTo>
                  <a:lnTo>
                    <a:pt x="3541" y="242"/>
                  </a:lnTo>
                  <a:lnTo>
                    <a:pt x="2253" y="564"/>
                  </a:lnTo>
                  <a:lnTo>
                    <a:pt x="1127" y="966"/>
                  </a:lnTo>
                  <a:lnTo>
                    <a:pt x="0" y="1610"/>
                  </a:lnTo>
                  <a:lnTo>
                    <a:pt x="5633" y="5231"/>
                  </a:lnTo>
                  <a:lnTo>
                    <a:pt x="7645" y="3058"/>
                  </a:lnTo>
                  <a:lnTo>
                    <a:pt x="9656" y="805"/>
                  </a:lnTo>
                  <a:lnTo>
                    <a:pt x="8449" y="403"/>
                  </a:lnTo>
                  <a:lnTo>
                    <a:pt x="7242" y="162"/>
                  </a:lnTo>
                  <a:lnTo>
                    <a:pt x="6035" y="1"/>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8" name="Google Shape;1488;p40"/>
            <p:cNvSpPr/>
            <p:nvPr/>
          </p:nvSpPr>
          <p:spPr>
            <a:xfrm>
              <a:off x="2996314" y="869218"/>
              <a:ext cx="332081" cy="171907"/>
            </a:xfrm>
            <a:custGeom>
              <a:avLst/>
              <a:gdLst/>
              <a:ahLst/>
              <a:cxnLst/>
              <a:rect l="l" t="t" r="r" b="b"/>
              <a:pathLst>
                <a:path w="20521" h="10623" extrusionOk="0">
                  <a:moveTo>
                    <a:pt x="1127" y="0"/>
                  </a:moveTo>
                  <a:lnTo>
                    <a:pt x="805" y="403"/>
                  </a:lnTo>
                  <a:lnTo>
                    <a:pt x="564" y="885"/>
                  </a:lnTo>
                  <a:lnTo>
                    <a:pt x="322" y="1368"/>
                  </a:lnTo>
                  <a:lnTo>
                    <a:pt x="161" y="1931"/>
                  </a:lnTo>
                  <a:lnTo>
                    <a:pt x="81" y="2414"/>
                  </a:lnTo>
                  <a:lnTo>
                    <a:pt x="0" y="2978"/>
                  </a:lnTo>
                  <a:lnTo>
                    <a:pt x="0" y="4024"/>
                  </a:lnTo>
                  <a:lnTo>
                    <a:pt x="242" y="5070"/>
                  </a:lnTo>
                  <a:lnTo>
                    <a:pt x="403" y="5553"/>
                  </a:lnTo>
                  <a:lnTo>
                    <a:pt x="644" y="6035"/>
                  </a:lnTo>
                  <a:lnTo>
                    <a:pt x="885" y="6518"/>
                  </a:lnTo>
                  <a:lnTo>
                    <a:pt x="1207" y="7001"/>
                  </a:lnTo>
                  <a:lnTo>
                    <a:pt x="1529" y="7403"/>
                  </a:lnTo>
                  <a:lnTo>
                    <a:pt x="1932" y="7725"/>
                  </a:lnTo>
                  <a:lnTo>
                    <a:pt x="2414" y="8047"/>
                  </a:lnTo>
                  <a:lnTo>
                    <a:pt x="2817" y="8289"/>
                  </a:lnTo>
                  <a:lnTo>
                    <a:pt x="3380" y="8530"/>
                  </a:lnTo>
                  <a:lnTo>
                    <a:pt x="3863" y="8691"/>
                  </a:lnTo>
                  <a:lnTo>
                    <a:pt x="4346" y="8852"/>
                  </a:lnTo>
                  <a:lnTo>
                    <a:pt x="5955" y="8852"/>
                  </a:lnTo>
                  <a:lnTo>
                    <a:pt x="7001" y="8691"/>
                  </a:lnTo>
                  <a:lnTo>
                    <a:pt x="7564" y="8530"/>
                  </a:lnTo>
                  <a:lnTo>
                    <a:pt x="8047" y="8289"/>
                  </a:lnTo>
                  <a:lnTo>
                    <a:pt x="8530" y="8047"/>
                  </a:lnTo>
                  <a:lnTo>
                    <a:pt x="8932" y="7725"/>
                  </a:lnTo>
                  <a:lnTo>
                    <a:pt x="9335" y="7403"/>
                  </a:lnTo>
                  <a:lnTo>
                    <a:pt x="9737" y="7001"/>
                  </a:lnTo>
                  <a:lnTo>
                    <a:pt x="9898" y="7484"/>
                  </a:lnTo>
                  <a:lnTo>
                    <a:pt x="10139" y="7886"/>
                  </a:lnTo>
                  <a:lnTo>
                    <a:pt x="10703" y="8691"/>
                  </a:lnTo>
                  <a:lnTo>
                    <a:pt x="11427" y="9335"/>
                  </a:lnTo>
                  <a:lnTo>
                    <a:pt x="12312" y="9898"/>
                  </a:lnTo>
                  <a:lnTo>
                    <a:pt x="13197" y="10300"/>
                  </a:lnTo>
                  <a:lnTo>
                    <a:pt x="14083" y="10542"/>
                  </a:lnTo>
                  <a:lnTo>
                    <a:pt x="15129" y="10622"/>
                  </a:lnTo>
                  <a:lnTo>
                    <a:pt x="15611" y="10622"/>
                  </a:lnTo>
                  <a:lnTo>
                    <a:pt x="16094" y="10542"/>
                  </a:lnTo>
                  <a:lnTo>
                    <a:pt x="16577" y="10461"/>
                  </a:lnTo>
                  <a:lnTo>
                    <a:pt x="16979" y="10220"/>
                  </a:lnTo>
                  <a:lnTo>
                    <a:pt x="17865" y="9818"/>
                  </a:lnTo>
                  <a:lnTo>
                    <a:pt x="18669" y="9174"/>
                  </a:lnTo>
                  <a:lnTo>
                    <a:pt x="19313" y="8450"/>
                  </a:lnTo>
                  <a:lnTo>
                    <a:pt x="19876" y="7645"/>
                  </a:lnTo>
                  <a:lnTo>
                    <a:pt x="20279" y="6760"/>
                  </a:lnTo>
                  <a:lnTo>
                    <a:pt x="20520" y="5794"/>
                  </a:lnTo>
                  <a:lnTo>
                    <a:pt x="20520" y="5311"/>
                  </a:lnTo>
                  <a:lnTo>
                    <a:pt x="20520" y="4828"/>
                  </a:lnTo>
                  <a:lnTo>
                    <a:pt x="20118" y="5553"/>
                  </a:lnTo>
                  <a:lnTo>
                    <a:pt x="19555" y="6196"/>
                  </a:lnTo>
                  <a:lnTo>
                    <a:pt x="18911" y="6760"/>
                  </a:lnTo>
                  <a:lnTo>
                    <a:pt x="18187" y="7162"/>
                  </a:lnTo>
                  <a:lnTo>
                    <a:pt x="17382" y="7484"/>
                  </a:lnTo>
                  <a:lnTo>
                    <a:pt x="16577" y="7725"/>
                  </a:lnTo>
                  <a:lnTo>
                    <a:pt x="15772" y="7806"/>
                  </a:lnTo>
                  <a:lnTo>
                    <a:pt x="14887" y="7725"/>
                  </a:lnTo>
                  <a:lnTo>
                    <a:pt x="14083" y="7484"/>
                  </a:lnTo>
                  <a:lnTo>
                    <a:pt x="13278" y="7162"/>
                  </a:lnTo>
                  <a:lnTo>
                    <a:pt x="12634" y="6679"/>
                  </a:lnTo>
                  <a:lnTo>
                    <a:pt x="11990" y="6116"/>
                  </a:lnTo>
                  <a:lnTo>
                    <a:pt x="11427" y="5472"/>
                  </a:lnTo>
                  <a:lnTo>
                    <a:pt x="11025" y="4748"/>
                  </a:lnTo>
                  <a:lnTo>
                    <a:pt x="10703" y="3943"/>
                  </a:lnTo>
                  <a:lnTo>
                    <a:pt x="10461" y="3139"/>
                  </a:lnTo>
                  <a:lnTo>
                    <a:pt x="10059" y="3943"/>
                  </a:lnTo>
                  <a:lnTo>
                    <a:pt x="9415" y="4587"/>
                  </a:lnTo>
                  <a:lnTo>
                    <a:pt x="8691" y="5150"/>
                  </a:lnTo>
                  <a:lnTo>
                    <a:pt x="7967" y="5553"/>
                  </a:lnTo>
                  <a:lnTo>
                    <a:pt x="7082" y="5874"/>
                  </a:lnTo>
                  <a:lnTo>
                    <a:pt x="6196" y="6035"/>
                  </a:lnTo>
                  <a:lnTo>
                    <a:pt x="5311" y="5955"/>
                  </a:lnTo>
                  <a:lnTo>
                    <a:pt x="4426" y="5794"/>
                  </a:lnTo>
                  <a:lnTo>
                    <a:pt x="3541" y="5392"/>
                  </a:lnTo>
                  <a:lnTo>
                    <a:pt x="2817" y="4909"/>
                  </a:lnTo>
                  <a:lnTo>
                    <a:pt x="2173" y="4265"/>
                  </a:lnTo>
                  <a:lnTo>
                    <a:pt x="1690" y="3460"/>
                  </a:lnTo>
                  <a:lnTo>
                    <a:pt x="1288" y="2656"/>
                  </a:lnTo>
                  <a:lnTo>
                    <a:pt x="1046" y="1771"/>
                  </a:lnTo>
                  <a:lnTo>
                    <a:pt x="966" y="885"/>
                  </a:lnTo>
                  <a:lnTo>
                    <a:pt x="1127"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9" name="Google Shape;1489;p40"/>
            <p:cNvSpPr/>
            <p:nvPr/>
          </p:nvSpPr>
          <p:spPr>
            <a:xfrm>
              <a:off x="3414324" y="1215604"/>
              <a:ext cx="289100" cy="101578"/>
            </a:xfrm>
            <a:custGeom>
              <a:avLst/>
              <a:gdLst/>
              <a:ahLst/>
              <a:cxnLst/>
              <a:rect l="l" t="t" r="r" b="b"/>
              <a:pathLst>
                <a:path w="17865" h="6277" extrusionOk="0">
                  <a:moveTo>
                    <a:pt x="0" y="0"/>
                  </a:moveTo>
                  <a:lnTo>
                    <a:pt x="81" y="805"/>
                  </a:lnTo>
                  <a:lnTo>
                    <a:pt x="322" y="1610"/>
                  </a:lnTo>
                  <a:lnTo>
                    <a:pt x="563" y="2414"/>
                  </a:lnTo>
                  <a:lnTo>
                    <a:pt x="885" y="3139"/>
                  </a:lnTo>
                  <a:lnTo>
                    <a:pt x="1368" y="3863"/>
                  </a:lnTo>
                  <a:lnTo>
                    <a:pt x="1851" y="4506"/>
                  </a:lnTo>
                  <a:lnTo>
                    <a:pt x="2414" y="5070"/>
                  </a:lnTo>
                  <a:lnTo>
                    <a:pt x="3058" y="5553"/>
                  </a:lnTo>
                  <a:lnTo>
                    <a:pt x="3782" y="5874"/>
                  </a:lnTo>
                  <a:lnTo>
                    <a:pt x="4587" y="6116"/>
                  </a:lnTo>
                  <a:lnTo>
                    <a:pt x="5472" y="6196"/>
                  </a:lnTo>
                  <a:lnTo>
                    <a:pt x="6277" y="6116"/>
                  </a:lnTo>
                  <a:lnTo>
                    <a:pt x="7082" y="5874"/>
                  </a:lnTo>
                  <a:lnTo>
                    <a:pt x="7806" y="5553"/>
                  </a:lnTo>
                  <a:lnTo>
                    <a:pt x="8128" y="5311"/>
                  </a:lnTo>
                  <a:lnTo>
                    <a:pt x="8369" y="4989"/>
                  </a:lnTo>
                  <a:lnTo>
                    <a:pt x="8611" y="4667"/>
                  </a:lnTo>
                  <a:lnTo>
                    <a:pt x="8852" y="4346"/>
                  </a:lnTo>
                  <a:lnTo>
                    <a:pt x="9335" y="4909"/>
                  </a:lnTo>
                  <a:lnTo>
                    <a:pt x="9898" y="5392"/>
                  </a:lnTo>
                  <a:lnTo>
                    <a:pt x="10622" y="5714"/>
                  </a:lnTo>
                  <a:lnTo>
                    <a:pt x="11266" y="6035"/>
                  </a:lnTo>
                  <a:lnTo>
                    <a:pt x="11990" y="6196"/>
                  </a:lnTo>
                  <a:lnTo>
                    <a:pt x="12795" y="6277"/>
                  </a:lnTo>
                  <a:lnTo>
                    <a:pt x="13519" y="6196"/>
                  </a:lnTo>
                  <a:lnTo>
                    <a:pt x="14243" y="6035"/>
                  </a:lnTo>
                  <a:lnTo>
                    <a:pt x="14968" y="5794"/>
                  </a:lnTo>
                  <a:lnTo>
                    <a:pt x="15611" y="5392"/>
                  </a:lnTo>
                  <a:lnTo>
                    <a:pt x="16175" y="4909"/>
                  </a:lnTo>
                  <a:lnTo>
                    <a:pt x="16738" y="4346"/>
                  </a:lnTo>
                  <a:lnTo>
                    <a:pt x="17140" y="3782"/>
                  </a:lnTo>
                  <a:lnTo>
                    <a:pt x="17462" y="3058"/>
                  </a:lnTo>
                  <a:lnTo>
                    <a:pt x="17704" y="2334"/>
                  </a:lnTo>
                  <a:lnTo>
                    <a:pt x="17865" y="1610"/>
                  </a:lnTo>
                  <a:lnTo>
                    <a:pt x="17382" y="2092"/>
                  </a:lnTo>
                  <a:lnTo>
                    <a:pt x="16818" y="2495"/>
                  </a:lnTo>
                  <a:lnTo>
                    <a:pt x="16255" y="2817"/>
                  </a:lnTo>
                  <a:lnTo>
                    <a:pt x="15611" y="3058"/>
                  </a:lnTo>
                  <a:lnTo>
                    <a:pt x="14968" y="3219"/>
                  </a:lnTo>
                  <a:lnTo>
                    <a:pt x="14324" y="3380"/>
                  </a:lnTo>
                  <a:lnTo>
                    <a:pt x="13600" y="3380"/>
                  </a:lnTo>
                  <a:lnTo>
                    <a:pt x="12956" y="3299"/>
                  </a:lnTo>
                  <a:lnTo>
                    <a:pt x="12312" y="3139"/>
                  </a:lnTo>
                  <a:lnTo>
                    <a:pt x="11668" y="2897"/>
                  </a:lnTo>
                  <a:lnTo>
                    <a:pt x="11105" y="2575"/>
                  </a:lnTo>
                  <a:lnTo>
                    <a:pt x="10542" y="2253"/>
                  </a:lnTo>
                  <a:lnTo>
                    <a:pt x="10059" y="1771"/>
                  </a:lnTo>
                  <a:lnTo>
                    <a:pt x="9576" y="1288"/>
                  </a:lnTo>
                  <a:lnTo>
                    <a:pt x="9254" y="724"/>
                  </a:lnTo>
                  <a:lnTo>
                    <a:pt x="8932" y="161"/>
                  </a:lnTo>
                  <a:lnTo>
                    <a:pt x="8611" y="805"/>
                  </a:lnTo>
                  <a:lnTo>
                    <a:pt x="8208" y="1449"/>
                  </a:lnTo>
                  <a:lnTo>
                    <a:pt x="7725" y="2012"/>
                  </a:lnTo>
                  <a:lnTo>
                    <a:pt x="7162" y="2414"/>
                  </a:lnTo>
                  <a:lnTo>
                    <a:pt x="6518" y="2817"/>
                  </a:lnTo>
                  <a:lnTo>
                    <a:pt x="5875" y="3139"/>
                  </a:lnTo>
                  <a:lnTo>
                    <a:pt x="5150" y="3299"/>
                  </a:lnTo>
                  <a:lnTo>
                    <a:pt x="4346" y="3299"/>
                  </a:lnTo>
                  <a:lnTo>
                    <a:pt x="3621" y="3219"/>
                  </a:lnTo>
                  <a:lnTo>
                    <a:pt x="2897" y="3058"/>
                  </a:lnTo>
                  <a:lnTo>
                    <a:pt x="2253" y="2736"/>
                  </a:lnTo>
                  <a:lnTo>
                    <a:pt x="1610" y="2334"/>
                  </a:lnTo>
                  <a:lnTo>
                    <a:pt x="1127" y="1851"/>
                  </a:lnTo>
                  <a:lnTo>
                    <a:pt x="644" y="1288"/>
                  </a:lnTo>
                  <a:lnTo>
                    <a:pt x="242" y="644"/>
                  </a:lnTo>
                  <a:lnTo>
                    <a:pt x="0"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0" name="Google Shape;1490;p40"/>
            <p:cNvSpPr/>
            <p:nvPr/>
          </p:nvSpPr>
          <p:spPr>
            <a:xfrm>
              <a:off x="3277582" y="556685"/>
              <a:ext cx="244841" cy="127631"/>
            </a:xfrm>
            <a:custGeom>
              <a:avLst/>
              <a:gdLst/>
              <a:ahLst/>
              <a:cxnLst/>
              <a:rect l="l" t="t" r="r" b="b"/>
              <a:pathLst>
                <a:path w="15130" h="7887" extrusionOk="0">
                  <a:moveTo>
                    <a:pt x="242" y="0"/>
                  </a:moveTo>
                  <a:lnTo>
                    <a:pt x="1" y="886"/>
                  </a:lnTo>
                  <a:lnTo>
                    <a:pt x="1" y="1690"/>
                  </a:lnTo>
                  <a:lnTo>
                    <a:pt x="81" y="2575"/>
                  </a:lnTo>
                  <a:lnTo>
                    <a:pt x="242" y="3461"/>
                  </a:lnTo>
                  <a:lnTo>
                    <a:pt x="564" y="4265"/>
                  </a:lnTo>
                  <a:lnTo>
                    <a:pt x="1047" y="4990"/>
                  </a:lnTo>
                  <a:lnTo>
                    <a:pt x="1610" y="5633"/>
                  </a:lnTo>
                  <a:lnTo>
                    <a:pt x="2334" y="6116"/>
                  </a:lnTo>
                  <a:lnTo>
                    <a:pt x="3139" y="6518"/>
                  </a:lnTo>
                  <a:lnTo>
                    <a:pt x="3944" y="6760"/>
                  </a:lnTo>
                  <a:lnTo>
                    <a:pt x="4829" y="6921"/>
                  </a:lnTo>
                  <a:lnTo>
                    <a:pt x="5634" y="6840"/>
                  </a:lnTo>
                  <a:lnTo>
                    <a:pt x="6519" y="6679"/>
                  </a:lnTo>
                  <a:lnTo>
                    <a:pt x="7324" y="6358"/>
                  </a:lnTo>
                  <a:lnTo>
                    <a:pt x="8048" y="5955"/>
                  </a:lnTo>
                  <a:lnTo>
                    <a:pt x="8772" y="5392"/>
                  </a:lnTo>
                  <a:lnTo>
                    <a:pt x="8933" y="5955"/>
                  </a:lnTo>
                  <a:lnTo>
                    <a:pt x="9174" y="6438"/>
                  </a:lnTo>
                  <a:lnTo>
                    <a:pt x="9577" y="6840"/>
                  </a:lnTo>
                  <a:lnTo>
                    <a:pt x="9979" y="7243"/>
                  </a:lnTo>
                  <a:lnTo>
                    <a:pt x="10462" y="7484"/>
                  </a:lnTo>
                  <a:lnTo>
                    <a:pt x="10945" y="7726"/>
                  </a:lnTo>
                  <a:lnTo>
                    <a:pt x="11508" y="7886"/>
                  </a:lnTo>
                  <a:lnTo>
                    <a:pt x="12071" y="7886"/>
                  </a:lnTo>
                  <a:lnTo>
                    <a:pt x="12635" y="7806"/>
                  </a:lnTo>
                  <a:lnTo>
                    <a:pt x="13198" y="7645"/>
                  </a:lnTo>
                  <a:lnTo>
                    <a:pt x="13681" y="7323"/>
                  </a:lnTo>
                  <a:lnTo>
                    <a:pt x="14083" y="7001"/>
                  </a:lnTo>
                  <a:lnTo>
                    <a:pt x="14485" y="6599"/>
                  </a:lnTo>
                  <a:lnTo>
                    <a:pt x="14807" y="6116"/>
                  </a:lnTo>
                  <a:lnTo>
                    <a:pt x="15049" y="5553"/>
                  </a:lnTo>
                  <a:lnTo>
                    <a:pt x="15129" y="5070"/>
                  </a:lnTo>
                  <a:lnTo>
                    <a:pt x="14727" y="5311"/>
                  </a:lnTo>
                  <a:lnTo>
                    <a:pt x="14244" y="5472"/>
                  </a:lnTo>
                  <a:lnTo>
                    <a:pt x="13761" y="5633"/>
                  </a:lnTo>
                  <a:lnTo>
                    <a:pt x="13278" y="5714"/>
                  </a:lnTo>
                  <a:lnTo>
                    <a:pt x="12715" y="5714"/>
                  </a:lnTo>
                  <a:lnTo>
                    <a:pt x="12232" y="5633"/>
                  </a:lnTo>
                  <a:lnTo>
                    <a:pt x="11749" y="5472"/>
                  </a:lnTo>
                  <a:lnTo>
                    <a:pt x="11267" y="5311"/>
                  </a:lnTo>
                  <a:lnTo>
                    <a:pt x="10864" y="4990"/>
                  </a:lnTo>
                  <a:lnTo>
                    <a:pt x="10462" y="4668"/>
                  </a:lnTo>
                  <a:lnTo>
                    <a:pt x="10140" y="4265"/>
                  </a:lnTo>
                  <a:lnTo>
                    <a:pt x="9818" y="3863"/>
                  </a:lnTo>
                  <a:lnTo>
                    <a:pt x="9657" y="3380"/>
                  </a:lnTo>
                  <a:lnTo>
                    <a:pt x="9496" y="2897"/>
                  </a:lnTo>
                  <a:lnTo>
                    <a:pt x="9416" y="2415"/>
                  </a:lnTo>
                  <a:lnTo>
                    <a:pt x="9335" y="1932"/>
                  </a:lnTo>
                  <a:lnTo>
                    <a:pt x="8933" y="2575"/>
                  </a:lnTo>
                  <a:lnTo>
                    <a:pt x="8370" y="3139"/>
                  </a:lnTo>
                  <a:lnTo>
                    <a:pt x="7806" y="3622"/>
                  </a:lnTo>
                  <a:lnTo>
                    <a:pt x="7082" y="3943"/>
                  </a:lnTo>
                  <a:lnTo>
                    <a:pt x="6358" y="4265"/>
                  </a:lnTo>
                  <a:lnTo>
                    <a:pt x="5634" y="4426"/>
                  </a:lnTo>
                  <a:lnTo>
                    <a:pt x="4829" y="4426"/>
                  </a:lnTo>
                  <a:lnTo>
                    <a:pt x="4105" y="4346"/>
                  </a:lnTo>
                  <a:lnTo>
                    <a:pt x="3381" y="4104"/>
                  </a:lnTo>
                  <a:lnTo>
                    <a:pt x="2656" y="3782"/>
                  </a:lnTo>
                  <a:lnTo>
                    <a:pt x="2093" y="3300"/>
                  </a:lnTo>
                  <a:lnTo>
                    <a:pt x="1530" y="2817"/>
                  </a:lnTo>
                  <a:lnTo>
                    <a:pt x="1047" y="2173"/>
                  </a:lnTo>
                  <a:lnTo>
                    <a:pt x="645" y="1529"/>
                  </a:lnTo>
                  <a:lnTo>
                    <a:pt x="403" y="805"/>
                  </a:lnTo>
                  <a:lnTo>
                    <a:pt x="242"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1" name="Google Shape;1491;p40"/>
            <p:cNvSpPr/>
            <p:nvPr/>
          </p:nvSpPr>
          <p:spPr>
            <a:xfrm>
              <a:off x="2772332" y="1127054"/>
              <a:ext cx="223998" cy="82045"/>
            </a:xfrm>
            <a:custGeom>
              <a:avLst/>
              <a:gdLst/>
              <a:ahLst/>
              <a:cxnLst/>
              <a:rect l="l" t="t" r="r" b="b"/>
              <a:pathLst>
                <a:path w="13842" h="5070" extrusionOk="0">
                  <a:moveTo>
                    <a:pt x="8128" y="0"/>
                  </a:moveTo>
                  <a:lnTo>
                    <a:pt x="7806" y="483"/>
                  </a:lnTo>
                  <a:lnTo>
                    <a:pt x="7484" y="966"/>
                  </a:lnTo>
                  <a:lnTo>
                    <a:pt x="7001" y="1368"/>
                  </a:lnTo>
                  <a:lnTo>
                    <a:pt x="6518" y="1771"/>
                  </a:lnTo>
                  <a:lnTo>
                    <a:pt x="6036" y="2092"/>
                  </a:lnTo>
                  <a:lnTo>
                    <a:pt x="5472" y="2334"/>
                  </a:lnTo>
                  <a:lnTo>
                    <a:pt x="4829" y="2495"/>
                  </a:lnTo>
                  <a:lnTo>
                    <a:pt x="4265" y="2575"/>
                  </a:lnTo>
                  <a:lnTo>
                    <a:pt x="3621" y="2575"/>
                  </a:lnTo>
                  <a:lnTo>
                    <a:pt x="3058" y="2495"/>
                  </a:lnTo>
                  <a:lnTo>
                    <a:pt x="2495" y="2334"/>
                  </a:lnTo>
                  <a:lnTo>
                    <a:pt x="1932" y="2092"/>
                  </a:lnTo>
                  <a:lnTo>
                    <a:pt x="1368" y="1771"/>
                  </a:lnTo>
                  <a:lnTo>
                    <a:pt x="886" y="1368"/>
                  </a:lnTo>
                  <a:lnTo>
                    <a:pt x="483" y="966"/>
                  </a:lnTo>
                  <a:lnTo>
                    <a:pt x="81" y="483"/>
                  </a:lnTo>
                  <a:lnTo>
                    <a:pt x="0" y="1127"/>
                  </a:lnTo>
                  <a:lnTo>
                    <a:pt x="81" y="1771"/>
                  </a:lnTo>
                  <a:lnTo>
                    <a:pt x="242" y="2414"/>
                  </a:lnTo>
                  <a:lnTo>
                    <a:pt x="483" y="3058"/>
                  </a:lnTo>
                  <a:lnTo>
                    <a:pt x="805" y="3541"/>
                  </a:lnTo>
                  <a:lnTo>
                    <a:pt x="1288" y="4024"/>
                  </a:lnTo>
                  <a:lnTo>
                    <a:pt x="1771" y="4507"/>
                  </a:lnTo>
                  <a:lnTo>
                    <a:pt x="2334" y="4748"/>
                  </a:lnTo>
                  <a:lnTo>
                    <a:pt x="2978" y="4989"/>
                  </a:lnTo>
                  <a:lnTo>
                    <a:pt x="3621" y="5070"/>
                  </a:lnTo>
                  <a:lnTo>
                    <a:pt x="4265" y="5070"/>
                  </a:lnTo>
                  <a:lnTo>
                    <a:pt x="4909" y="4989"/>
                  </a:lnTo>
                  <a:lnTo>
                    <a:pt x="5472" y="4748"/>
                  </a:lnTo>
                  <a:lnTo>
                    <a:pt x="6116" y="4426"/>
                  </a:lnTo>
                  <a:lnTo>
                    <a:pt x="6599" y="4024"/>
                  </a:lnTo>
                  <a:lnTo>
                    <a:pt x="7001" y="3541"/>
                  </a:lnTo>
                  <a:lnTo>
                    <a:pt x="7404" y="3943"/>
                  </a:lnTo>
                  <a:lnTo>
                    <a:pt x="7886" y="4346"/>
                  </a:lnTo>
                  <a:lnTo>
                    <a:pt x="8369" y="4667"/>
                  </a:lnTo>
                  <a:lnTo>
                    <a:pt x="8933" y="4828"/>
                  </a:lnTo>
                  <a:lnTo>
                    <a:pt x="9496" y="4989"/>
                  </a:lnTo>
                  <a:lnTo>
                    <a:pt x="10703" y="4989"/>
                  </a:lnTo>
                  <a:lnTo>
                    <a:pt x="11266" y="4828"/>
                  </a:lnTo>
                  <a:lnTo>
                    <a:pt x="11829" y="4587"/>
                  </a:lnTo>
                  <a:lnTo>
                    <a:pt x="12312" y="4265"/>
                  </a:lnTo>
                  <a:lnTo>
                    <a:pt x="12715" y="3863"/>
                  </a:lnTo>
                  <a:lnTo>
                    <a:pt x="13117" y="3380"/>
                  </a:lnTo>
                  <a:lnTo>
                    <a:pt x="13439" y="2897"/>
                  </a:lnTo>
                  <a:lnTo>
                    <a:pt x="13680" y="2334"/>
                  </a:lnTo>
                  <a:lnTo>
                    <a:pt x="13761" y="1771"/>
                  </a:lnTo>
                  <a:lnTo>
                    <a:pt x="13841" y="1207"/>
                  </a:lnTo>
                  <a:lnTo>
                    <a:pt x="13841" y="1207"/>
                  </a:lnTo>
                  <a:lnTo>
                    <a:pt x="13600" y="1529"/>
                  </a:lnTo>
                  <a:lnTo>
                    <a:pt x="13358" y="1851"/>
                  </a:lnTo>
                  <a:lnTo>
                    <a:pt x="12715" y="2334"/>
                  </a:lnTo>
                  <a:lnTo>
                    <a:pt x="11990" y="2656"/>
                  </a:lnTo>
                  <a:lnTo>
                    <a:pt x="11588" y="2736"/>
                  </a:lnTo>
                  <a:lnTo>
                    <a:pt x="11186" y="2817"/>
                  </a:lnTo>
                  <a:lnTo>
                    <a:pt x="10381" y="2817"/>
                  </a:lnTo>
                  <a:lnTo>
                    <a:pt x="9657" y="2575"/>
                  </a:lnTo>
                  <a:lnTo>
                    <a:pt x="8933" y="2173"/>
                  </a:lnTo>
                  <a:lnTo>
                    <a:pt x="8611" y="1932"/>
                  </a:lnTo>
                  <a:lnTo>
                    <a:pt x="8289" y="1690"/>
                  </a:lnTo>
                  <a:lnTo>
                    <a:pt x="8128"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492" name="Google Shape;1492;p40"/>
          <p:cNvGrpSpPr/>
          <p:nvPr/>
        </p:nvGrpSpPr>
        <p:grpSpPr>
          <a:xfrm rot="-152846">
            <a:off x="801318" y="1908755"/>
            <a:ext cx="2593278" cy="913079"/>
            <a:chOff x="5142175" y="4369850"/>
            <a:chExt cx="1625700" cy="572400"/>
          </a:xfrm>
        </p:grpSpPr>
        <p:sp>
          <p:nvSpPr>
            <p:cNvPr id="1493" name="Google Shape;1493;p40"/>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4" name="Google Shape;1494;p40"/>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5" name="Google Shape;1495;p40"/>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6" name="Google Shape;1496;p40"/>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97" name="Google Shape;1497;p40"/>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9"/>
          <p:cNvSpPr/>
          <p:nvPr/>
        </p:nvSpPr>
        <p:spPr>
          <a:xfrm>
            <a:off x="934738" y="943777"/>
            <a:ext cx="3102000" cy="31353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pic>
        <p:nvPicPr>
          <p:cNvPr id="1824" name="Google Shape;1824;p49"/>
          <p:cNvPicPr preferRelativeResize="0"/>
          <p:nvPr/>
        </p:nvPicPr>
        <p:blipFill rotWithShape="1">
          <a:blip r:embed="rId3">
            <a:alphaModFix/>
          </a:blip>
          <a:srcRect l="19638" t="23658" r="23732"/>
          <a:stretch/>
        </p:blipFill>
        <p:spPr>
          <a:xfrm>
            <a:off x="1046124" y="1056437"/>
            <a:ext cx="2879100" cy="2910000"/>
          </a:xfrm>
          <a:prstGeom prst="ellipse">
            <a:avLst/>
          </a:prstGeom>
          <a:noFill/>
          <a:ln>
            <a:noFill/>
          </a:ln>
        </p:spPr>
      </p:pic>
      <p:sp>
        <p:nvSpPr>
          <p:cNvPr id="1825" name="Google Shape;1825;p49"/>
          <p:cNvSpPr txBox="1">
            <a:spLocks noGrp="1"/>
          </p:cNvSpPr>
          <p:nvPr>
            <p:ph type="title"/>
          </p:nvPr>
        </p:nvSpPr>
        <p:spPr>
          <a:xfrm>
            <a:off x="4185175" y="1113428"/>
            <a:ext cx="4351800" cy="17049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یک تصویر همیشه مفهوم را تقویت می کند</a:t>
            </a:r>
            <a:endParaRPr dirty="0">
              <a:cs typeface="B Nazanin" panose="00000400000000000000" pitchFamily="2" charset="-78"/>
            </a:endParaRPr>
          </a:p>
        </p:txBody>
      </p:sp>
      <p:sp>
        <p:nvSpPr>
          <p:cNvPr id="1826" name="Google Shape;1826;p49"/>
          <p:cNvSpPr txBox="1">
            <a:spLocks noGrp="1"/>
          </p:cNvSpPr>
          <p:nvPr>
            <p:ph type="subTitle" idx="1"/>
          </p:nvPr>
        </p:nvSpPr>
        <p:spPr>
          <a:xfrm>
            <a:off x="3816096" y="2906053"/>
            <a:ext cx="4888993" cy="9483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این قالب پاورپوینت یک محصول با کیفیت و ارزشمند است که می تواند به شما کمک کند تا ارائه یا آموزش خود را با اعتماد به نفس و موفقیت انجام دهید. این قالب با توجه به موضوع دامپروری و حیوانات مزرعه طراحی شده است و شما می توانید از آن برای هر نوع ارائه یا آموزشی که مربوط به این حوزه باشد استفاده کنید. این قالب همچنین با تمامی نسخه های پاورپوینت سازگار است و شما می توانید آن را بر روی کامپیوتر، تبلت یا موبایل خود اجرا کنید.</a:t>
            </a:r>
            <a:endParaRPr dirty="0">
              <a:cs typeface="B Nazanin" panose="00000400000000000000" pitchFamily="2" charset="-78"/>
            </a:endParaRPr>
          </a:p>
        </p:txBody>
      </p:sp>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50"/>
          <p:cNvSpPr/>
          <p:nvPr/>
        </p:nvSpPr>
        <p:spPr>
          <a:xfrm>
            <a:off x="5251505" y="1204064"/>
            <a:ext cx="3149131" cy="273536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2" name="Google Shape;1842;p50"/>
          <p:cNvSpPr txBox="1">
            <a:spLocks noGrp="1"/>
          </p:cNvSpPr>
          <p:nvPr>
            <p:ph type="title"/>
          </p:nvPr>
        </p:nvSpPr>
        <p:spPr>
          <a:xfrm>
            <a:off x="5251500" y="1393200"/>
            <a:ext cx="3045600" cy="23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solidFill>
                  <a:schemeClr val="lt2"/>
                </a:solidFill>
                <a:cs typeface="B Nazanin" panose="00000400000000000000" pitchFamily="2" charset="-78"/>
              </a:rPr>
              <a:t>یک تصویر ارزش هزار کلمه است</a:t>
            </a:r>
            <a:endParaRPr dirty="0">
              <a:solidFill>
                <a:schemeClr val="lt2"/>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51"/>
          <p:cNvSpPr txBox="1">
            <a:spLocks noGrp="1"/>
          </p:cNvSpPr>
          <p:nvPr>
            <p:ph type="title"/>
          </p:nvPr>
        </p:nvSpPr>
        <p:spPr>
          <a:xfrm>
            <a:off x="1388100" y="1179600"/>
            <a:ext cx="6367800" cy="207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a-IR" sz="6600" dirty="0">
                <a:cs typeface="B Nazanin" panose="00000400000000000000" pitchFamily="2" charset="-78"/>
              </a:rPr>
              <a:t>کلمات شگفت انگیز!</a:t>
            </a:r>
            <a:endParaRPr sz="6600" dirty="0">
              <a:solidFill>
                <a:schemeClr val="accent2"/>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grpSp>
        <p:nvGrpSpPr>
          <p:cNvPr id="1852" name="Google Shape;1852;p52"/>
          <p:cNvGrpSpPr/>
          <p:nvPr/>
        </p:nvGrpSpPr>
        <p:grpSpPr>
          <a:xfrm>
            <a:off x="8038722" y="1170927"/>
            <a:ext cx="1675696" cy="3452827"/>
            <a:chOff x="6239025" y="396475"/>
            <a:chExt cx="480900" cy="990825"/>
          </a:xfrm>
        </p:grpSpPr>
        <p:sp>
          <p:nvSpPr>
            <p:cNvPr id="1853" name="Google Shape;185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4" name="Google Shape;185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5" name="Google Shape;185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6" name="Google Shape;185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7" name="Google Shape;185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8" name="Google Shape;185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9" name="Google Shape;185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0" name="Google Shape;186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1" name="Google Shape;186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62" name="Google Shape;1862;p52"/>
          <p:cNvGrpSpPr/>
          <p:nvPr/>
        </p:nvGrpSpPr>
        <p:grpSpPr>
          <a:xfrm>
            <a:off x="-514328" y="1170927"/>
            <a:ext cx="1675696" cy="3452827"/>
            <a:chOff x="6239025" y="396475"/>
            <a:chExt cx="480900" cy="990825"/>
          </a:xfrm>
        </p:grpSpPr>
        <p:sp>
          <p:nvSpPr>
            <p:cNvPr id="1863" name="Google Shape;1863;p5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4" name="Google Shape;1864;p5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5" name="Google Shape;1865;p5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6" name="Google Shape;1866;p5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7" name="Google Shape;1867;p5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8" name="Google Shape;1868;p5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69" name="Google Shape;1869;p5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70" name="Google Shape;1870;p5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71" name="Google Shape;1871;p5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1872" name="Google Shape;1872;p52" title="Chart">
            <a:hlinkClick r:id="rId3"/>
          </p:cNvPr>
          <p:cNvPicPr preferRelativeResize="0"/>
          <p:nvPr/>
        </p:nvPicPr>
        <p:blipFill>
          <a:blip r:embed="rId4">
            <a:alphaModFix/>
          </a:blip>
          <a:stretch>
            <a:fillRect/>
          </a:stretch>
        </p:blipFill>
        <p:spPr>
          <a:xfrm>
            <a:off x="507203" y="1232088"/>
            <a:ext cx="5386272" cy="3330500"/>
          </a:xfrm>
          <a:prstGeom prst="rect">
            <a:avLst/>
          </a:prstGeom>
          <a:noFill/>
          <a:ln>
            <a:noFill/>
          </a:ln>
        </p:spPr>
      </p:pic>
      <p:sp>
        <p:nvSpPr>
          <p:cNvPr id="1873" name="Google Shape;1873;p52"/>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این یک نمودار است</a:t>
            </a:r>
            <a:endParaRPr dirty="0">
              <a:cs typeface="B Nazanin" panose="00000400000000000000" pitchFamily="2" charset="-78"/>
            </a:endParaRPr>
          </a:p>
        </p:txBody>
      </p:sp>
      <p:sp>
        <p:nvSpPr>
          <p:cNvPr id="1874" name="Google Shape;1874;p52"/>
          <p:cNvSpPr txBox="1"/>
          <p:nvPr/>
        </p:nvSpPr>
        <p:spPr>
          <a:xfrm>
            <a:off x="2564230" y="1522136"/>
            <a:ext cx="592200" cy="4002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en" sz="2400" dirty="0">
                <a:solidFill>
                  <a:schemeClr val="lt2"/>
                </a:solidFill>
                <a:latin typeface="Gochi Hand"/>
                <a:ea typeface="Gochi Hand"/>
                <a:cs typeface="B Nazanin" panose="00000400000000000000" pitchFamily="2" charset="-78"/>
                <a:sym typeface="Gochi Hand"/>
              </a:rPr>
              <a:t>10%</a:t>
            </a:r>
            <a:endParaRPr sz="2400" dirty="0">
              <a:solidFill>
                <a:schemeClr val="lt2"/>
              </a:solidFill>
              <a:latin typeface="Gochi Hand"/>
              <a:ea typeface="Gochi Hand"/>
              <a:cs typeface="B Nazanin" panose="00000400000000000000" pitchFamily="2" charset="-78"/>
              <a:sym typeface="Gochi Hand"/>
            </a:endParaRPr>
          </a:p>
        </p:txBody>
      </p:sp>
      <p:sp>
        <p:nvSpPr>
          <p:cNvPr id="1875" name="Google Shape;1875;p52"/>
          <p:cNvSpPr txBox="1"/>
          <p:nvPr/>
        </p:nvSpPr>
        <p:spPr>
          <a:xfrm>
            <a:off x="3877138" y="2107850"/>
            <a:ext cx="592200" cy="4002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en" sz="2000" dirty="0">
                <a:solidFill>
                  <a:schemeClr val="lt2"/>
                </a:solidFill>
                <a:latin typeface="Gochi Hand"/>
                <a:ea typeface="Gochi Hand"/>
                <a:cs typeface="B Nazanin" panose="00000400000000000000" pitchFamily="2" charset="-78"/>
                <a:sym typeface="Gochi Hand"/>
              </a:rPr>
              <a:t>45%</a:t>
            </a:r>
            <a:endParaRPr sz="2000" dirty="0">
              <a:solidFill>
                <a:schemeClr val="lt2"/>
              </a:solidFill>
              <a:latin typeface="Gochi Hand"/>
              <a:ea typeface="Gochi Hand"/>
              <a:cs typeface="B Nazanin" panose="00000400000000000000" pitchFamily="2" charset="-78"/>
              <a:sym typeface="Gochi Hand"/>
            </a:endParaRPr>
          </a:p>
        </p:txBody>
      </p:sp>
      <p:sp>
        <p:nvSpPr>
          <p:cNvPr id="1876" name="Google Shape;1876;p52"/>
          <p:cNvSpPr txBox="1"/>
          <p:nvPr/>
        </p:nvSpPr>
        <p:spPr>
          <a:xfrm>
            <a:off x="2904238" y="3728725"/>
            <a:ext cx="592200" cy="4002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en" sz="2000" dirty="0">
                <a:solidFill>
                  <a:schemeClr val="lt2"/>
                </a:solidFill>
                <a:latin typeface="Gochi Hand"/>
                <a:ea typeface="Gochi Hand"/>
                <a:cs typeface="B Nazanin" panose="00000400000000000000" pitchFamily="2" charset="-78"/>
                <a:sym typeface="Gochi Hand"/>
              </a:rPr>
              <a:t>15%</a:t>
            </a:r>
            <a:endParaRPr sz="2000" dirty="0">
              <a:solidFill>
                <a:schemeClr val="lt2"/>
              </a:solidFill>
              <a:latin typeface="Gochi Hand"/>
              <a:ea typeface="Gochi Hand"/>
              <a:cs typeface="B Nazanin" panose="00000400000000000000" pitchFamily="2" charset="-78"/>
              <a:sym typeface="Gochi Hand"/>
            </a:endParaRPr>
          </a:p>
        </p:txBody>
      </p:sp>
      <p:sp>
        <p:nvSpPr>
          <p:cNvPr id="1877" name="Google Shape;1877;p52"/>
          <p:cNvSpPr txBox="1"/>
          <p:nvPr/>
        </p:nvSpPr>
        <p:spPr>
          <a:xfrm>
            <a:off x="1744930" y="2646850"/>
            <a:ext cx="712500" cy="4002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en" sz="2400" dirty="0">
                <a:solidFill>
                  <a:schemeClr val="lt2"/>
                </a:solidFill>
                <a:latin typeface="Gochi Hand"/>
                <a:ea typeface="Gochi Hand"/>
                <a:cs typeface="B Nazanin" panose="00000400000000000000" pitchFamily="2" charset="-78"/>
                <a:sym typeface="Gochi Hand"/>
              </a:rPr>
              <a:t>30%</a:t>
            </a:r>
            <a:endParaRPr sz="2400" dirty="0">
              <a:solidFill>
                <a:schemeClr val="lt2"/>
              </a:solidFill>
              <a:latin typeface="Gochi Hand"/>
              <a:ea typeface="Gochi Hand"/>
              <a:cs typeface="B Nazanin" panose="00000400000000000000" pitchFamily="2" charset="-78"/>
              <a:sym typeface="Gochi Hand"/>
            </a:endParaRPr>
          </a:p>
        </p:txBody>
      </p:sp>
      <p:sp>
        <p:nvSpPr>
          <p:cNvPr id="1882" name="Google Shape;1882;p52"/>
          <p:cNvSpPr txBox="1"/>
          <p:nvPr/>
        </p:nvSpPr>
        <p:spPr>
          <a:xfrm>
            <a:off x="4469338" y="3352773"/>
            <a:ext cx="3599786" cy="881700"/>
          </a:xfrm>
          <a:prstGeom prst="rect">
            <a:avLst/>
          </a:prstGeom>
          <a:noFill/>
          <a:ln>
            <a:noFill/>
          </a:ln>
        </p:spPr>
        <p:txBody>
          <a:bodyPr spcFirstLastPara="1" wrap="square" lIns="91425" tIns="91425" rIns="91425" bIns="91425" anchor="t" anchorCtr="0">
            <a:noAutofit/>
          </a:bodyPr>
          <a:lstStyle/>
          <a:p>
            <a:pPr marL="0" lvl="0" indent="0" algn="r" rtl="1">
              <a:lnSpc>
                <a:spcPct val="150000"/>
              </a:lnSpc>
              <a:spcBef>
                <a:spcPts val="0"/>
              </a:spcBef>
              <a:spcAft>
                <a:spcPts val="1600"/>
              </a:spcAft>
              <a:buNone/>
            </a:pPr>
            <a:r>
              <a:rPr lang="fa-IR" dirty="0">
                <a:solidFill>
                  <a:schemeClr val="dk1"/>
                </a:solidFill>
                <a:latin typeface="Nunito"/>
                <a:ea typeface="Nunito"/>
                <a:cs typeface="B Nazanin" panose="00000400000000000000" pitchFamily="2" charset="-78"/>
                <a:sym typeface="Nunito"/>
              </a:rPr>
              <a:t>نمونه ارائه در مورد دامپروری و حیوانات مزرعه: این نمونه یک ارائه کامل و جامع در مورد دامپروری و حیوانات مزرعه است که با استفاده از این قالب پاورپوینت طراحی شده است. این نمونه شامل تمامی بخش های لازم برای یک ارائه موفق می باشد </a:t>
            </a:r>
            <a:endParaRPr dirty="0">
              <a:solidFill>
                <a:schemeClr val="dk1"/>
              </a:solidFill>
              <a:latin typeface="Nunito"/>
              <a:ea typeface="Nunito"/>
              <a:cs typeface="B Nazanin" panose="00000400000000000000" pitchFamily="2" charset="-78"/>
              <a:sym typeface="Nunito"/>
            </a:endParaRPr>
          </a:p>
        </p:txBody>
      </p:sp>
      <p:sp>
        <p:nvSpPr>
          <p:cNvPr id="1883" name="Google Shape;1883;p52"/>
          <p:cNvSpPr txBox="1"/>
          <p:nvPr/>
        </p:nvSpPr>
        <p:spPr>
          <a:xfrm>
            <a:off x="5060218" y="1694642"/>
            <a:ext cx="2081100" cy="287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latin typeface="Gochi Hand"/>
                <a:ea typeface="Gochi Hand"/>
                <a:cs typeface="B Nazanin" panose="00000400000000000000" pitchFamily="2" charset="-78"/>
                <a:sym typeface="Gochi Hand"/>
              </a:rPr>
              <a:t>عنوان در اینجا</a:t>
            </a:r>
            <a:endParaRPr sz="2000" dirty="0">
              <a:latin typeface="Gochi Hand"/>
              <a:ea typeface="Gochi Hand"/>
              <a:cs typeface="B Nazanin" panose="00000400000000000000" pitchFamily="2" charset="-78"/>
              <a:sym typeface="Gochi Hand"/>
            </a:endParaRPr>
          </a:p>
        </p:txBody>
      </p:sp>
      <p:sp>
        <p:nvSpPr>
          <p:cNvPr id="1884" name="Google Shape;1884;p52"/>
          <p:cNvSpPr txBox="1"/>
          <p:nvPr/>
        </p:nvSpPr>
        <p:spPr>
          <a:xfrm>
            <a:off x="5060218" y="2123492"/>
            <a:ext cx="2081100" cy="287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latin typeface="Gochi Hand"/>
                <a:ea typeface="Gochi Hand"/>
                <a:cs typeface="B Nazanin" panose="00000400000000000000" pitchFamily="2" charset="-78"/>
                <a:sym typeface="Gochi Hand"/>
              </a:rPr>
              <a:t>عنوان در اینجا</a:t>
            </a:r>
          </a:p>
        </p:txBody>
      </p:sp>
      <p:sp>
        <p:nvSpPr>
          <p:cNvPr id="1885" name="Google Shape;1885;p52"/>
          <p:cNvSpPr txBox="1"/>
          <p:nvPr/>
        </p:nvSpPr>
        <p:spPr>
          <a:xfrm>
            <a:off x="5060218" y="2513067"/>
            <a:ext cx="2081100" cy="287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latin typeface="Gochi Hand"/>
                <a:ea typeface="Gochi Hand"/>
                <a:cs typeface="B Nazanin" panose="00000400000000000000" pitchFamily="2" charset="-78"/>
                <a:sym typeface="Gochi Hand"/>
              </a:rPr>
              <a:t>عنوان در اینجا</a:t>
            </a:r>
          </a:p>
        </p:txBody>
      </p:sp>
      <p:sp>
        <p:nvSpPr>
          <p:cNvPr id="1886" name="Google Shape;1886;p52"/>
          <p:cNvSpPr txBox="1"/>
          <p:nvPr/>
        </p:nvSpPr>
        <p:spPr>
          <a:xfrm>
            <a:off x="5060218" y="2902642"/>
            <a:ext cx="2081100" cy="2877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latin typeface="Gochi Hand"/>
                <a:ea typeface="Gochi Hand"/>
                <a:cs typeface="B Nazanin" panose="00000400000000000000" pitchFamily="2" charset="-78"/>
                <a:sym typeface="Gochi Hand"/>
              </a:rPr>
              <a:t>عنوان در اینجا</a:t>
            </a:r>
          </a:p>
        </p:txBody>
      </p:sp>
      <p:sp>
        <p:nvSpPr>
          <p:cNvPr id="2" name="Google Shape;1878;p52">
            <a:extLst>
              <a:ext uri="{FF2B5EF4-FFF2-40B4-BE49-F238E27FC236}">
                <a16:creationId xmlns:a16="http://schemas.microsoft.com/office/drawing/2014/main" id="{9702E5B5-F48A-3424-7B44-2524CF4830F0}"/>
              </a:ext>
            </a:extLst>
          </p:cNvPr>
          <p:cNvSpPr/>
          <p:nvPr/>
        </p:nvSpPr>
        <p:spPr>
          <a:xfrm>
            <a:off x="7284415" y="1729436"/>
            <a:ext cx="192900" cy="192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 name="Google Shape;1879;p52">
            <a:extLst>
              <a:ext uri="{FF2B5EF4-FFF2-40B4-BE49-F238E27FC236}">
                <a16:creationId xmlns:a16="http://schemas.microsoft.com/office/drawing/2014/main" id="{0012F368-2210-7329-CAF5-659D2F3A45F9}"/>
              </a:ext>
            </a:extLst>
          </p:cNvPr>
          <p:cNvSpPr/>
          <p:nvPr/>
        </p:nvSpPr>
        <p:spPr>
          <a:xfrm>
            <a:off x="7284415" y="215828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4" name="Google Shape;1880;p52">
            <a:extLst>
              <a:ext uri="{FF2B5EF4-FFF2-40B4-BE49-F238E27FC236}">
                <a16:creationId xmlns:a16="http://schemas.microsoft.com/office/drawing/2014/main" id="{EEEDD3E1-5F72-62E8-4FC6-46869857D8C9}"/>
              </a:ext>
            </a:extLst>
          </p:cNvPr>
          <p:cNvSpPr/>
          <p:nvPr/>
        </p:nvSpPr>
        <p:spPr>
          <a:xfrm>
            <a:off x="7284415" y="2547861"/>
            <a:ext cx="192900" cy="192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 name="Google Shape;1881;p52">
            <a:extLst>
              <a:ext uri="{FF2B5EF4-FFF2-40B4-BE49-F238E27FC236}">
                <a16:creationId xmlns:a16="http://schemas.microsoft.com/office/drawing/2014/main" id="{56175E80-6F73-A4A8-7D10-6C23130B4838}"/>
              </a:ext>
            </a:extLst>
          </p:cNvPr>
          <p:cNvSpPr/>
          <p:nvPr/>
        </p:nvSpPr>
        <p:spPr>
          <a:xfrm>
            <a:off x="7284415" y="2937436"/>
            <a:ext cx="192900" cy="192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5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به چند درصد نیاز دارید؟</a:t>
            </a:r>
            <a:endParaRPr dirty="0">
              <a:cs typeface="B Nazanin" panose="00000400000000000000" pitchFamily="2" charset="-78"/>
            </a:endParaRPr>
          </a:p>
        </p:txBody>
      </p:sp>
      <p:sp>
        <p:nvSpPr>
          <p:cNvPr id="1892" name="Google Shape;1892;p53"/>
          <p:cNvSpPr txBox="1"/>
          <p:nvPr/>
        </p:nvSpPr>
        <p:spPr>
          <a:xfrm>
            <a:off x="4185450" y="2935003"/>
            <a:ext cx="773100" cy="52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rgbClr val="8D9D43"/>
                </a:solidFill>
                <a:latin typeface="Gochi Hand"/>
                <a:ea typeface="Gochi Hand"/>
                <a:cs typeface="B Nazanin" panose="00000400000000000000" pitchFamily="2" charset="-78"/>
                <a:sym typeface="Gochi Hand"/>
              </a:rPr>
              <a:t>40%</a:t>
            </a:r>
            <a:endParaRPr sz="2400" b="1">
              <a:solidFill>
                <a:srgbClr val="8D9D43"/>
              </a:solidFill>
              <a:latin typeface="Gochi Hand"/>
              <a:ea typeface="Gochi Hand"/>
              <a:cs typeface="B Nazanin" panose="00000400000000000000" pitchFamily="2" charset="-78"/>
              <a:sym typeface="Gochi Hand"/>
            </a:endParaRPr>
          </a:p>
        </p:txBody>
      </p:sp>
      <p:sp>
        <p:nvSpPr>
          <p:cNvPr id="1893" name="Google Shape;1893;p53"/>
          <p:cNvSpPr txBox="1"/>
          <p:nvPr/>
        </p:nvSpPr>
        <p:spPr>
          <a:xfrm>
            <a:off x="6433875" y="2935003"/>
            <a:ext cx="773100" cy="52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rgbClr val="8D9D43"/>
                </a:solidFill>
                <a:latin typeface="Gochi Hand"/>
                <a:ea typeface="Gochi Hand"/>
                <a:cs typeface="B Nazanin" panose="00000400000000000000" pitchFamily="2" charset="-78"/>
                <a:sym typeface="Gochi Hand"/>
              </a:rPr>
              <a:t>60%</a:t>
            </a:r>
            <a:endParaRPr sz="2400" b="1">
              <a:solidFill>
                <a:srgbClr val="8D9D43"/>
              </a:solidFill>
              <a:latin typeface="Gochi Hand"/>
              <a:ea typeface="Gochi Hand"/>
              <a:cs typeface="B Nazanin" panose="00000400000000000000" pitchFamily="2" charset="-78"/>
              <a:sym typeface="Gochi Hand"/>
            </a:endParaRPr>
          </a:p>
        </p:txBody>
      </p:sp>
      <p:sp>
        <p:nvSpPr>
          <p:cNvPr id="1894" name="Google Shape;1894;p53"/>
          <p:cNvSpPr txBox="1"/>
          <p:nvPr/>
        </p:nvSpPr>
        <p:spPr>
          <a:xfrm>
            <a:off x="1937025" y="2935003"/>
            <a:ext cx="773100" cy="52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rgbClr val="8D9D43"/>
                </a:solidFill>
                <a:latin typeface="Gochi Hand"/>
                <a:ea typeface="Gochi Hand"/>
                <a:cs typeface="B Nazanin" panose="00000400000000000000" pitchFamily="2" charset="-78"/>
                <a:sym typeface="Gochi Hand"/>
              </a:rPr>
              <a:t>70%</a:t>
            </a:r>
            <a:endParaRPr sz="2400" b="1">
              <a:solidFill>
                <a:srgbClr val="8D9D43"/>
              </a:solidFill>
              <a:latin typeface="Gochi Hand"/>
              <a:ea typeface="Gochi Hand"/>
              <a:cs typeface="B Nazanin" panose="00000400000000000000" pitchFamily="2" charset="-78"/>
              <a:sym typeface="Gochi Hand"/>
            </a:endParaRPr>
          </a:p>
        </p:txBody>
      </p:sp>
      <p:sp>
        <p:nvSpPr>
          <p:cNvPr id="1895" name="Google Shape;1895;p53"/>
          <p:cNvSpPr txBox="1"/>
          <p:nvPr/>
        </p:nvSpPr>
        <p:spPr>
          <a:xfrm>
            <a:off x="1036320" y="3436650"/>
            <a:ext cx="2147955" cy="946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600" dirty="0">
                <a:solidFill>
                  <a:srgbClr val="000000"/>
                </a:solidFill>
                <a:latin typeface="Nunito"/>
                <a:ea typeface="Nunito"/>
                <a:cs typeface="B Nazanin" panose="00000400000000000000" pitchFamily="2" charset="-78"/>
                <a:sym typeface="Nunito"/>
              </a:rPr>
              <a:t>قالب پاورپوینت دامپروری قابل ویرایش می باشد</a:t>
            </a:r>
            <a:endParaRPr sz="1500" dirty="0">
              <a:solidFill>
                <a:srgbClr val="000000"/>
              </a:solidFill>
              <a:latin typeface="Nunito"/>
              <a:ea typeface="Nunito"/>
              <a:cs typeface="B Nazanin" panose="00000400000000000000" pitchFamily="2" charset="-78"/>
              <a:sym typeface="Nunito"/>
            </a:endParaRPr>
          </a:p>
        </p:txBody>
      </p:sp>
      <p:sp>
        <p:nvSpPr>
          <p:cNvPr id="1896" name="Google Shape;1896;p53"/>
          <p:cNvSpPr txBox="1"/>
          <p:nvPr/>
        </p:nvSpPr>
        <p:spPr>
          <a:xfrm>
            <a:off x="3413760" y="3436650"/>
            <a:ext cx="2018940" cy="946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600" dirty="0">
                <a:solidFill>
                  <a:srgbClr val="000000"/>
                </a:solidFill>
                <a:latin typeface="Nunito"/>
                <a:ea typeface="Nunito"/>
                <a:cs typeface="B Nazanin" panose="00000400000000000000" pitchFamily="2" charset="-78"/>
                <a:sym typeface="Nunito"/>
              </a:rPr>
              <a:t>قالب پاورپوینت دامپروری قابل ویرایش می باشد</a:t>
            </a:r>
            <a:endParaRPr sz="1500" dirty="0">
              <a:solidFill>
                <a:srgbClr val="000000"/>
              </a:solidFill>
              <a:latin typeface="Nunito"/>
              <a:ea typeface="Nunito"/>
              <a:cs typeface="B Nazanin" panose="00000400000000000000" pitchFamily="2" charset="-78"/>
              <a:sym typeface="Nunito"/>
            </a:endParaRPr>
          </a:p>
        </p:txBody>
      </p:sp>
      <p:sp>
        <p:nvSpPr>
          <p:cNvPr id="1897" name="Google Shape;1897;p53"/>
          <p:cNvSpPr txBox="1"/>
          <p:nvPr/>
        </p:nvSpPr>
        <p:spPr>
          <a:xfrm>
            <a:off x="5662185" y="3436650"/>
            <a:ext cx="2018940" cy="946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600" dirty="0">
                <a:solidFill>
                  <a:srgbClr val="000000"/>
                </a:solidFill>
                <a:latin typeface="Nunito"/>
                <a:ea typeface="Nunito"/>
                <a:cs typeface="B Nazanin" panose="00000400000000000000" pitchFamily="2" charset="-78"/>
                <a:sym typeface="Nunito"/>
              </a:rPr>
              <a:t>قالب پاورپوینت دامپروری قابل ویرایش می باشد</a:t>
            </a:r>
            <a:endParaRPr sz="1500" dirty="0">
              <a:solidFill>
                <a:srgbClr val="000000"/>
              </a:solidFill>
              <a:latin typeface="Nunito"/>
              <a:ea typeface="Nunito"/>
              <a:cs typeface="B Nazanin" panose="00000400000000000000" pitchFamily="2" charset="-78"/>
              <a:sym typeface="Nunito"/>
            </a:endParaRPr>
          </a:p>
        </p:txBody>
      </p:sp>
      <p:sp>
        <p:nvSpPr>
          <p:cNvPr id="1898" name="Google Shape;1898;p53"/>
          <p:cNvSpPr/>
          <p:nvPr/>
        </p:nvSpPr>
        <p:spPr>
          <a:xfrm>
            <a:off x="1792125" y="1527496"/>
            <a:ext cx="1062900" cy="1248300"/>
          </a:xfrm>
          <a:prstGeom prst="rect">
            <a:avLst/>
          </a:prstGeom>
          <a:solidFill>
            <a:srgbClr val="8D9D43"/>
          </a:solidFill>
          <a:ln>
            <a:noFill/>
          </a:ln>
        </p:spPr>
        <p:txBody>
          <a:bodyPr spcFirstLastPara="1" wrap="square" lIns="68650" tIns="68650" rIns="68650" bIns="68650"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99" name="Google Shape;1899;p53"/>
          <p:cNvSpPr/>
          <p:nvPr/>
        </p:nvSpPr>
        <p:spPr>
          <a:xfrm>
            <a:off x="4040550" y="2197650"/>
            <a:ext cx="1062900" cy="578100"/>
          </a:xfrm>
          <a:prstGeom prst="rect">
            <a:avLst/>
          </a:prstGeom>
          <a:solidFill>
            <a:srgbClr val="6497B8"/>
          </a:solidFill>
          <a:ln>
            <a:noFill/>
          </a:ln>
        </p:spPr>
        <p:txBody>
          <a:bodyPr spcFirstLastPara="1" wrap="square" lIns="68650" tIns="68650" rIns="68650" bIns="68650"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00" name="Google Shape;1900;p53"/>
          <p:cNvSpPr/>
          <p:nvPr/>
        </p:nvSpPr>
        <p:spPr>
          <a:xfrm>
            <a:off x="6288975" y="1619078"/>
            <a:ext cx="1062900" cy="1156800"/>
          </a:xfrm>
          <a:prstGeom prst="rect">
            <a:avLst/>
          </a:prstGeom>
          <a:solidFill>
            <a:srgbClr val="F7AC08"/>
          </a:solidFill>
          <a:ln>
            <a:noFill/>
          </a:ln>
        </p:spPr>
        <p:txBody>
          <a:bodyPr spcFirstLastPara="1" wrap="square" lIns="68650" tIns="68650" rIns="68650" bIns="68650" anchor="ctr" anchorCtr="0">
            <a:noAutofit/>
          </a:bodyPr>
          <a:lstStyle/>
          <a:p>
            <a:pPr marL="0" lvl="0" indent="0" algn="r" rtl="1">
              <a:spcBef>
                <a:spcPts val="0"/>
              </a:spcBef>
              <a:spcAft>
                <a:spcPts val="0"/>
              </a:spcAft>
              <a:buNone/>
            </a:pPr>
            <a:endParaRPr>
              <a:cs typeface="B Nazanin" panose="00000400000000000000" pitchFamily="2" charset="-78"/>
            </a:endParaRPr>
          </a:p>
        </p:txBody>
      </p:sp>
      <p:cxnSp>
        <p:nvCxnSpPr>
          <p:cNvPr id="1901" name="Google Shape;1901;p53"/>
          <p:cNvCxnSpPr/>
          <p:nvPr/>
        </p:nvCxnSpPr>
        <p:spPr>
          <a:xfrm>
            <a:off x="1499025" y="2771350"/>
            <a:ext cx="1649100" cy="0"/>
          </a:xfrm>
          <a:prstGeom prst="straightConnector1">
            <a:avLst/>
          </a:prstGeom>
          <a:noFill/>
          <a:ln w="38100" cap="flat" cmpd="sng">
            <a:solidFill>
              <a:srgbClr val="A25A29"/>
            </a:solidFill>
            <a:prstDash val="solid"/>
            <a:round/>
            <a:headEnd type="none" w="med" len="med"/>
            <a:tailEnd type="none" w="med" len="med"/>
          </a:ln>
        </p:spPr>
      </p:cxnSp>
      <p:cxnSp>
        <p:nvCxnSpPr>
          <p:cNvPr id="1902" name="Google Shape;1902;p53"/>
          <p:cNvCxnSpPr/>
          <p:nvPr/>
        </p:nvCxnSpPr>
        <p:spPr>
          <a:xfrm>
            <a:off x="3747450" y="2771350"/>
            <a:ext cx="1649100" cy="0"/>
          </a:xfrm>
          <a:prstGeom prst="straightConnector1">
            <a:avLst/>
          </a:prstGeom>
          <a:noFill/>
          <a:ln w="38100" cap="flat" cmpd="sng">
            <a:solidFill>
              <a:srgbClr val="A25A29"/>
            </a:solidFill>
            <a:prstDash val="solid"/>
            <a:round/>
            <a:headEnd type="none" w="med" len="med"/>
            <a:tailEnd type="none" w="med" len="med"/>
          </a:ln>
        </p:spPr>
      </p:cxnSp>
      <p:cxnSp>
        <p:nvCxnSpPr>
          <p:cNvPr id="1903" name="Google Shape;1903;p53"/>
          <p:cNvCxnSpPr/>
          <p:nvPr/>
        </p:nvCxnSpPr>
        <p:spPr>
          <a:xfrm>
            <a:off x="5995875" y="2771350"/>
            <a:ext cx="1649100" cy="0"/>
          </a:xfrm>
          <a:prstGeom prst="straightConnector1">
            <a:avLst/>
          </a:prstGeom>
          <a:noFill/>
          <a:ln w="38100" cap="flat" cmpd="sng">
            <a:solidFill>
              <a:srgbClr val="A25A29"/>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5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مرور مفاهیم ایده خوبی است</a:t>
            </a:r>
            <a:endParaRPr dirty="0">
              <a:cs typeface="B Nazanin" panose="00000400000000000000" pitchFamily="2" charset="-78"/>
            </a:endParaRPr>
          </a:p>
        </p:txBody>
      </p:sp>
      <p:sp>
        <p:nvSpPr>
          <p:cNvPr id="1909" name="Google Shape;1909;p54"/>
          <p:cNvSpPr txBox="1">
            <a:spLocks noGrp="1"/>
          </p:cNvSpPr>
          <p:nvPr>
            <p:ph type="subTitle" idx="1"/>
          </p:nvPr>
        </p:nvSpPr>
        <p:spPr>
          <a:xfrm>
            <a:off x="1453288" y="1870843"/>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endParaRPr dirty="0">
              <a:cs typeface="B Nazanin" panose="00000400000000000000" pitchFamily="2" charset="-78"/>
            </a:endParaRPr>
          </a:p>
        </p:txBody>
      </p:sp>
      <p:sp>
        <p:nvSpPr>
          <p:cNvPr id="1910" name="Google Shape;1910;p54"/>
          <p:cNvSpPr txBox="1">
            <a:spLocks noGrp="1"/>
          </p:cNvSpPr>
          <p:nvPr>
            <p:ph type="subTitle" idx="2"/>
          </p:nvPr>
        </p:nvSpPr>
        <p:spPr>
          <a:xfrm>
            <a:off x="1453300" y="2282024"/>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911" name="Google Shape;1911;p54"/>
          <p:cNvSpPr txBox="1">
            <a:spLocks noGrp="1"/>
          </p:cNvSpPr>
          <p:nvPr>
            <p:ph type="subTitle" idx="3"/>
          </p:nvPr>
        </p:nvSpPr>
        <p:spPr>
          <a:xfrm>
            <a:off x="3672563" y="1870843"/>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p>
        </p:txBody>
      </p:sp>
      <p:sp>
        <p:nvSpPr>
          <p:cNvPr id="1912" name="Google Shape;1912;p54"/>
          <p:cNvSpPr txBox="1">
            <a:spLocks noGrp="1"/>
          </p:cNvSpPr>
          <p:nvPr>
            <p:ph type="subTitle" idx="4"/>
          </p:nvPr>
        </p:nvSpPr>
        <p:spPr>
          <a:xfrm>
            <a:off x="3672567" y="2282024"/>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913" name="Google Shape;1913;p54"/>
          <p:cNvSpPr txBox="1">
            <a:spLocks noGrp="1"/>
          </p:cNvSpPr>
          <p:nvPr>
            <p:ph type="subTitle" idx="5"/>
          </p:nvPr>
        </p:nvSpPr>
        <p:spPr>
          <a:xfrm>
            <a:off x="5899412" y="1870843"/>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p>
        </p:txBody>
      </p:sp>
      <p:sp>
        <p:nvSpPr>
          <p:cNvPr id="1914" name="Google Shape;1914;p54"/>
          <p:cNvSpPr txBox="1">
            <a:spLocks noGrp="1"/>
          </p:cNvSpPr>
          <p:nvPr>
            <p:ph type="subTitle" idx="6"/>
          </p:nvPr>
        </p:nvSpPr>
        <p:spPr>
          <a:xfrm>
            <a:off x="5891846" y="2282024"/>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915" name="Google Shape;1915;p54"/>
          <p:cNvSpPr txBox="1">
            <a:spLocks noGrp="1"/>
          </p:cNvSpPr>
          <p:nvPr>
            <p:ph type="subTitle" idx="7"/>
          </p:nvPr>
        </p:nvSpPr>
        <p:spPr>
          <a:xfrm>
            <a:off x="1453288" y="3469118"/>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p>
        </p:txBody>
      </p:sp>
      <p:sp>
        <p:nvSpPr>
          <p:cNvPr id="1916" name="Google Shape;1916;p54"/>
          <p:cNvSpPr txBox="1">
            <a:spLocks noGrp="1"/>
          </p:cNvSpPr>
          <p:nvPr>
            <p:ph type="subTitle" idx="8"/>
          </p:nvPr>
        </p:nvSpPr>
        <p:spPr>
          <a:xfrm>
            <a:off x="1453300" y="3880300"/>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917" name="Google Shape;1917;p54"/>
          <p:cNvSpPr txBox="1">
            <a:spLocks noGrp="1"/>
          </p:cNvSpPr>
          <p:nvPr>
            <p:ph type="subTitle" idx="9"/>
          </p:nvPr>
        </p:nvSpPr>
        <p:spPr>
          <a:xfrm>
            <a:off x="3672563" y="3469118"/>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p>
        </p:txBody>
      </p:sp>
      <p:sp>
        <p:nvSpPr>
          <p:cNvPr id="1918" name="Google Shape;1918;p54"/>
          <p:cNvSpPr txBox="1">
            <a:spLocks noGrp="1"/>
          </p:cNvSpPr>
          <p:nvPr>
            <p:ph type="subTitle" idx="13"/>
          </p:nvPr>
        </p:nvSpPr>
        <p:spPr>
          <a:xfrm>
            <a:off x="3672568" y="3880300"/>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919" name="Google Shape;1919;p54"/>
          <p:cNvSpPr txBox="1">
            <a:spLocks noGrp="1"/>
          </p:cNvSpPr>
          <p:nvPr>
            <p:ph type="subTitle" idx="14"/>
          </p:nvPr>
        </p:nvSpPr>
        <p:spPr>
          <a:xfrm>
            <a:off x="5899412" y="3469118"/>
            <a:ext cx="17913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عنوان در اینجا</a:t>
            </a:r>
          </a:p>
        </p:txBody>
      </p:sp>
      <p:sp>
        <p:nvSpPr>
          <p:cNvPr id="1920" name="Google Shape;1920;p54"/>
          <p:cNvSpPr txBox="1">
            <a:spLocks noGrp="1"/>
          </p:cNvSpPr>
          <p:nvPr>
            <p:ph type="subTitle" idx="15"/>
          </p:nvPr>
        </p:nvSpPr>
        <p:spPr>
          <a:xfrm>
            <a:off x="5891849" y="3880300"/>
            <a:ext cx="1791300" cy="518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grpSp>
        <p:nvGrpSpPr>
          <p:cNvPr id="1921" name="Google Shape;1921;p54"/>
          <p:cNvGrpSpPr/>
          <p:nvPr/>
        </p:nvGrpSpPr>
        <p:grpSpPr>
          <a:xfrm>
            <a:off x="2124284" y="1472345"/>
            <a:ext cx="449325" cy="325670"/>
            <a:chOff x="-20571700" y="3722875"/>
            <a:chExt cx="304050" cy="220375"/>
          </a:xfrm>
        </p:grpSpPr>
        <p:sp>
          <p:nvSpPr>
            <p:cNvPr id="1922" name="Google Shape;1922;p54"/>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3" name="Google Shape;1923;p54"/>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4" name="Google Shape;1924;p54"/>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5" name="Google Shape;1925;p54"/>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6" name="Google Shape;1926;p54"/>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7" name="Google Shape;1927;p54"/>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8" name="Google Shape;1928;p54"/>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29" name="Google Shape;1929;p54"/>
          <p:cNvGrpSpPr/>
          <p:nvPr/>
        </p:nvGrpSpPr>
        <p:grpSpPr>
          <a:xfrm>
            <a:off x="2124277" y="3018818"/>
            <a:ext cx="449325" cy="449030"/>
            <a:chOff x="-20945825" y="3692175"/>
            <a:chExt cx="304050" cy="303850"/>
          </a:xfrm>
        </p:grpSpPr>
        <p:sp>
          <p:nvSpPr>
            <p:cNvPr id="1930" name="Google Shape;1930;p54"/>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1" name="Google Shape;1931;p54"/>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2" name="Google Shape;1932;p54"/>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3" name="Google Shape;1933;p54"/>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34" name="Google Shape;1934;p54"/>
          <p:cNvGrpSpPr/>
          <p:nvPr/>
        </p:nvGrpSpPr>
        <p:grpSpPr>
          <a:xfrm>
            <a:off x="4370869" y="1411090"/>
            <a:ext cx="450470" cy="448180"/>
            <a:chOff x="-19020075" y="4084200"/>
            <a:chExt cx="304825" cy="303275"/>
          </a:xfrm>
        </p:grpSpPr>
        <p:sp>
          <p:nvSpPr>
            <p:cNvPr id="1935" name="Google Shape;1935;p54"/>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6" name="Google Shape;1936;p54"/>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7" name="Google Shape;1937;p54"/>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8" name="Google Shape;1938;p54"/>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9" name="Google Shape;1939;p54"/>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0" name="Google Shape;1940;p54"/>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1" name="Google Shape;1941;p54"/>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2" name="Google Shape;1942;p54"/>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3" name="Google Shape;1943;p54"/>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44" name="Google Shape;1944;p54"/>
          <p:cNvGrpSpPr/>
          <p:nvPr/>
        </p:nvGrpSpPr>
        <p:grpSpPr>
          <a:xfrm>
            <a:off x="4315086" y="3032635"/>
            <a:ext cx="449325" cy="421395"/>
            <a:chOff x="-17542500" y="4068450"/>
            <a:chExt cx="304050" cy="285150"/>
          </a:xfrm>
        </p:grpSpPr>
        <p:sp>
          <p:nvSpPr>
            <p:cNvPr id="1945" name="Google Shape;1945;p54"/>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6" name="Google Shape;1946;p54"/>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7" name="Google Shape;1947;p54"/>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8" name="Google Shape;1948;p54"/>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9" name="Google Shape;1949;p54"/>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0" name="Google Shape;1950;p54"/>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51" name="Google Shape;1951;p54"/>
          <p:cNvGrpSpPr/>
          <p:nvPr/>
        </p:nvGrpSpPr>
        <p:grpSpPr>
          <a:xfrm>
            <a:off x="6562813" y="1410407"/>
            <a:ext cx="450507" cy="449547"/>
            <a:chOff x="-19822675" y="3692750"/>
            <a:chExt cx="304850" cy="304200"/>
          </a:xfrm>
        </p:grpSpPr>
        <p:sp>
          <p:nvSpPr>
            <p:cNvPr id="1952" name="Google Shape;1952;p54"/>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3" name="Google Shape;1953;p54"/>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4" name="Google Shape;1954;p54"/>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5" name="Google Shape;1955;p54"/>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6" name="Google Shape;1956;p54"/>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57" name="Google Shape;1957;p54"/>
          <p:cNvGrpSpPr/>
          <p:nvPr/>
        </p:nvGrpSpPr>
        <p:grpSpPr>
          <a:xfrm>
            <a:off x="6569241" y="3017506"/>
            <a:ext cx="451653" cy="451653"/>
            <a:chOff x="-20197575" y="4066875"/>
            <a:chExt cx="305625" cy="305625"/>
          </a:xfrm>
        </p:grpSpPr>
        <p:sp>
          <p:nvSpPr>
            <p:cNvPr id="1958" name="Google Shape;1958;p54"/>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9" name="Google Shape;1959;p54"/>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0" name="Google Shape;1960;p54"/>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1" name="Google Shape;1961;p54"/>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2" name="Google Shape;1962;p54"/>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3" name="Google Shape;1963;p54"/>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4" name="Google Shape;1964;p54"/>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5" name="Google Shape;1965;p54"/>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grpSp>
        <p:nvGrpSpPr>
          <p:cNvPr id="1970" name="Google Shape;1970;p55"/>
          <p:cNvGrpSpPr/>
          <p:nvPr/>
        </p:nvGrpSpPr>
        <p:grpSpPr>
          <a:xfrm>
            <a:off x="7" y="3045435"/>
            <a:ext cx="1217158" cy="2507976"/>
            <a:chOff x="6239025" y="396475"/>
            <a:chExt cx="480900" cy="990825"/>
          </a:xfrm>
        </p:grpSpPr>
        <p:sp>
          <p:nvSpPr>
            <p:cNvPr id="1971" name="Google Shape;1971;p55"/>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2" name="Google Shape;1972;p55"/>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3" name="Google Shape;1973;p55"/>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4" name="Google Shape;1974;p55"/>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5" name="Google Shape;1975;p55"/>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6" name="Google Shape;1976;p55"/>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7" name="Google Shape;1977;p55"/>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8" name="Google Shape;1978;p55"/>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9" name="Google Shape;1979;p55"/>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980" name="Google Shape;1980;p5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اینفوگرافیک قابل درک</a:t>
            </a:r>
            <a:endParaRPr dirty="0">
              <a:cs typeface="B Nazanin" panose="00000400000000000000" pitchFamily="2" charset="-78"/>
            </a:endParaRPr>
          </a:p>
        </p:txBody>
      </p:sp>
      <p:sp>
        <p:nvSpPr>
          <p:cNvPr id="1981" name="Google Shape;1981;p55"/>
          <p:cNvSpPr txBox="1">
            <a:spLocks noGrp="1"/>
          </p:cNvSpPr>
          <p:nvPr>
            <p:ph type="subTitle" idx="4294967295"/>
          </p:nvPr>
        </p:nvSpPr>
        <p:spPr>
          <a:xfrm>
            <a:off x="1138284" y="1341344"/>
            <a:ext cx="1791300" cy="3762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sz="2400" dirty="0">
                <a:latin typeface="Gochi Hand"/>
                <a:ea typeface="Gochi Hand"/>
                <a:cs typeface="B Nazanin" panose="00000400000000000000" pitchFamily="2" charset="-78"/>
                <a:sym typeface="Gochi Hand"/>
              </a:rPr>
              <a:t>عنوان در اینجا</a:t>
            </a:r>
            <a:endParaRPr sz="2400" dirty="0">
              <a:latin typeface="Gochi Hand"/>
              <a:ea typeface="Gochi Hand"/>
              <a:cs typeface="B Nazanin" panose="00000400000000000000" pitchFamily="2" charset="-78"/>
              <a:sym typeface="Gochi Hand"/>
            </a:endParaRPr>
          </a:p>
        </p:txBody>
      </p:sp>
      <p:sp>
        <p:nvSpPr>
          <p:cNvPr id="1982" name="Google Shape;1982;p55"/>
          <p:cNvSpPr txBox="1">
            <a:spLocks noGrp="1"/>
          </p:cNvSpPr>
          <p:nvPr>
            <p:ph type="subTitle" idx="4294967295"/>
          </p:nvPr>
        </p:nvSpPr>
        <p:spPr>
          <a:xfrm>
            <a:off x="763834" y="1824819"/>
            <a:ext cx="2175966" cy="708300"/>
          </a:xfrm>
          <a:prstGeom prst="rect">
            <a:avLst/>
          </a:prstGeom>
        </p:spPr>
        <p:txBody>
          <a:bodyPr spcFirstLastPara="1" wrap="square" lIns="91425" tIns="91425" rIns="91425" bIns="91425" anchor="ctr" anchorCtr="0">
            <a:noAutofit/>
          </a:bodyPr>
          <a:lstStyle/>
          <a:p>
            <a:pPr marL="0" lvl="0" indent="0" algn="r">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1983" name="Google Shape;1983;p55"/>
          <p:cNvSpPr txBox="1">
            <a:spLocks noGrp="1"/>
          </p:cNvSpPr>
          <p:nvPr>
            <p:ph type="subTitle" idx="4294967295"/>
          </p:nvPr>
        </p:nvSpPr>
        <p:spPr>
          <a:xfrm>
            <a:off x="6195752" y="1341344"/>
            <a:ext cx="1791300" cy="3762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sz="2400" dirty="0">
                <a:latin typeface="Gochi Hand"/>
                <a:ea typeface="Gochi Hand"/>
                <a:cs typeface="B Nazanin" panose="00000400000000000000" pitchFamily="2" charset="-78"/>
                <a:sym typeface="Gochi Hand"/>
              </a:rPr>
              <a:t>عنوان در اینجا</a:t>
            </a:r>
          </a:p>
        </p:txBody>
      </p:sp>
      <p:sp>
        <p:nvSpPr>
          <p:cNvPr id="1984" name="Google Shape;1984;p55"/>
          <p:cNvSpPr txBox="1">
            <a:spLocks noGrp="1"/>
          </p:cNvSpPr>
          <p:nvPr>
            <p:ph type="subTitle" idx="4294967295"/>
          </p:nvPr>
        </p:nvSpPr>
        <p:spPr>
          <a:xfrm>
            <a:off x="6188178" y="1824819"/>
            <a:ext cx="2064472" cy="708300"/>
          </a:xfrm>
          <a:prstGeom prst="rect">
            <a:avLst/>
          </a:prstGeom>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1985" name="Google Shape;1985;p55"/>
          <p:cNvSpPr txBox="1">
            <a:spLocks noGrp="1"/>
          </p:cNvSpPr>
          <p:nvPr>
            <p:ph type="subTitle" idx="4294967295"/>
          </p:nvPr>
        </p:nvSpPr>
        <p:spPr>
          <a:xfrm>
            <a:off x="1148500" y="3168219"/>
            <a:ext cx="1791300" cy="3762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sz="2400" dirty="0">
                <a:latin typeface="Gochi Hand"/>
                <a:ea typeface="Gochi Hand"/>
                <a:cs typeface="B Nazanin" panose="00000400000000000000" pitchFamily="2" charset="-78"/>
                <a:sym typeface="Gochi Hand"/>
              </a:rPr>
              <a:t>عنوان در اینجا</a:t>
            </a:r>
          </a:p>
        </p:txBody>
      </p:sp>
      <p:sp>
        <p:nvSpPr>
          <p:cNvPr id="1986" name="Google Shape;1986;p55"/>
          <p:cNvSpPr txBox="1">
            <a:spLocks noGrp="1"/>
          </p:cNvSpPr>
          <p:nvPr>
            <p:ph type="subTitle" idx="4294967295"/>
          </p:nvPr>
        </p:nvSpPr>
        <p:spPr>
          <a:xfrm>
            <a:off x="1148499" y="3651694"/>
            <a:ext cx="2010231" cy="708300"/>
          </a:xfrm>
          <a:prstGeom prst="rect">
            <a:avLst/>
          </a:prstGeom>
        </p:spPr>
        <p:txBody>
          <a:bodyPr spcFirstLastPara="1" wrap="square" lIns="91425" tIns="91425" rIns="91425" bIns="91425" anchor="ctr" anchorCtr="0">
            <a:noAutofit/>
          </a:bodyPr>
          <a:lstStyle/>
          <a:p>
            <a:pPr marL="0" lvl="0" indent="0" algn="r">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1987" name="Google Shape;1987;p55"/>
          <p:cNvSpPr txBox="1">
            <a:spLocks noGrp="1"/>
          </p:cNvSpPr>
          <p:nvPr>
            <p:ph type="subTitle" idx="4294967295"/>
          </p:nvPr>
        </p:nvSpPr>
        <p:spPr>
          <a:xfrm>
            <a:off x="6195752" y="3168219"/>
            <a:ext cx="1791300" cy="3762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sz="2400" dirty="0">
                <a:latin typeface="Gochi Hand"/>
                <a:ea typeface="Gochi Hand"/>
                <a:cs typeface="B Nazanin" panose="00000400000000000000" pitchFamily="2" charset="-78"/>
                <a:sym typeface="Gochi Hand"/>
              </a:rPr>
              <a:t>عنوان در اینجا</a:t>
            </a:r>
          </a:p>
        </p:txBody>
      </p:sp>
      <p:sp>
        <p:nvSpPr>
          <p:cNvPr id="1988" name="Google Shape;1988;p55"/>
          <p:cNvSpPr txBox="1">
            <a:spLocks noGrp="1"/>
          </p:cNvSpPr>
          <p:nvPr>
            <p:ph type="subTitle" idx="4294967295"/>
          </p:nvPr>
        </p:nvSpPr>
        <p:spPr>
          <a:xfrm>
            <a:off x="5961245" y="3651694"/>
            <a:ext cx="2018233" cy="708300"/>
          </a:xfrm>
          <a:prstGeom prst="rect">
            <a:avLst/>
          </a:prstGeom>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grpSp>
        <p:nvGrpSpPr>
          <p:cNvPr id="1989" name="Google Shape;1989;p55"/>
          <p:cNvGrpSpPr/>
          <p:nvPr/>
        </p:nvGrpSpPr>
        <p:grpSpPr>
          <a:xfrm rot="-2241120">
            <a:off x="8738497" y="374620"/>
            <a:ext cx="167533" cy="235734"/>
            <a:chOff x="5248950" y="2607450"/>
            <a:chExt cx="27575" cy="38800"/>
          </a:xfrm>
        </p:grpSpPr>
        <p:sp>
          <p:nvSpPr>
            <p:cNvPr id="1990" name="Google Shape;1990;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1" name="Google Shape;1991;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92" name="Google Shape;1992;p55"/>
          <p:cNvGrpSpPr/>
          <p:nvPr/>
        </p:nvGrpSpPr>
        <p:grpSpPr>
          <a:xfrm rot="-2700000">
            <a:off x="492264" y="460448"/>
            <a:ext cx="104613" cy="147198"/>
            <a:chOff x="5248950" y="2607450"/>
            <a:chExt cx="27575" cy="38800"/>
          </a:xfrm>
        </p:grpSpPr>
        <p:sp>
          <p:nvSpPr>
            <p:cNvPr id="1993" name="Google Shape;1993;p5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4" name="Google Shape;1994;p5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95" name="Google Shape;1995;p55"/>
          <p:cNvGrpSpPr/>
          <p:nvPr/>
        </p:nvGrpSpPr>
        <p:grpSpPr>
          <a:xfrm rot="3488692">
            <a:off x="3920212" y="4108050"/>
            <a:ext cx="900823" cy="1242470"/>
            <a:chOff x="330281" y="38723"/>
            <a:chExt cx="1614914" cy="2227176"/>
          </a:xfrm>
        </p:grpSpPr>
        <p:sp>
          <p:nvSpPr>
            <p:cNvPr id="1996" name="Google Shape;1996;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7" name="Google Shape;1997;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8" name="Google Shape;1998;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999" name="Google Shape;1999;p55"/>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0" name="Google Shape;2000;p55"/>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1" name="Google Shape;2001;p55"/>
          <p:cNvSpPr/>
          <p:nvPr/>
        </p:nvSpPr>
        <p:spPr>
          <a:xfrm>
            <a:off x="16925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2" name="Google Shape;2002;p55"/>
          <p:cNvSpPr/>
          <p:nvPr/>
        </p:nvSpPr>
        <p:spPr>
          <a:xfrm>
            <a:off x="937425" y="26571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003" name="Google Shape;2003;p55"/>
          <p:cNvGrpSpPr/>
          <p:nvPr/>
        </p:nvGrpSpPr>
        <p:grpSpPr>
          <a:xfrm rot="3488692">
            <a:off x="-426263" y="1239987"/>
            <a:ext cx="900823" cy="1242470"/>
            <a:chOff x="330281" y="38723"/>
            <a:chExt cx="1614914" cy="2227176"/>
          </a:xfrm>
        </p:grpSpPr>
        <p:sp>
          <p:nvSpPr>
            <p:cNvPr id="2004" name="Google Shape;2004;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5" name="Google Shape;2005;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6" name="Google Shape;2006;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007" name="Google Shape;2007;p55"/>
          <p:cNvGrpSpPr/>
          <p:nvPr/>
        </p:nvGrpSpPr>
        <p:grpSpPr>
          <a:xfrm rot="3488692">
            <a:off x="8748287" y="833987"/>
            <a:ext cx="900823" cy="1242470"/>
            <a:chOff x="330281" y="38723"/>
            <a:chExt cx="1614914" cy="2227176"/>
          </a:xfrm>
        </p:grpSpPr>
        <p:sp>
          <p:nvSpPr>
            <p:cNvPr id="2008" name="Google Shape;2008;p5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9" name="Google Shape;2009;p5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0" name="Google Shape;2010;p5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011" name="Google Shape;2011;p55"/>
          <p:cNvSpPr/>
          <p:nvPr/>
        </p:nvSpPr>
        <p:spPr>
          <a:xfrm>
            <a:off x="-1436550" y="10177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2" name="Google Shape;2012;p55"/>
          <p:cNvSpPr/>
          <p:nvPr/>
        </p:nvSpPr>
        <p:spPr>
          <a:xfrm>
            <a:off x="8252650" y="33511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013" name="Google Shape;2013;p55"/>
          <p:cNvGrpSpPr/>
          <p:nvPr/>
        </p:nvGrpSpPr>
        <p:grpSpPr>
          <a:xfrm>
            <a:off x="3091625" y="1948841"/>
            <a:ext cx="2838521" cy="1964899"/>
            <a:chOff x="238125" y="2669375"/>
            <a:chExt cx="2039900" cy="1412073"/>
          </a:xfrm>
        </p:grpSpPr>
        <p:sp>
          <p:nvSpPr>
            <p:cNvPr id="2014" name="Google Shape;2014;p55"/>
            <p:cNvSpPr/>
            <p:nvPr/>
          </p:nvSpPr>
          <p:spPr>
            <a:xfrm>
              <a:off x="381569" y="3883898"/>
              <a:ext cx="1721307" cy="197550"/>
            </a:xfrm>
            <a:custGeom>
              <a:avLst/>
              <a:gdLst/>
              <a:ahLst/>
              <a:cxnLst/>
              <a:rect l="l" t="t" r="r" b="b"/>
              <a:pathLst>
                <a:path w="54649" h="7902" extrusionOk="0">
                  <a:moveTo>
                    <a:pt x="24550" y="0"/>
                  </a:moveTo>
                  <a:lnTo>
                    <a:pt x="21822" y="94"/>
                  </a:lnTo>
                  <a:lnTo>
                    <a:pt x="19188" y="188"/>
                  </a:lnTo>
                  <a:lnTo>
                    <a:pt x="16696" y="283"/>
                  </a:lnTo>
                  <a:lnTo>
                    <a:pt x="14297" y="471"/>
                  </a:lnTo>
                  <a:lnTo>
                    <a:pt x="12040" y="659"/>
                  </a:lnTo>
                  <a:lnTo>
                    <a:pt x="9924" y="894"/>
                  </a:lnTo>
                  <a:lnTo>
                    <a:pt x="7995" y="1129"/>
                  </a:lnTo>
                  <a:lnTo>
                    <a:pt x="6208" y="1411"/>
                  </a:lnTo>
                  <a:lnTo>
                    <a:pt x="4656" y="1740"/>
                  </a:lnTo>
                  <a:lnTo>
                    <a:pt x="3292" y="2070"/>
                  </a:lnTo>
                  <a:lnTo>
                    <a:pt x="2117" y="2399"/>
                  </a:lnTo>
                  <a:lnTo>
                    <a:pt x="1223" y="2775"/>
                  </a:lnTo>
                  <a:lnTo>
                    <a:pt x="847" y="2963"/>
                  </a:lnTo>
                  <a:lnTo>
                    <a:pt x="518" y="3151"/>
                  </a:lnTo>
                  <a:lnTo>
                    <a:pt x="283" y="3339"/>
                  </a:lnTo>
                  <a:lnTo>
                    <a:pt x="142" y="3528"/>
                  </a:lnTo>
                  <a:lnTo>
                    <a:pt x="0" y="3716"/>
                  </a:lnTo>
                  <a:lnTo>
                    <a:pt x="0" y="3951"/>
                  </a:lnTo>
                  <a:lnTo>
                    <a:pt x="0" y="4139"/>
                  </a:lnTo>
                  <a:lnTo>
                    <a:pt x="142" y="4327"/>
                  </a:lnTo>
                  <a:lnTo>
                    <a:pt x="283" y="4515"/>
                  </a:lnTo>
                  <a:lnTo>
                    <a:pt x="518" y="4750"/>
                  </a:lnTo>
                  <a:lnTo>
                    <a:pt x="847" y="4938"/>
                  </a:lnTo>
                  <a:lnTo>
                    <a:pt x="1223" y="5127"/>
                  </a:lnTo>
                  <a:lnTo>
                    <a:pt x="2117" y="5456"/>
                  </a:lnTo>
                  <a:lnTo>
                    <a:pt x="3292" y="5832"/>
                  </a:lnTo>
                  <a:lnTo>
                    <a:pt x="4656" y="6161"/>
                  </a:lnTo>
                  <a:lnTo>
                    <a:pt x="6208" y="6443"/>
                  </a:lnTo>
                  <a:lnTo>
                    <a:pt x="7995" y="6726"/>
                  </a:lnTo>
                  <a:lnTo>
                    <a:pt x="9924" y="6961"/>
                  </a:lnTo>
                  <a:lnTo>
                    <a:pt x="12040" y="7196"/>
                  </a:lnTo>
                  <a:lnTo>
                    <a:pt x="14297" y="7384"/>
                  </a:lnTo>
                  <a:lnTo>
                    <a:pt x="16696" y="7572"/>
                  </a:lnTo>
                  <a:lnTo>
                    <a:pt x="19188" y="7713"/>
                  </a:lnTo>
                  <a:lnTo>
                    <a:pt x="21822" y="7807"/>
                  </a:lnTo>
                  <a:lnTo>
                    <a:pt x="24550" y="7854"/>
                  </a:lnTo>
                  <a:lnTo>
                    <a:pt x="27324" y="7901"/>
                  </a:lnTo>
                  <a:lnTo>
                    <a:pt x="30099" y="7854"/>
                  </a:lnTo>
                  <a:lnTo>
                    <a:pt x="32827" y="7807"/>
                  </a:lnTo>
                  <a:lnTo>
                    <a:pt x="35461" y="7713"/>
                  </a:lnTo>
                  <a:lnTo>
                    <a:pt x="37953" y="7572"/>
                  </a:lnTo>
                  <a:lnTo>
                    <a:pt x="40352" y="7384"/>
                  </a:lnTo>
                  <a:lnTo>
                    <a:pt x="42609" y="7196"/>
                  </a:lnTo>
                  <a:lnTo>
                    <a:pt x="44725" y="6961"/>
                  </a:lnTo>
                  <a:lnTo>
                    <a:pt x="46653" y="6726"/>
                  </a:lnTo>
                  <a:lnTo>
                    <a:pt x="48441" y="6443"/>
                  </a:lnTo>
                  <a:lnTo>
                    <a:pt x="49993" y="6161"/>
                  </a:lnTo>
                  <a:lnTo>
                    <a:pt x="51356" y="5832"/>
                  </a:lnTo>
                  <a:lnTo>
                    <a:pt x="52532" y="5456"/>
                  </a:lnTo>
                  <a:lnTo>
                    <a:pt x="53426" y="5127"/>
                  </a:lnTo>
                  <a:lnTo>
                    <a:pt x="53802" y="4938"/>
                  </a:lnTo>
                  <a:lnTo>
                    <a:pt x="54131" y="4750"/>
                  </a:lnTo>
                  <a:lnTo>
                    <a:pt x="54366" y="4515"/>
                  </a:lnTo>
                  <a:lnTo>
                    <a:pt x="54507" y="4327"/>
                  </a:lnTo>
                  <a:lnTo>
                    <a:pt x="54648" y="4139"/>
                  </a:lnTo>
                  <a:lnTo>
                    <a:pt x="54648" y="3951"/>
                  </a:lnTo>
                  <a:lnTo>
                    <a:pt x="54648" y="3716"/>
                  </a:lnTo>
                  <a:lnTo>
                    <a:pt x="54507" y="3528"/>
                  </a:lnTo>
                  <a:lnTo>
                    <a:pt x="54366" y="3339"/>
                  </a:lnTo>
                  <a:lnTo>
                    <a:pt x="54131" y="3151"/>
                  </a:lnTo>
                  <a:lnTo>
                    <a:pt x="53802" y="2963"/>
                  </a:lnTo>
                  <a:lnTo>
                    <a:pt x="53426" y="2775"/>
                  </a:lnTo>
                  <a:lnTo>
                    <a:pt x="52532" y="2399"/>
                  </a:lnTo>
                  <a:lnTo>
                    <a:pt x="51356" y="2070"/>
                  </a:lnTo>
                  <a:lnTo>
                    <a:pt x="49993" y="1740"/>
                  </a:lnTo>
                  <a:lnTo>
                    <a:pt x="48441" y="1411"/>
                  </a:lnTo>
                  <a:lnTo>
                    <a:pt x="46653" y="1129"/>
                  </a:lnTo>
                  <a:lnTo>
                    <a:pt x="44725" y="894"/>
                  </a:lnTo>
                  <a:lnTo>
                    <a:pt x="42609" y="659"/>
                  </a:lnTo>
                  <a:lnTo>
                    <a:pt x="40352" y="471"/>
                  </a:lnTo>
                  <a:lnTo>
                    <a:pt x="37953" y="283"/>
                  </a:lnTo>
                  <a:lnTo>
                    <a:pt x="35461" y="188"/>
                  </a:lnTo>
                  <a:lnTo>
                    <a:pt x="32827" y="94"/>
                  </a:lnTo>
                  <a:lnTo>
                    <a:pt x="30099"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5" name="Google Shape;2015;p55"/>
            <p:cNvSpPr/>
            <p:nvPr/>
          </p:nvSpPr>
          <p:spPr>
            <a:xfrm>
              <a:off x="2031100" y="2839850"/>
              <a:ext cx="194025" cy="349225"/>
            </a:xfrm>
            <a:custGeom>
              <a:avLst/>
              <a:gdLst/>
              <a:ahLst/>
              <a:cxnLst/>
              <a:rect l="l" t="t" r="r" b="b"/>
              <a:pathLst>
                <a:path w="7761" h="13969" extrusionOk="0">
                  <a:moveTo>
                    <a:pt x="565" y="1"/>
                  </a:moveTo>
                  <a:lnTo>
                    <a:pt x="1" y="1082"/>
                  </a:lnTo>
                  <a:lnTo>
                    <a:pt x="612" y="1505"/>
                  </a:lnTo>
                  <a:lnTo>
                    <a:pt x="1176" y="1929"/>
                  </a:lnTo>
                  <a:lnTo>
                    <a:pt x="1694" y="2399"/>
                  </a:lnTo>
                  <a:lnTo>
                    <a:pt x="2211" y="2869"/>
                  </a:lnTo>
                  <a:lnTo>
                    <a:pt x="2681" y="3340"/>
                  </a:lnTo>
                  <a:lnTo>
                    <a:pt x="3152" y="3857"/>
                  </a:lnTo>
                  <a:lnTo>
                    <a:pt x="3998" y="4892"/>
                  </a:lnTo>
                  <a:lnTo>
                    <a:pt x="4704" y="5926"/>
                  </a:lnTo>
                  <a:lnTo>
                    <a:pt x="5362" y="7008"/>
                  </a:lnTo>
                  <a:lnTo>
                    <a:pt x="5879" y="8090"/>
                  </a:lnTo>
                  <a:lnTo>
                    <a:pt x="6350" y="9124"/>
                  </a:lnTo>
                  <a:lnTo>
                    <a:pt x="6726" y="10112"/>
                  </a:lnTo>
                  <a:lnTo>
                    <a:pt x="7008" y="11005"/>
                  </a:lnTo>
                  <a:lnTo>
                    <a:pt x="7290" y="11805"/>
                  </a:lnTo>
                  <a:lnTo>
                    <a:pt x="7478" y="12557"/>
                  </a:lnTo>
                  <a:lnTo>
                    <a:pt x="7666" y="13592"/>
                  </a:lnTo>
                  <a:lnTo>
                    <a:pt x="7761" y="13968"/>
                  </a:lnTo>
                  <a:lnTo>
                    <a:pt x="7619" y="13028"/>
                  </a:lnTo>
                  <a:lnTo>
                    <a:pt x="7525" y="12087"/>
                  </a:lnTo>
                  <a:lnTo>
                    <a:pt x="7337" y="11241"/>
                  </a:lnTo>
                  <a:lnTo>
                    <a:pt x="7149" y="10394"/>
                  </a:lnTo>
                  <a:lnTo>
                    <a:pt x="6961" y="9594"/>
                  </a:lnTo>
                  <a:lnTo>
                    <a:pt x="6726" y="8842"/>
                  </a:lnTo>
                  <a:lnTo>
                    <a:pt x="6209" y="7431"/>
                  </a:lnTo>
                  <a:lnTo>
                    <a:pt x="5644" y="6161"/>
                  </a:lnTo>
                  <a:lnTo>
                    <a:pt x="5033" y="4986"/>
                  </a:lnTo>
                  <a:lnTo>
                    <a:pt x="4421" y="3998"/>
                  </a:lnTo>
                  <a:lnTo>
                    <a:pt x="3763" y="3104"/>
                  </a:lnTo>
                  <a:lnTo>
                    <a:pt x="3152" y="2352"/>
                  </a:lnTo>
                  <a:lnTo>
                    <a:pt x="2587" y="1694"/>
                  </a:lnTo>
                  <a:lnTo>
                    <a:pt x="2023" y="1129"/>
                  </a:lnTo>
                  <a:lnTo>
                    <a:pt x="1553" y="706"/>
                  </a:lnTo>
                  <a:lnTo>
                    <a:pt x="800" y="142"/>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6" name="Google Shape;2016;p55"/>
            <p:cNvSpPr/>
            <p:nvPr/>
          </p:nvSpPr>
          <p:spPr>
            <a:xfrm>
              <a:off x="1613725" y="3444175"/>
              <a:ext cx="344500" cy="538500"/>
            </a:xfrm>
            <a:custGeom>
              <a:avLst/>
              <a:gdLst/>
              <a:ahLst/>
              <a:cxnLst/>
              <a:rect l="l" t="t" r="r" b="b"/>
              <a:pathLst>
                <a:path w="13780" h="21540" extrusionOk="0">
                  <a:moveTo>
                    <a:pt x="0" y="1"/>
                  </a:moveTo>
                  <a:lnTo>
                    <a:pt x="235" y="1976"/>
                  </a:lnTo>
                  <a:lnTo>
                    <a:pt x="518" y="3763"/>
                  </a:lnTo>
                  <a:lnTo>
                    <a:pt x="894" y="5362"/>
                  </a:lnTo>
                  <a:lnTo>
                    <a:pt x="1270" y="6820"/>
                  </a:lnTo>
                  <a:lnTo>
                    <a:pt x="1693" y="8090"/>
                  </a:lnTo>
                  <a:lnTo>
                    <a:pt x="2117" y="9218"/>
                  </a:lnTo>
                  <a:lnTo>
                    <a:pt x="2587" y="10206"/>
                  </a:lnTo>
                  <a:lnTo>
                    <a:pt x="3010" y="11052"/>
                  </a:lnTo>
                  <a:lnTo>
                    <a:pt x="3433" y="11805"/>
                  </a:lnTo>
                  <a:lnTo>
                    <a:pt x="3857" y="12369"/>
                  </a:lnTo>
                  <a:lnTo>
                    <a:pt x="4233" y="12886"/>
                  </a:lnTo>
                  <a:lnTo>
                    <a:pt x="4562" y="13263"/>
                  </a:lnTo>
                  <a:lnTo>
                    <a:pt x="5079" y="13733"/>
                  </a:lnTo>
                  <a:lnTo>
                    <a:pt x="5268" y="13874"/>
                  </a:lnTo>
                  <a:lnTo>
                    <a:pt x="3386" y="21540"/>
                  </a:lnTo>
                  <a:lnTo>
                    <a:pt x="6020" y="21540"/>
                  </a:lnTo>
                  <a:lnTo>
                    <a:pt x="6208" y="21305"/>
                  </a:lnTo>
                  <a:lnTo>
                    <a:pt x="6772" y="20552"/>
                  </a:lnTo>
                  <a:lnTo>
                    <a:pt x="7149" y="19988"/>
                  </a:lnTo>
                  <a:lnTo>
                    <a:pt x="7572" y="19235"/>
                  </a:lnTo>
                  <a:lnTo>
                    <a:pt x="8042" y="18342"/>
                  </a:lnTo>
                  <a:lnTo>
                    <a:pt x="8607" y="17213"/>
                  </a:lnTo>
                  <a:lnTo>
                    <a:pt x="9171" y="15896"/>
                  </a:lnTo>
                  <a:lnTo>
                    <a:pt x="9782" y="14391"/>
                  </a:lnTo>
                  <a:lnTo>
                    <a:pt x="10441" y="12698"/>
                  </a:lnTo>
                  <a:lnTo>
                    <a:pt x="11099" y="10723"/>
                  </a:lnTo>
                  <a:lnTo>
                    <a:pt x="11758" y="8513"/>
                  </a:lnTo>
                  <a:lnTo>
                    <a:pt x="12416" y="6067"/>
                  </a:lnTo>
                  <a:lnTo>
                    <a:pt x="13074" y="3293"/>
                  </a:lnTo>
                  <a:lnTo>
                    <a:pt x="13733" y="330"/>
                  </a:lnTo>
                  <a:lnTo>
                    <a:pt x="13780" y="1"/>
                  </a:lnTo>
                  <a:close/>
                </a:path>
              </a:pathLst>
            </a:custGeom>
            <a:solidFill>
              <a:srgbClr val="D3D3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7" name="Google Shape;2017;p55"/>
            <p:cNvSpPr/>
            <p:nvPr/>
          </p:nvSpPr>
          <p:spPr>
            <a:xfrm>
              <a:off x="890650" y="3607600"/>
              <a:ext cx="157575" cy="364500"/>
            </a:xfrm>
            <a:custGeom>
              <a:avLst/>
              <a:gdLst/>
              <a:ahLst/>
              <a:cxnLst/>
              <a:rect l="l" t="t" r="r" b="b"/>
              <a:pathLst>
                <a:path w="6303" h="14580" extrusionOk="0">
                  <a:moveTo>
                    <a:pt x="0" y="1"/>
                  </a:moveTo>
                  <a:lnTo>
                    <a:pt x="612" y="14580"/>
                  </a:lnTo>
                  <a:lnTo>
                    <a:pt x="3010" y="14580"/>
                  </a:lnTo>
                  <a:lnTo>
                    <a:pt x="6302" y="1"/>
                  </a:lnTo>
                  <a:close/>
                </a:path>
              </a:pathLst>
            </a:custGeom>
            <a:solidFill>
              <a:srgbClr val="D3D3D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8" name="Google Shape;2018;p55"/>
            <p:cNvSpPr/>
            <p:nvPr/>
          </p:nvSpPr>
          <p:spPr>
            <a:xfrm>
              <a:off x="1698375" y="3945025"/>
              <a:ext cx="92900" cy="37650"/>
            </a:xfrm>
            <a:custGeom>
              <a:avLst/>
              <a:gdLst/>
              <a:ahLst/>
              <a:cxnLst/>
              <a:rect l="l" t="t" r="r" b="b"/>
              <a:pathLst>
                <a:path w="3716" h="1506" extrusionOk="0">
                  <a:moveTo>
                    <a:pt x="377" y="1"/>
                  </a:moveTo>
                  <a:lnTo>
                    <a:pt x="0" y="1506"/>
                  </a:lnTo>
                  <a:lnTo>
                    <a:pt x="2634" y="1506"/>
                  </a:lnTo>
                  <a:lnTo>
                    <a:pt x="2916" y="1130"/>
                  </a:lnTo>
                  <a:lnTo>
                    <a:pt x="3245" y="706"/>
                  </a:lnTo>
                  <a:lnTo>
                    <a:pt x="3716"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9" name="Google Shape;2019;p55"/>
            <p:cNvSpPr/>
            <p:nvPr/>
          </p:nvSpPr>
          <p:spPr>
            <a:xfrm>
              <a:off x="903575" y="3927400"/>
              <a:ext cx="72925" cy="44700"/>
            </a:xfrm>
            <a:custGeom>
              <a:avLst/>
              <a:gdLst/>
              <a:ahLst/>
              <a:cxnLst/>
              <a:rect l="l" t="t" r="r" b="b"/>
              <a:pathLst>
                <a:path w="2917" h="1788" extrusionOk="0">
                  <a:moveTo>
                    <a:pt x="1" y="0"/>
                  </a:moveTo>
                  <a:lnTo>
                    <a:pt x="95" y="1788"/>
                  </a:lnTo>
                  <a:lnTo>
                    <a:pt x="2493" y="1788"/>
                  </a:lnTo>
                  <a:lnTo>
                    <a:pt x="291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0" name="Google Shape;2020;p55"/>
            <p:cNvSpPr/>
            <p:nvPr/>
          </p:nvSpPr>
          <p:spPr>
            <a:xfrm>
              <a:off x="1380925" y="3615825"/>
              <a:ext cx="289250" cy="288075"/>
            </a:xfrm>
            <a:custGeom>
              <a:avLst/>
              <a:gdLst/>
              <a:ahLst/>
              <a:cxnLst/>
              <a:rect l="l" t="t" r="r" b="b"/>
              <a:pathLst>
                <a:path w="11570" h="11523" extrusionOk="0">
                  <a:moveTo>
                    <a:pt x="5174" y="1"/>
                  </a:moveTo>
                  <a:lnTo>
                    <a:pt x="4609" y="95"/>
                  </a:lnTo>
                  <a:lnTo>
                    <a:pt x="4045" y="236"/>
                  </a:lnTo>
                  <a:lnTo>
                    <a:pt x="3528" y="424"/>
                  </a:lnTo>
                  <a:lnTo>
                    <a:pt x="3010" y="659"/>
                  </a:lnTo>
                  <a:lnTo>
                    <a:pt x="2540" y="988"/>
                  </a:lnTo>
                  <a:lnTo>
                    <a:pt x="2117" y="1318"/>
                  </a:lnTo>
                  <a:lnTo>
                    <a:pt x="1694" y="1694"/>
                  </a:lnTo>
                  <a:lnTo>
                    <a:pt x="1317" y="2070"/>
                  </a:lnTo>
                  <a:lnTo>
                    <a:pt x="988" y="2540"/>
                  </a:lnTo>
                  <a:lnTo>
                    <a:pt x="706" y="3011"/>
                  </a:lnTo>
                  <a:lnTo>
                    <a:pt x="471" y="3528"/>
                  </a:lnTo>
                  <a:lnTo>
                    <a:pt x="283" y="4045"/>
                  </a:lnTo>
                  <a:lnTo>
                    <a:pt x="142" y="4610"/>
                  </a:lnTo>
                  <a:lnTo>
                    <a:pt x="48" y="5174"/>
                  </a:lnTo>
                  <a:lnTo>
                    <a:pt x="0" y="5738"/>
                  </a:lnTo>
                  <a:lnTo>
                    <a:pt x="48" y="6350"/>
                  </a:lnTo>
                  <a:lnTo>
                    <a:pt x="142" y="6961"/>
                  </a:lnTo>
                  <a:lnTo>
                    <a:pt x="283" y="7525"/>
                  </a:lnTo>
                  <a:lnTo>
                    <a:pt x="471" y="8043"/>
                  </a:lnTo>
                  <a:lnTo>
                    <a:pt x="753" y="8560"/>
                  </a:lnTo>
                  <a:lnTo>
                    <a:pt x="1035" y="9030"/>
                  </a:lnTo>
                  <a:lnTo>
                    <a:pt x="1364" y="9501"/>
                  </a:lnTo>
                  <a:lnTo>
                    <a:pt x="1741" y="9924"/>
                  </a:lnTo>
                  <a:lnTo>
                    <a:pt x="2164" y="10253"/>
                  </a:lnTo>
                  <a:lnTo>
                    <a:pt x="2587" y="10582"/>
                  </a:lnTo>
                  <a:lnTo>
                    <a:pt x="3057" y="10864"/>
                  </a:lnTo>
                  <a:lnTo>
                    <a:pt x="3575" y="11100"/>
                  </a:lnTo>
                  <a:lnTo>
                    <a:pt x="4092" y="11288"/>
                  </a:lnTo>
                  <a:lnTo>
                    <a:pt x="4656" y="11429"/>
                  </a:lnTo>
                  <a:lnTo>
                    <a:pt x="5221" y="11523"/>
                  </a:lnTo>
                  <a:lnTo>
                    <a:pt x="6255" y="11523"/>
                  </a:lnTo>
                  <a:lnTo>
                    <a:pt x="6726" y="11476"/>
                  </a:lnTo>
                  <a:lnTo>
                    <a:pt x="7149" y="11382"/>
                  </a:lnTo>
                  <a:lnTo>
                    <a:pt x="7572" y="11241"/>
                  </a:lnTo>
                  <a:lnTo>
                    <a:pt x="7995" y="11100"/>
                  </a:lnTo>
                  <a:lnTo>
                    <a:pt x="8419" y="10911"/>
                  </a:lnTo>
                  <a:lnTo>
                    <a:pt x="8795" y="10676"/>
                  </a:lnTo>
                  <a:lnTo>
                    <a:pt x="9171" y="10441"/>
                  </a:lnTo>
                  <a:lnTo>
                    <a:pt x="9500" y="10159"/>
                  </a:lnTo>
                  <a:lnTo>
                    <a:pt x="9830" y="9877"/>
                  </a:lnTo>
                  <a:lnTo>
                    <a:pt x="10159" y="9548"/>
                  </a:lnTo>
                  <a:lnTo>
                    <a:pt x="10394" y="9218"/>
                  </a:lnTo>
                  <a:lnTo>
                    <a:pt x="10676" y="8842"/>
                  </a:lnTo>
                  <a:lnTo>
                    <a:pt x="10864" y="8466"/>
                  </a:lnTo>
                  <a:lnTo>
                    <a:pt x="11099" y="8090"/>
                  </a:lnTo>
                  <a:lnTo>
                    <a:pt x="11240" y="7666"/>
                  </a:lnTo>
                  <a:lnTo>
                    <a:pt x="11382" y="7196"/>
                  </a:lnTo>
                  <a:lnTo>
                    <a:pt x="11476" y="6726"/>
                  </a:lnTo>
                  <a:lnTo>
                    <a:pt x="11523" y="6256"/>
                  </a:lnTo>
                  <a:lnTo>
                    <a:pt x="11570" y="5738"/>
                  </a:lnTo>
                  <a:lnTo>
                    <a:pt x="11523" y="5174"/>
                  </a:lnTo>
                  <a:lnTo>
                    <a:pt x="11429" y="4610"/>
                  </a:lnTo>
                  <a:lnTo>
                    <a:pt x="11288" y="4045"/>
                  </a:lnTo>
                  <a:lnTo>
                    <a:pt x="11099" y="3528"/>
                  </a:lnTo>
                  <a:lnTo>
                    <a:pt x="10864" y="3011"/>
                  </a:lnTo>
                  <a:lnTo>
                    <a:pt x="10582" y="2540"/>
                  </a:lnTo>
                  <a:lnTo>
                    <a:pt x="10253" y="2070"/>
                  </a:lnTo>
                  <a:lnTo>
                    <a:pt x="9877" y="1694"/>
                  </a:lnTo>
                  <a:lnTo>
                    <a:pt x="9453" y="1318"/>
                  </a:lnTo>
                  <a:lnTo>
                    <a:pt x="9030" y="988"/>
                  </a:lnTo>
                  <a:lnTo>
                    <a:pt x="8560" y="659"/>
                  </a:lnTo>
                  <a:lnTo>
                    <a:pt x="8042" y="424"/>
                  </a:lnTo>
                  <a:lnTo>
                    <a:pt x="7525" y="236"/>
                  </a:lnTo>
                  <a:lnTo>
                    <a:pt x="6961" y="95"/>
                  </a:lnTo>
                  <a:lnTo>
                    <a:pt x="6396" y="1"/>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1" name="Google Shape;2021;p55"/>
            <p:cNvSpPr/>
            <p:nvPr/>
          </p:nvSpPr>
          <p:spPr>
            <a:xfrm>
              <a:off x="1566700" y="3847450"/>
              <a:ext cx="62325" cy="77625"/>
            </a:xfrm>
            <a:custGeom>
              <a:avLst/>
              <a:gdLst/>
              <a:ahLst/>
              <a:cxnLst/>
              <a:rect l="l" t="t" r="r" b="b"/>
              <a:pathLst>
                <a:path w="2493" h="3105" extrusionOk="0">
                  <a:moveTo>
                    <a:pt x="564" y="0"/>
                  </a:moveTo>
                  <a:lnTo>
                    <a:pt x="423" y="48"/>
                  </a:lnTo>
                  <a:lnTo>
                    <a:pt x="282" y="95"/>
                  </a:lnTo>
                  <a:lnTo>
                    <a:pt x="141" y="189"/>
                  </a:lnTo>
                  <a:lnTo>
                    <a:pt x="47" y="283"/>
                  </a:lnTo>
                  <a:lnTo>
                    <a:pt x="0" y="424"/>
                  </a:lnTo>
                  <a:lnTo>
                    <a:pt x="0" y="659"/>
                  </a:lnTo>
                  <a:lnTo>
                    <a:pt x="94" y="941"/>
                  </a:lnTo>
                  <a:lnTo>
                    <a:pt x="188" y="1176"/>
                  </a:lnTo>
                  <a:lnTo>
                    <a:pt x="611" y="1882"/>
                  </a:lnTo>
                  <a:lnTo>
                    <a:pt x="1129" y="2540"/>
                  </a:lnTo>
                  <a:lnTo>
                    <a:pt x="1364" y="2869"/>
                  </a:lnTo>
                  <a:lnTo>
                    <a:pt x="1505" y="2963"/>
                  </a:lnTo>
                  <a:lnTo>
                    <a:pt x="1693" y="3057"/>
                  </a:lnTo>
                  <a:lnTo>
                    <a:pt x="1881" y="3104"/>
                  </a:lnTo>
                  <a:lnTo>
                    <a:pt x="2069" y="3104"/>
                  </a:lnTo>
                  <a:lnTo>
                    <a:pt x="2258" y="3057"/>
                  </a:lnTo>
                  <a:lnTo>
                    <a:pt x="2399" y="2963"/>
                  </a:lnTo>
                  <a:lnTo>
                    <a:pt x="2493" y="2775"/>
                  </a:lnTo>
                  <a:lnTo>
                    <a:pt x="2493" y="2540"/>
                  </a:lnTo>
                  <a:lnTo>
                    <a:pt x="2446" y="2352"/>
                  </a:lnTo>
                  <a:lnTo>
                    <a:pt x="2399" y="2117"/>
                  </a:lnTo>
                  <a:lnTo>
                    <a:pt x="2210" y="1646"/>
                  </a:lnTo>
                  <a:lnTo>
                    <a:pt x="1928" y="1223"/>
                  </a:lnTo>
                  <a:lnTo>
                    <a:pt x="1646" y="800"/>
                  </a:lnTo>
                  <a:lnTo>
                    <a:pt x="1270" y="424"/>
                  </a:lnTo>
                  <a:lnTo>
                    <a:pt x="1035" y="189"/>
                  </a:lnTo>
                  <a:lnTo>
                    <a:pt x="894" y="95"/>
                  </a:lnTo>
                  <a:lnTo>
                    <a:pt x="753" y="48"/>
                  </a:lnTo>
                  <a:lnTo>
                    <a:pt x="564"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2" name="Google Shape;2022;p55"/>
            <p:cNvSpPr/>
            <p:nvPr/>
          </p:nvSpPr>
          <p:spPr>
            <a:xfrm>
              <a:off x="1517300" y="3873325"/>
              <a:ext cx="29425" cy="76425"/>
            </a:xfrm>
            <a:custGeom>
              <a:avLst/>
              <a:gdLst/>
              <a:ahLst/>
              <a:cxnLst/>
              <a:rect l="l" t="t" r="r" b="b"/>
              <a:pathLst>
                <a:path w="1177" h="3057" extrusionOk="0">
                  <a:moveTo>
                    <a:pt x="612" y="0"/>
                  </a:moveTo>
                  <a:lnTo>
                    <a:pt x="330" y="611"/>
                  </a:lnTo>
                  <a:lnTo>
                    <a:pt x="95" y="1223"/>
                  </a:lnTo>
                  <a:lnTo>
                    <a:pt x="48" y="1505"/>
                  </a:lnTo>
                  <a:lnTo>
                    <a:pt x="1" y="1834"/>
                  </a:lnTo>
                  <a:lnTo>
                    <a:pt x="1" y="2163"/>
                  </a:lnTo>
                  <a:lnTo>
                    <a:pt x="1" y="2493"/>
                  </a:lnTo>
                  <a:lnTo>
                    <a:pt x="48" y="2634"/>
                  </a:lnTo>
                  <a:lnTo>
                    <a:pt x="142" y="2822"/>
                  </a:lnTo>
                  <a:lnTo>
                    <a:pt x="236" y="2963"/>
                  </a:lnTo>
                  <a:lnTo>
                    <a:pt x="377" y="3057"/>
                  </a:lnTo>
                  <a:lnTo>
                    <a:pt x="706" y="3057"/>
                  </a:lnTo>
                  <a:lnTo>
                    <a:pt x="847" y="2963"/>
                  </a:lnTo>
                  <a:lnTo>
                    <a:pt x="988" y="2869"/>
                  </a:lnTo>
                  <a:lnTo>
                    <a:pt x="1036" y="2681"/>
                  </a:lnTo>
                  <a:lnTo>
                    <a:pt x="1130" y="2540"/>
                  </a:lnTo>
                  <a:lnTo>
                    <a:pt x="1177" y="2210"/>
                  </a:lnTo>
                  <a:lnTo>
                    <a:pt x="1177" y="1646"/>
                  </a:lnTo>
                  <a:lnTo>
                    <a:pt x="1083" y="1035"/>
                  </a:lnTo>
                  <a:lnTo>
                    <a:pt x="894" y="517"/>
                  </a:lnTo>
                  <a:lnTo>
                    <a:pt x="612"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3" name="Google Shape;2023;p55"/>
            <p:cNvSpPr/>
            <p:nvPr/>
          </p:nvSpPr>
          <p:spPr>
            <a:xfrm>
              <a:off x="1436175" y="3875675"/>
              <a:ext cx="50600" cy="56450"/>
            </a:xfrm>
            <a:custGeom>
              <a:avLst/>
              <a:gdLst/>
              <a:ahLst/>
              <a:cxnLst/>
              <a:rect l="l" t="t" r="r" b="b"/>
              <a:pathLst>
                <a:path w="2024" h="2258" extrusionOk="0">
                  <a:moveTo>
                    <a:pt x="1412" y="0"/>
                  </a:moveTo>
                  <a:lnTo>
                    <a:pt x="1224" y="47"/>
                  </a:lnTo>
                  <a:lnTo>
                    <a:pt x="1083" y="141"/>
                  </a:lnTo>
                  <a:lnTo>
                    <a:pt x="800" y="376"/>
                  </a:lnTo>
                  <a:lnTo>
                    <a:pt x="424" y="941"/>
                  </a:lnTo>
                  <a:lnTo>
                    <a:pt x="48" y="1505"/>
                  </a:lnTo>
                  <a:lnTo>
                    <a:pt x="1" y="1693"/>
                  </a:lnTo>
                  <a:lnTo>
                    <a:pt x="48" y="1834"/>
                  </a:lnTo>
                  <a:lnTo>
                    <a:pt x="95" y="1975"/>
                  </a:lnTo>
                  <a:lnTo>
                    <a:pt x="189" y="2116"/>
                  </a:lnTo>
                  <a:lnTo>
                    <a:pt x="283" y="2211"/>
                  </a:lnTo>
                  <a:lnTo>
                    <a:pt x="424" y="2258"/>
                  </a:lnTo>
                  <a:lnTo>
                    <a:pt x="612" y="2258"/>
                  </a:lnTo>
                  <a:lnTo>
                    <a:pt x="753" y="2164"/>
                  </a:lnTo>
                  <a:lnTo>
                    <a:pt x="1035" y="1975"/>
                  </a:lnTo>
                  <a:lnTo>
                    <a:pt x="1271" y="1740"/>
                  </a:lnTo>
                  <a:lnTo>
                    <a:pt x="1506" y="1458"/>
                  </a:lnTo>
                  <a:lnTo>
                    <a:pt x="1835" y="894"/>
                  </a:lnTo>
                  <a:lnTo>
                    <a:pt x="1976" y="565"/>
                  </a:lnTo>
                  <a:lnTo>
                    <a:pt x="2023" y="423"/>
                  </a:lnTo>
                  <a:lnTo>
                    <a:pt x="1976" y="282"/>
                  </a:lnTo>
                  <a:lnTo>
                    <a:pt x="1882" y="141"/>
                  </a:lnTo>
                  <a:lnTo>
                    <a:pt x="1741" y="47"/>
                  </a:lnTo>
                  <a:lnTo>
                    <a:pt x="1600"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4" name="Google Shape;2024;p55"/>
            <p:cNvSpPr/>
            <p:nvPr/>
          </p:nvSpPr>
          <p:spPr>
            <a:xfrm>
              <a:off x="574375" y="2839850"/>
              <a:ext cx="1494375" cy="1005275"/>
            </a:xfrm>
            <a:custGeom>
              <a:avLst/>
              <a:gdLst/>
              <a:ahLst/>
              <a:cxnLst/>
              <a:rect l="l" t="t" r="r" b="b"/>
              <a:pathLst>
                <a:path w="59775" h="40211"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490" y="24973"/>
                  </a:lnTo>
                  <a:lnTo>
                    <a:pt x="7102" y="26008"/>
                  </a:lnTo>
                  <a:lnTo>
                    <a:pt x="7760" y="26995"/>
                  </a:lnTo>
                  <a:lnTo>
                    <a:pt x="8419" y="27889"/>
                  </a:lnTo>
                  <a:lnTo>
                    <a:pt x="9077" y="28782"/>
                  </a:lnTo>
                  <a:lnTo>
                    <a:pt x="9735" y="29629"/>
                  </a:lnTo>
                  <a:lnTo>
                    <a:pt x="10441" y="30475"/>
                  </a:lnTo>
                  <a:lnTo>
                    <a:pt x="11146" y="31228"/>
                  </a:lnTo>
                  <a:lnTo>
                    <a:pt x="12369" y="32451"/>
                  </a:lnTo>
                  <a:lnTo>
                    <a:pt x="13263" y="33250"/>
                  </a:lnTo>
                  <a:lnTo>
                    <a:pt x="14203" y="34050"/>
                  </a:lnTo>
                  <a:lnTo>
                    <a:pt x="15144" y="34755"/>
                  </a:lnTo>
                  <a:lnTo>
                    <a:pt x="16131" y="35460"/>
                  </a:lnTo>
                  <a:lnTo>
                    <a:pt x="17119" y="36072"/>
                  </a:lnTo>
                  <a:lnTo>
                    <a:pt x="18154" y="36683"/>
                  </a:lnTo>
                  <a:lnTo>
                    <a:pt x="19235" y="37248"/>
                  </a:lnTo>
                  <a:lnTo>
                    <a:pt x="20270" y="37718"/>
                  </a:lnTo>
                  <a:lnTo>
                    <a:pt x="21352" y="38188"/>
                  </a:lnTo>
                  <a:lnTo>
                    <a:pt x="22480" y="38611"/>
                  </a:lnTo>
                  <a:lnTo>
                    <a:pt x="23562" y="38988"/>
                  </a:lnTo>
                  <a:lnTo>
                    <a:pt x="24691" y="39270"/>
                  </a:lnTo>
                  <a:lnTo>
                    <a:pt x="25866" y="39552"/>
                  </a:lnTo>
                  <a:lnTo>
                    <a:pt x="26995" y="39787"/>
                  </a:lnTo>
                  <a:lnTo>
                    <a:pt x="28171" y="39975"/>
                  </a:lnTo>
                  <a:lnTo>
                    <a:pt x="29300" y="40116"/>
                  </a:lnTo>
                  <a:lnTo>
                    <a:pt x="30475" y="40163"/>
                  </a:lnTo>
                  <a:lnTo>
                    <a:pt x="31651" y="40210"/>
                  </a:lnTo>
                  <a:lnTo>
                    <a:pt x="32827" y="40210"/>
                  </a:lnTo>
                  <a:lnTo>
                    <a:pt x="34003" y="40163"/>
                  </a:lnTo>
                  <a:lnTo>
                    <a:pt x="35178" y="40069"/>
                  </a:lnTo>
                  <a:lnTo>
                    <a:pt x="36354" y="39881"/>
                  </a:lnTo>
                  <a:lnTo>
                    <a:pt x="37483" y="39693"/>
                  </a:lnTo>
                  <a:lnTo>
                    <a:pt x="38658" y="39458"/>
                  </a:lnTo>
                  <a:lnTo>
                    <a:pt x="39787" y="39129"/>
                  </a:lnTo>
                  <a:lnTo>
                    <a:pt x="40963" y="38800"/>
                  </a:lnTo>
                  <a:lnTo>
                    <a:pt x="42092" y="38376"/>
                  </a:lnTo>
                  <a:lnTo>
                    <a:pt x="43173" y="37953"/>
                  </a:lnTo>
                  <a:lnTo>
                    <a:pt x="44302" y="37436"/>
                  </a:lnTo>
                  <a:lnTo>
                    <a:pt x="45384" y="36918"/>
                  </a:lnTo>
                  <a:lnTo>
                    <a:pt x="46418" y="36307"/>
                  </a:lnTo>
                  <a:lnTo>
                    <a:pt x="47500" y="35649"/>
                  </a:lnTo>
                  <a:lnTo>
                    <a:pt x="48252" y="35131"/>
                  </a:lnTo>
                  <a:lnTo>
                    <a:pt x="49052" y="34567"/>
                  </a:lnTo>
                  <a:lnTo>
                    <a:pt x="49757" y="34003"/>
                  </a:lnTo>
                  <a:lnTo>
                    <a:pt x="50463" y="33391"/>
                  </a:lnTo>
                  <a:lnTo>
                    <a:pt x="51121" y="32827"/>
                  </a:lnTo>
                  <a:lnTo>
                    <a:pt x="51733" y="32168"/>
                  </a:lnTo>
                  <a:lnTo>
                    <a:pt x="52344" y="31557"/>
                  </a:lnTo>
                  <a:lnTo>
                    <a:pt x="52908" y="30899"/>
                  </a:lnTo>
                  <a:lnTo>
                    <a:pt x="53473" y="30240"/>
                  </a:lnTo>
                  <a:lnTo>
                    <a:pt x="53990" y="29582"/>
                  </a:lnTo>
                  <a:lnTo>
                    <a:pt x="54931" y="28218"/>
                  </a:lnTo>
                  <a:lnTo>
                    <a:pt x="55777" y="26807"/>
                  </a:lnTo>
                  <a:lnTo>
                    <a:pt x="56530" y="25349"/>
                  </a:lnTo>
                  <a:lnTo>
                    <a:pt x="57188" y="23891"/>
                  </a:lnTo>
                  <a:lnTo>
                    <a:pt x="57752" y="22433"/>
                  </a:lnTo>
                  <a:lnTo>
                    <a:pt x="58223" y="20929"/>
                  </a:lnTo>
                  <a:lnTo>
                    <a:pt x="58646" y="19471"/>
                  </a:lnTo>
                  <a:lnTo>
                    <a:pt x="58975" y="17966"/>
                  </a:lnTo>
                  <a:lnTo>
                    <a:pt x="59257" y="16508"/>
                  </a:lnTo>
                  <a:lnTo>
                    <a:pt x="59445" y="15050"/>
                  </a:lnTo>
                  <a:lnTo>
                    <a:pt x="59634" y="13639"/>
                  </a:lnTo>
                  <a:lnTo>
                    <a:pt x="59728" y="12228"/>
                  </a:lnTo>
                  <a:lnTo>
                    <a:pt x="59775" y="10864"/>
                  </a:lnTo>
                  <a:lnTo>
                    <a:pt x="59775" y="9594"/>
                  </a:lnTo>
                  <a:lnTo>
                    <a:pt x="59775" y="8325"/>
                  </a:lnTo>
                  <a:lnTo>
                    <a:pt x="59728" y="7149"/>
                  </a:lnTo>
                  <a:lnTo>
                    <a:pt x="59681" y="6020"/>
                  </a:lnTo>
                  <a:lnTo>
                    <a:pt x="59492" y="3998"/>
                  </a:lnTo>
                  <a:lnTo>
                    <a:pt x="59257" y="2305"/>
                  </a:lnTo>
                  <a:lnTo>
                    <a:pt x="59022" y="1035"/>
                  </a:lnTo>
                  <a:lnTo>
                    <a:pt x="58834"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5" name="Google Shape;2025;p55"/>
            <p:cNvSpPr/>
            <p:nvPr/>
          </p:nvSpPr>
          <p:spPr>
            <a:xfrm>
              <a:off x="574375" y="2839850"/>
              <a:ext cx="1472050" cy="871250"/>
            </a:xfrm>
            <a:custGeom>
              <a:avLst/>
              <a:gdLst/>
              <a:ahLst/>
              <a:cxnLst/>
              <a:rect l="l" t="t" r="r" b="b"/>
              <a:pathLst>
                <a:path w="58882" h="34850" extrusionOk="0">
                  <a:moveTo>
                    <a:pt x="8654" y="1"/>
                  </a:moveTo>
                  <a:lnTo>
                    <a:pt x="0" y="6820"/>
                  </a:lnTo>
                  <a:lnTo>
                    <a:pt x="283" y="8372"/>
                  </a:lnTo>
                  <a:lnTo>
                    <a:pt x="659" y="9877"/>
                  </a:lnTo>
                  <a:lnTo>
                    <a:pt x="988" y="11335"/>
                  </a:lnTo>
                  <a:lnTo>
                    <a:pt x="1364" y="12792"/>
                  </a:lnTo>
                  <a:lnTo>
                    <a:pt x="2023" y="14909"/>
                  </a:lnTo>
                  <a:lnTo>
                    <a:pt x="2681" y="16884"/>
                  </a:lnTo>
                  <a:lnTo>
                    <a:pt x="3434" y="18812"/>
                  </a:lnTo>
                  <a:lnTo>
                    <a:pt x="4186" y="20599"/>
                  </a:lnTo>
                  <a:lnTo>
                    <a:pt x="5033" y="22292"/>
                  </a:lnTo>
                  <a:lnTo>
                    <a:pt x="5879" y="23891"/>
                  </a:lnTo>
                  <a:lnTo>
                    <a:pt x="6679" y="24926"/>
                  </a:lnTo>
                  <a:lnTo>
                    <a:pt x="7525" y="25867"/>
                  </a:lnTo>
                  <a:lnTo>
                    <a:pt x="8748" y="27089"/>
                  </a:lnTo>
                  <a:lnTo>
                    <a:pt x="9641" y="27889"/>
                  </a:lnTo>
                  <a:lnTo>
                    <a:pt x="10582" y="28641"/>
                  </a:lnTo>
                  <a:lnTo>
                    <a:pt x="11570" y="29394"/>
                  </a:lnTo>
                  <a:lnTo>
                    <a:pt x="12557" y="30099"/>
                  </a:lnTo>
                  <a:lnTo>
                    <a:pt x="13545" y="30711"/>
                  </a:lnTo>
                  <a:lnTo>
                    <a:pt x="14579" y="31322"/>
                  </a:lnTo>
                  <a:lnTo>
                    <a:pt x="15614" y="31839"/>
                  </a:lnTo>
                  <a:lnTo>
                    <a:pt x="16696" y="32357"/>
                  </a:lnTo>
                  <a:lnTo>
                    <a:pt x="17777" y="32827"/>
                  </a:lnTo>
                  <a:lnTo>
                    <a:pt x="18859" y="33250"/>
                  </a:lnTo>
                  <a:lnTo>
                    <a:pt x="19988" y="33579"/>
                  </a:lnTo>
                  <a:lnTo>
                    <a:pt x="21117" y="33909"/>
                  </a:lnTo>
                  <a:lnTo>
                    <a:pt x="22245" y="34191"/>
                  </a:lnTo>
                  <a:lnTo>
                    <a:pt x="23421" y="34426"/>
                  </a:lnTo>
                  <a:lnTo>
                    <a:pt x="24550" y="34614"/>
                  </a:lnTo>
                  <a:lnTo>
                    <a:pt x="25725" y="34708"/>
                  </a:lnTo>
                  <a:lnTo>
                    <a:pt x="26901" y="34802"/>
                  </a:lnTo>
                  <a:lnTo>
                    <a:pt x="28077" y="34849"/>
                  </a:lnTo>
                  <a:lnTo>
                    <a:pt x="29253" y="34849"/>
                  </a:lnTo>
                  <a:lnTo>
                    <a:pt x="30428" y="34802"/>
                  </a:lnTo>
                  <a:lnTo>
                    <a:pt x="31604" y="34661"/>
                  </a:lnTo>
                  <a:lnTo>
                    <a:pt x="32733" y="34520"/>
                  </a:lnTo>
                  <a:lnTo>
                    <a:pt x="33909" y="34332"/>
                  </a:lnTo>
                  <a:lnTo>
                    <a:pt x="35084" y="34050"/>
                  </a:lnTo>
                  <a:lnTo>
                    <a:pt x="36213" y="33767"/>
                  </a:lnTo>
                  <a:lnTo>
                    <a:pt x="37342" y="33438"/>
                  </a:lnTo>
                  <a:lnTo>
                    <a:pt x="38470" y="33015"/>
                  </a:lnTo>
                  <a:lnTo>
                    <a:pt x="39599" y="32592"/>
                  </a:lnTo>
                  <a:lnTo>
                    <a:pt x="40681" y="32074"/>
                  </a:lnTo>
                  <a:lnTo>
                    <a:pt x="41762" y="31510"/>
                  </a:lnTo>
                  <a:lnTo>
                    <a:pt x="42844" y="30946"/>
                  </a:lnTo>
                  <a:lnTo>
                    <a:pt x="43879" y="30287"/>
                  </a:lnTo>
                  <a:lnTo>
                    <a:pt x="45007" y="29535"/>
                  </a:lnTo>
                  <a:lnTo>
                    <a:pt x="46089" y="28735"/>
                  </a:lnTo>
                  <a:lnTo>
                    <a:pt x="47077" y="27889"/>
                  </a:lnTo>
                  <a:lnTo>
                    <a:pt x="48064" y="27042"/>
                  </a:lnTo>
                  <a:lnTo>
                    <a:pt x="48958" y="26149"/>
                  </a:lnTo>
                  <a:lnTo>
                    <a:pt x="49851" y="25208"/>
                  </a:lnTo>
                  <a:lnTo>
                    <a:pt x="50698" y="24268"/>
                  </a:lnTo>
                  <a:lnTo>
                    <a:pt x="51450" y="23327"/>
                  </a:lnTo>
                  <a:lnTo>
                    <a:pt x="52203" y="22339"/>
                  </a:lnTo>
                  <a:lnTo>
                    <a:pt x="52908" y="21352"/>
                  </a:lnTo>
                  <a:lnTo>
                    <a:pt x="53520" y="20317"/>
                  </a:lnTo>
                  <a:lnTo>
                    <a:pt x="54131" y="19282"/>
                  </a:lnTo>
                  <a:lnTo>
                    <a:pt x="54695" y="18248"/>
                  </a:lnTo>
                  <a:lnTo>
                    <a:pt x="55213" y="17213"/>
                  </a:lnTo>
                  <a:lnTo>
                    <a:pt x="55730" y="16179"/>
                  </a:lnTo>
                  <a:lnTo>
                    <a:pt x="56153" y="15097"/>
                  </a:lnTo>
                  <a:lnTo>
                    <a:pt x="56577" y="14062"/>
                  </a:lnTo>
                  <a:lnTo>
                    <a:pt x="56953" y="13028"/>
                  </a:lnTo>
                  <a:lnTo>
                    <a:pt x="57282" y="11993"/>
                  </a:lnTo>
                  <a:lnTo>
                    <a:pt x="57611" y="10958"/>
                  </a:lnTo>
                  <a:lnTo>
                    <a:pt x="57846" y="9924"/>
                  </a:lnTo>
                  <a:lnTo>
                    <a:pt x="58082" y="8889"/>
                  </a:lnTo>
                  <a:lnTo>
                    <a:pt x="58317" y="7901"/>
                  </a:lnTo>
                  <a:lnTo>
                    <a:pt x="58458" y="6914"/>
                  </a:lnTo>
                  <a:lnTo>
                    <a:pt x="58693" y="5033"/>
                  </a:lnTo>
                  <a:lnTo>
                    <a:pt x="58834" y="3199"/>
                  </a:lnTo>
                  <a:lnTo>
                    <a:pt x="58881" y="1553"/>
                  </a:lnTo>
                  <a:lnTo>
                    <a:pt x="5878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6" name="Google Shape;2026;p55"/>
            <p:cNvSpPr/>
            <p:nvPr/>
          </p:nvSpPr>
          <p:spPr>
            <a:xfrm>
              <a:off x="574375" y="2839850"/>
              <a:ext cx="393900" cy="319825"/>
            </a:xfrm>
            <a:custGeom>
              <a:avLst/>
              <a:gdLst/>
              <a:ahLst/>
              <a:cxnLst/>
              <a:rect l="l" t="t" r="r" b="b"/>
              <a:pathLst>
                <a:path w="15756" h="12793" extrusionOk="0">
                  <a:moveTo>
                    <a:pt x="8654" y="1"/>
                  </a:moveTo>
                  <a:lnTo>
                    <a:pt x="0" y="6820"/>
                  </a:lnTo>
                  <a:lnTo>
                    <a:pt x="283" y="8372"/>
                  </a:lnTo>
                  <a:lnTo>
                    <a:pt x="659" y="9877"/>
                  </a:lnTo>
                  <a:lnTo>
                    <a:pt x="988" y="11335"/>
                  </a:lnTo>
                  <a:lnTo>
                    <a:pt x="1364" y="12792"/>
                  </a:lnTo>
                  <a:lnTo>
                    <a:pt x="2070" y="12792"/>
                  </a:lnTo>
                  <a:lnTo>
                    <a:pt x="3198" y="12745"/>
                  </a:lnTo>
                  <a:lnTo>
                    <a:pt x="4280" y="12604"/>
                  </a:lnTo>
                  <a:lnTo>
                    <a:pt x="5268" y="12369"/>
                  </a:lnTo>
                  <a:lnTo>
                    <a:pt x="5738" y="12228"/>
                  </a:lnTo>
                  <a:lnTo>
                    <a:pt x="6208" y="12040"/>
                  </a:lnTo>
                  <a:lnTo>
                    <a:pt x="6632" y="11852"/>
                  </a:lnTo>
                  <a:lnTo>
                    <a:pt x="7055" y="11617"/>
                  </a:lnTo>
                  <a:lnTo>
                    <a:pt x="7431" y="11335"/>
                  </a:lnTo>
                  <a:lnTo>
                    <a:pt x="7807" y="11099"/>
                  </a:lnTo>
                  <a:lnTo>
                    <a:pt x="8183" y="10770"/>
                  </a:lnTo>
                  <a:lnTo>
                    <a:pt x="8513" y="10488"/>
                  </a:lnTo>
                  <a:lnTo>
                    <a:pt x="8795" y="10112"/>
                  </a:lnTo>
                  <a:lnTo>
                    <a:pt x="9124" y="9783"/>
                  </a:lnTo>
                  <a:lnTo>
                    <a:pt x="9406" y="9359"/>
                  </a:lnTo>
                  <a:lnTo>
                    <a:pt x="9641" y="8936"/>
                  </a:lnTo>
                  <a:lnTo>
                    <a:pt x="9877" y="8513"/>
                  </a:lnTo>
                  <a:lnTo>
                    <a:pt x="10112" y="8043"/>
                  </a:lnTo>
                  <a:lnTo>
                    <a:pt x="10441" y="7149"/>
                  </a:lnTo>
                  <a:lnTo>
                    <a:pt x="10676" y="6208"/>
                  </a:lnTo>
                  <a:lnTo>
                    <a:pt x="10864" y="5268"/>
                  </a:lnTo>
                  <a:lnTo>
                    <a:pt x="10958" y="4280"/>
                  </a:lnTo>
                  <a:lnTo>
                    <a:pt x="11005" y="3340"/>
                  </a:lnTo>
                  <a:lnTo>
                    <a:pt x="10958" y="2446"/>
                  </a:lnTo>
                  <a:lnTo>
                    <a:pt x="11758" y="2258"/>
                  </a:lnTo>
                  <a:lnTo>
                    <a:pt x="12510" y="2023"/>
                  </a:lnTo>
                  <a:lnTo>
                    <a:pt x="13169" y="1788"/>
                  </a:lnTo>
                  <a:lnTo>
                    <a:pt x="13780" y="1458"/>
                  </a:lnTo>
                  <a:lnTo>
                    <a:pt x="14344" y="1129"/>
                  </a:lnTo>
                  <a:lnTo>
                    <a:pt x="14862" y="753"/>
                  </a:lnTo>
                  <a:lnTo>
                    <a:pt x="15332" y="377"/>
                  </a:lnTo>
                  <a:lnTo>
                    <a:pt x="15755"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7" name="Google Shape;2027;p55"/>
            <p:cNvSpPr/>
            <p:nvPr/>
          </p:nvSpPr>
          <p:spPr>
            <a:xfrm>
              <a:off x="307475" y="2669375"/>
              <a:ext cx="164625" cy="175200"/>
            </a:xfrm>
            <a:custGeom>
              <a:avLst/>
              <a:gdLst/>
              <a:ahLst/>
              <a:cxnLst/>
              <a:rect l="l" t="t" r="r" b="b"/>
              <a:pathLst>
                <a:path w="6585" h="7008" extrusionOk="0">
                  <a:moveTo>
                    <a:pt x="48" y="0"/>
                  </a:moveTo>
                  <a:lnTo>
                    <a:pt x="48" y="330"/>
                  </a:lnTo>
                  <a:lnTo>
                    <a:pt x="1" y="1176"/>
                  </a:lnTo>
                  <a:lnTo>
                    <a:pt x="1" y="1740"/>
                  </a:lnTo>
                  <a:lnTo>
                    <a:pt x="95" y="2352"/>
                  </a:lnTo>
                  <a:lnTo>
                    <a:pt x="189" y="3010"/>
                  </a:lnTo>
                  <a:lnTo>
                    <a:pt x="377" y="3716"/>
                  </a:lnTo>
                  <a:lnTo>
                    <a:pt x="659" y="4374"/>
                  </a:lnTo>
                  <a:lnTo>
                    <a:pt x="847" y="4703"/>
                  </a:lnTo>
                  <a:lnTo>
                    <a:pt x="1035" y="5032"/>
                  </a:lnTo>
                  <a:lnTo>
                    <a:pt x="1271" y="5315"/>
                  </a:lnTo>
                  <a:lnTo>
                    <a:pt x="1553" y="5597"/>
                  </a:lnTo>
                  <a:lnTo>
                    <a:pt x="1835" y="5879"/>
                  </a:lnTo>
                  <a:lnTo>
                    <a:pt x="2164" y="6114"/>
                  </a:lnTo>
                  <a:lnTo>
                    <a:pt x="2540" y="6349"/>
                  </a:lnTo>
                  <a:lnTo>
                    <a:pt x="2917" y="6537"/>
                  </a:lnTo>
                  <a:lnTo>
                    <a:pt x="3387" y="6726"/>
                  </a:lnTo>
                  <a:lnTo>
                    <a:pt x="3857" y="6867"/>
                  </a:lnTo>
                  <a:lnTo>
                    <a:pt x="4374" y="6961"/>
                  </a:lnTo>
                  <a:lnTo>
                    <a:pt x="4986" y="7008"/>
                  </a:lnTo>
                  <a:lnTo>
                    <a:pt x="6256" y="7008"/>
                  </a:lnTo>
                  <a:lnTo>
                    <a:pt x="6585" y="4891"/>
                  </a:lnTo>
                  <a:lnTo>
                    <a:pt x="6020" y="3433"/>
                  </a:lnTo>
                  <a:lnTo>
                    <a:pt x="5973" y="3292"/>
                  </a:lnTo>
                  <a:lnTo>
                    <a:pt x="5738" y="2916"/>
                  </a:lnTo>
                  <a:lnTo>
                    <a:pt x="5362" y="2399"/>
                  </a:lnTo>
                  <a:lnTo>
                    <a:pt x="5127" y="2070"/>
                  </a:lnTo>
                  <a:lnTo>
                    <a:pt x="4798" y="1740"/>
                  </a:lnTo>
                  <a:lnTo>
                    <a:pt x="4469" y="1458"/>
                  </a:lnTo>
                  <a:lnTo>
                    <a:pt x="4045" y="1129"/>
                  </a:lnTo>
                  <a:lnTo>
                    <a:pt x="3528" y="847"/>
                  </a:lnTo>
                  <a:lnTo>
                    <a:pt x="3011" y="612"/>
                  </a:lnTo>
                  <a:lnTo>
                    <a:pt x="2352" y="377"/>
                  </a:lnTo>
                  <a:lnTo>
                    <a:pt x="1694" y="188"/>
                  </a:lnTo>
                  <a:lnTo>
                    <a:pt x="894" y="47"/>
                  </a:lnTo>
                  <a:lnTo>
                    <a:pt x="48"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8" name="Google Shape;2028;p55"/>
            <p:cNvSpPr/>
            <p:nvPr/>
          </p:nvSpPr>
          <p:spPr>
            <a:xfrm>
              <a:off x="346275" y="2712875"/>
              <a:ext cx="85850" cy="92900"/>
            </a:xfrm>
            <a:custGeom>
              <a:avLst/>
              <a:gdLst/>
              <a:ahLst/>
              <a:cxnLst/>
              <a:rect l="l" t="t" r="r" b="b"/>
              <a:pathLst>
                <a:path w="3434" h="3716" extrusionOk="0">
                  <a:moveTo>
                    <a:pt x="1" y="0"/>
                  </a:moveTo>
                  <a:lnTo>
                    <a:pt x="95" y="706"/>
                  </a:lnTo>
                  <a:lnTo>
                    <a:pt x="283" y="1364"/>
                  </a:lnTo>
                  <a:lnTo>
                    <a:pt x="424" y="1693"/>
                  </a:lnTo>
                  <a:lnTo>
                    <a:pt x="565" y="2023"/>
                  </a:lnTo>
                  <a:lnTo>
                    <a:pt x="753" y="2352"/>
                  </a:lnTo>
                  <a:lnTo>
                    <a:pt x="941" y="2634"/>
                  </a:lnTo>
                  <a:lnTo>
                    <a:pt x="1176" y="2869"/>
                  </a:lnTo>
                  <a:lnTo>
                    <a:pt x="1412" y="3057"/>
                  </a:lnTo>
                  <a:lnTo>
                    <a:pt x="1694" y="3245"/>
                  </a:lnTo>
                  <a:lnTo>
                    <a:pt x="1976" y="3387"/>
                  </a:lnTo>
                  <a:lnTo>
                    <a:pt x="2258" y="3481"/>
                  </a:lnTo>
                  <a:lnTo>
                    <a:pt x="2634" y="3575"/>
                  </a:lnTo>
                  <a:lnTo>
                    <a:pt x="2964" y="3669"/>
                  </a:lnTo>
                  <a:lnTo>
                    <a:pt x="3387" y="3716"/>
                  </a:lnTo>
                  <a:lnTo>
                    <a:pt x="3434" y="3339"/>
                  </a:lnTo>
                  <a:lnTo>
                    <a:pt x="3011" y="2258"/>
                  </a:lnTo>
                  <a:lnTo>
                    <a:pt x="2869" y="1929"/>
                  </a:lnTo>
                  <a:lnTo>
                    <a:pt x="2681" y="1646"/>
                  </a:lnTo>
                  <a:lnTo>
                    <a:pt x="2352" y="1317"/>
                  </a:lnTo>
                  <a:lnTo>
                    <a:pt x="1976" y="941"/>
                  </a:lnTo>
                  <a:lnTo>
                    <a:pt x="1459" y="565"/>
                  </a:lnTo>
                  <a:lnTo>
                    <a:pt x="800" y="283"/>
                  </a:lnTo>
                  <a:lnTo>
                    <a:pt x="424" y="142"/>
                  </a:lnTo>
                  <a:lnTo>
                    <a:pt x="1"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9" name="Google Shape;2029;p55"/>
            <p:cNvSpPr/>
            <p:nvPr/>
          </p:nvSpPr>
          <p:spPr>
            <a:xfrm>
              <a:off x="784825" y="2710525"/>
              <a:ext cx="222250" cy="171675"/>
            </a:xfrm>
            <a:custGeom>
              <a:avLst/>
              <a:gdLst/>
              <a:ahLst/>
              <a:cxnLst/>
              <a:rect l="l" t="t" r="r" b="b"/>
              <a:pathLst>
                <a:path w="8890" h="6867" extrusionOk="0">
                  <a:moveTo>
                    <a:pt x="6961" y="0"/>
                  </a:moveTo>
                  <a:lnTo>
                    <a:pt x="6067" y="47"/>
                  </a:lnTo>
                  <a:lnTo>
                    <a:pt x="5315" y="141"/>
                  </a:lnTo>
                  <a:lnTo>
                    <a:pt x="4562" y="330"/>
                  </a:lnTo>
                  <a:lnTo>
                    <a:pt x="3951" y="565"/>
                  </a:lnTo>
                  <a:lnTo>
                    <a:pt x="3340" y="894"/>
                  </a:lnTo>
                  <a:lnTo>
                    <a:pt x="2822" y="1176"/>
                  </a:lnTo>
                  <a:lnTo>
                    <a:pt x="2399" y="1505"/>
                  </a:lnTo>
                  <a:lnTo>
                    <a:pt x="2023" y="1835"/>
                  </a:lnTo>
                  <a:lnTo>
                    <a:pt x="1694" y="2164"/>
                  </a:lnTo>
                  <a:lnTo>
                    <a:pt x="1412" y="2446"/>
                  </a:lnTo>
                  <a:lnTo>
                    <a:pt x="1082" y="2869"/>
                  </a:lnTo>
                  <a:lnTo>
                    <a:pt x="988" y="3057"/>
                  </a:lnTo>
                  <a:lnTo>
                    <a:pt x="1" y="5832"/>
                  </a:lnTo>
                  <a:lnTo>
                    <a:pt x="988" y="6867"/>
                  </a:lnTo>
                  <a:lnTo>
                    <a:pt x="1600" y="6820"/>
                  </a:lnTo>
                  <a:lnTo>
                    <a:pt x="2211" y="6726"/>
                  </a:lnTo>
                  <a:lnTo>
                    <a:pt x="2822" y="6631"/>
                  </a:lnTo>
                  <a:lnTo>
                    <a:pt x="3340" y="6490"/>
                  </a:lnTo>
                  <a:lnTo>
                    <a:pt x="3857" y="6302"/>
                  </a:lnTo>
                  <a:lnTo>
                    <a:pt x="4327" y="6114"/>
                  </a:lnTo>
                  <a:lnTo>
                    <a:pt x="4798" y="5926"/>
                  </a:lnTo>
                  <a:lnTo>
                    <a:pt x="5174" y="5691"/>
                  </a:lnTo>
                  <a:lnTo>
                    <a:pt x="5597" y="5456"/>
                  </a:lnTo>
                  <a:lnTo>
                    <a:pt x="5926" y="5174"/>
                  </a:lnTo>
                  <a:lnTo>
                    <a:pt x="6585" y="4609"/>
                  </a:lnTo>
                  <a:lnTo>
                    <a:pt x="7149" y="3998"/>
                  </a:lnTo>
                  <a:lnTo>
                    <a:pt x="7572" y="3433"/>
                  </a:lnTo>
                  <a:lnTo>
                    <a:pt x="7949" y="2822"/>
                  </a:lnTo>
                  <a:lnTo>
                    <a:pt x="8231" y="2211"/>
                  </a:lnTo>
                  <a:lnTo>
                    <a:pt x="8466" y="1693"/>
                  </a:lnTo>
                  <a:lnTo>
                    <a:pt x="8654" y="1223"/>
                  </a:lnTo>
                  <a:lnTo>
                    <a:pt x="8842" y="471"/>
                  </a:lnTo>
                  <a:lnTo>
                    <a:pt x="8889" y="236"/>
                  </a:lnTo>
                  <a:lnTo>
                    <a:pt x="7855" y="47"/>
                  </a:lnTo>
                  <a:lnTo>
                    <a:pt x="696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0" name="Google Shape;2030;p55"/>
            <p:cNvSpPr/>
            <p:nvPr/>
          </p:nvSpPr>
          <p:spPr>
            <a:xfrm>
              <a:off x="831850" y="2749325"/>
              <a:ext cx="124650" cy="91725"/>
            </a:xfrm>
            <a:custGeom>
              <a:avLst/>
              <a:gdLst/>
              <a:ahLst/>
              <a:cxnLst/>
              <a:rect l="l" t="t" r="r" b="b"/>
              <a:pathLst>
                <a:path w="4986" h="3669" extrusionOk="0">
                  <a:moveTo>
                    <a:pt x="4469" y="0"/>
                  </a:moveTo>
                  <a:lnTo>
                    <a:pt x="3998" y="47"/>
                  </a:lnTo>
                  <a:lnTo>
                    <a:pt x="3575" y="141"/>
                  </a:lnTo>
                  <a:lnTo>
                    <a:pt x="3152" y="283"/>
                  </a:lnTo>
                  <a:lnTo>
                    <a:pt x="2776" y="424"/>
                  </a:lnTo>
                  <a:lnTo>
                    <a:pt x="2399" y="565"/>
                  </a:lnTo>
                  <a:lnTo>
                    <a:pt x="1788" y="941"/>
                  </a:lnTo>
                  <a:lnTo>
                    <a:pt x="1318" y="1317"/>
                  </a:lnTo>
                  <a:lnTo>
                    <a:pt x="941" y="1646"/>
                  </a:lnTo>
                  <a:lnTo>
                    <a:pt x="659" y="1976"/>
                  </a:lnTo>
                  <a:lnTo>
                    <a:pt x="471" y="2211"/>
                  </a:lnTo>
                  <a:lnTo>
                    <a:pt x="1" y="3669"/>
                  </a:lnTo>
                  <a:lnTo>
                    <a:pt x="518" y="3575"/>
                  </a:lnTo>
                  <a:lnTo>
                    <a:pt x="1035" y="3433"/>
                  </a:lnTo>
                  <a:lnTo>
                    <a:pt x="1506" y="3292"/>
                  </a:lnTo>
                  <a:lnTo>
                    <a:pt x="1976" y="3104"/>
                  </a:lnTo>
                  <a:lnTo>
                    <a:pt x="2352" y="2869"/>
                  </a:lnTo>
                  <a:lnTo>
                    <a:pt x="2728" y="2681"/>
                  </a:lnTo>
                  <a:lnTo>
                    <a:pt x="3105" y="2446"/>
                  </a:lnTo>
                  <a:lnTo>
                    <a:pt x="3387" y="2164"/>
                  </a:lnTo>
                  <a:lnTo>
                    <a:pt x="3951" y="1646"/>
                  </a:lnTo>
                  <a:lnTo>
                    <a:pt x="4375" y="1082"/>
                  </a:lnTo>
                  <a:lnTo>
                    <a:pt x="4751" y="518"/>
                  </a:lnTo>
                  <a:lnTo>
                    <a:pt x="4986"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1" name="Google Shape;2031;p55"/>
            <p:cNvSpPr/>
            <p:nvPr/>
          </p:nvSpPr>
          <p:spPr>
            <a:xfrm>
              <a:off x="486200" y="2685825"/>
              <a:ext cx="68200" cy="110550"/>
            </a:xfrm>
            <a:custGeom>
              <a:avLst/>
              <a:gdLst/>
              <a:ahLst/>
              <a:cxnLst/>
              <a:rect l="l" t="t" r="r" b="b"/>
              <a:pathLst>
                <a:path w="2728" h="4422" extrusionOk="0">
                  <a:moveTo>
                    <a:pt x="800" y="1"/>
                  </a:moveTo>
                  <a:lnTo>
                    <a:pt x="659" y="95"/>
                  </a:lnTo>
                  <a:lnTo>
                    <a:pt x="565" y="236"/>
                  </a:lnTo>
                  <a:lnTo>
                    <a:pt x="470" y="424"/>
                  </a:lnTo>
                  <a:lnTo>
                    <a:pt x="423" y="612"/>
                  </a:lnTo>
                  <a:lnTo>
                    <a:pt x="235" y="1553"/>
                  </a:lnTo>
                  <a:lnTo>
                    <a:pt x="94" y="2493"/>
                  </a:lnTo>
                  <a:lnTo>
                    <a:pt x="47" y="3481"/>
                  </a:lnTo>
                  <a:lnTo>
                    <a:pt x="0" y="4421"/>
                  </a:lnTo>
                  <a:lnTo>
                    <a:pt x="2022" y="4045"/>
                  </a:lnTo>
                  <a:lnTo>
                    <a:pt x="2399" y="3951"/>
                  </a:lnTo>
                  <a:lnTo>
                    <a:pt x="2540" y="3857"/>
                  </a:lnTo>
                  <a:lnTo>
                    <a:pt x="2681" y="3716"/>
                  </a:lnTo>
                  <a:lnTo>
                    <a:pt x="2728" y="3528"/>
                  </a:lnTo>
                  <a:lnTo>
                    <a:pt x="2728" y="3293"/>
                  </a:lnTo>
                  <a:lnTo>
                    <a:pt x="2681" y="3058"/>
                  </a:lnTo>
                  <a:lnTo>
                    <a:pt x="2587" y="2870"/>
                  </a:lnTo>
                  <a:lnTo>
                    <a:pt x="1552" y="612"/>
                  </a:lnTo>
                  <a:lnTo>
                    <a:pt x="1458" y="377"/>
                  </a:lnTo>
                  <a:lnTo>
                    <a:pt x="1270" y="142"/>
                  </a:lnTo>
                  <a:lnTo>
                    <a:pt x="1176" y="95"/>
                  </a:lnTo>
                  <a:lnTo>
                    <a:pt x="1035" y="1"/>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2" name="Google Shape;2032;p55"/>
            <p:cNvSpPr/>
            <p:nvPr/>
          </p:nvSpPr>
          <p:spPr>
            <a:xfrm>
              <a:off x="703700" y="2699950"/>
              <a:ext cx="81150" cy="104650"/>
            </a:xfrm>
            <a:custGeom>
              <a:avLst/>
              <a:gdLst/>
              <a:ahLst/>
              <a:cxnLst/>
              <a:rect l="l" t="t" r="r" b="b"/>
              <a:pathLst>
                <a:path w="3246" h="4186" extrusionOk="0">
                  <a:moveTo>
                    <a:pt x="2681" y="0"/>
                  </a:moveTo>
                  <a:lnTo>
                    <a:pt x="2540" y="94"/>
                  </a:lnTo>
                  <a:lnTo>
                    <a:pt x="2399" y="188"/>
                  </a:lnTo>
                  <a:lnTo>
                    <a:pt x="2258" y="329"/>
                  </a:lnTo>
                  <a:lnTo>
                    <a:pt x="1647" y="1082"/>
                  </a:lnTo>
                  <a:lnTo>
                    <a:pt x="1035" y="1834"/>
                  </a:lnTo>
                  <a:lnTo>
                    <a:pt x="518" y="2634"/>
                  </a:lnTo>
                  <a:lnTo>
                    <a:pt x="1" y="3480"/>
                  </a:lnTo>
                  <a:lnTo>
                    <a:pt x="1976" y="4092"/>
                  </a:lnTo>
                  <a:lnTo>
                    <a:pt x="2352" y="4186"/>
                  </a:lnTo>
                  <a:lnTo>
                    <a:pt x="2493" y="4186"/>
                  </a:lnTo>
                  <a:lnTo>
                    <a:pt x="2681" y="4139"/>
                  </a:lnTo>
                  <a:lnTo>
                    <a:pt x="2822" y="3998"/>
                  </a:lnTo>
                  <a:lnTo>
                    <a:pt x="2963" y="3809"/>
                  </a:lnTo>
                  <a:lnTo>
                    <a:pt x="3010" y="3574"/>
                  </a:lnTo>
                  <a:lnTo>
                    <a:pt x="3010" y="3339"/>
                  </a:lnTo>
                  <a:lnTo>
                    <a:pt x="3246" y="894"/>
                  </a:lnTo>
                  <a:lnTo>
                    <a:pt x="3246" y="659"/>
                  </a:lnTo>
                  <a:lnTo>
                    <a:pt x="3199" y="376"/>
                  </a:lnTo>
                  <a:lnTo>
                    <a:pt x="3152" y="235"/>
                  </a:lnTo>
                  <a:lnTo>
                    <a:pt x="3105" y="141"/>
                  </a:lnTo>
                  <a:lnTo>
                    <a:pt x="2963" y="47"/>
                  </a:lnTo>
                  <a:lnTo>
                    <a:pt x="2869"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3" name="Google Shape;2033;p55"/>
            <p:cNvSpPr/>
            <p:nvPr/>
          </p:nvSpPr>
          <p:spPr>
            <a:xfrm>
              <a:off x="441525" y="3031500"/>
              <a:ext cx="176375" cy="176375"/>
            </a:xfrm>
            <a:custGeom>
              <a:avLst/>
              <a:gdLst/>
              <a:ahLst/>
              <a:cxnLst/>
              <a:rect l="l" t="t" r="r" b="b"/>
              <a:pathLst>
                <a:path w="7055" h="7055" extrusionOk="0">
                  <a:moveTo>
                    <a:pt x="3527" y="0"/>
                  </a:moveTo>
                  <a:lnTo>
                    <a:pt x="3198" y="47"/>
                  </a:lnTo>
                  <a:lnTo>
                    <a:pt x="2822" y="94"/>
                  </a:lnTo>
                  <a:lnTo>
                    <a:pt x="2493" y="188"/>
                  </a:lnTo>
                  <a:lnTo>
                    <a:pt x="2163" y="282"/>
                  </a:lnTo>
                  <a:lnTo>
                    <a:pt x="1881" y="424"/>
                  </a:lnTo>
                  <a:lnTo>
                    <a:pt x="1552" y="612"/>
                  </a:lnTo>
                  <a:lnTo>
                    <a:pt x="1317" y="800"/>
                  </a:lnTo>
                  <a:lnTo>
                    <a:pt x="1035" y="1035"/>
                  </a:lnTo>
                  <a:lnTo>
                    <a:pt x="800" y="1317"/>
                  </a:lnTo>
                  <a:lnTo>
                    <a:pt x="611" y="1552"/>
                  </a:lnTo>
                  <a:lnTo>
                    <a:pt x="423" y="1881"/>
                  </a:lnTo>
                  <a:lnTo>
                    <a:pt x="282" y="2164"/>
                  </a:lnTo>
                  <a:lnTo>
                    <a:pt x="188" y="2493"/>
                  </a:lnTo>
                  <a:lnTo>
                    <a:pt x="94" y="2822"/>
                  </a:lnTo>
                  <a:lnTo>
                    <a:pt x="47" y="3198"/>
                  </a:lnTo>
                  <a:lnTo>
                    <a:pt x="0" y="3527"/>
                  </a:lnTo>
                  <a:lnTo>
                    <a:pt x="47" y="3904"/>
                  </a:lnTo>
                  <a:lnTo>
                    <a:pt x="94" y="4233"/>
                  </a:lnTo>
                  <a:lnTo>
                    <a:pt x="188" y="4609"/>
                  </a:lnTo>
                  <a:lnTo>
                    <a:pt x="282" y="4891"/>
                  </a:lnTo>
                  <a:lnTo>
                    <a:pt x="423" y="5221"/>
                  </a:lnTo>
                  <a:lnTo>
                    <a:pt x="611" y="5503"/>
                  </a:lnTo>
                  <a:lnTo>
                    <a:pt x="800" y="5785"/>
                  </a:lnTo>
                  <a:lnTo>
                    <a:pt x="1035" y="6020"/>
                  </a:lnTo>
                  <a:lnTo>
                    <a:pt x="1317" y="6255"/>
                  </a:lnTo>
                  <a:lnTo>
                    <a:pt x="1552" y="6443"/>
                  </a:lnTo>
                  <a:lnTo>
                    <a:pt x="1881" y="6631"/>
                  </a:lnTo>
                  <a:lnTo>
                    <a:pt x="2163" y="6772"/>
                  </a:lnTo>
                  <a:lnTo>
                    <a:pt x="2493" y="6914"/>
                  </a:lnTo>
                  <a:lnTo>
                    <a:pt x="2822" y="7008"/>
                  </a:lnTo>
                  <a:lnTo>
                    <a:pt x="3198" y="7055"/>
                  </a:lnTo>
                  <a:lnTo>
                    <a:pt x="3904" y="7055"/>
                  </a:lnTo>
                  <a:lnTo>
                    <a:pt x="4233" y="7008"/>
                  </a:lnTo>
                  <a:lnTo>
                    <a:pt x="4609" y="6914"/>
                  </a:lnTo>
                  <a:lnTo>
                    <a:pt x="4891" y="6772"/>
                  </a:lnTo>
                  <a:lnTo>
                    <a:pt x="5220" y="6631"/>
                  </a:lnTo>
                  <a:lnTo>
                    <a:pt x="5502" y="6443"/>
                  </a:lnTo>
                  <a:lnTo>
                    <a:pt x="5785" y="6255"/>
                  </a:lnTo>
                  <a:lnTo>
                    <a:pt x="6020" y="6020"/>
                  </a:lnTo>
                  <a:lnTo>
                    <a:pt x="6255" y="5785"/>
                  </a:lnTo>
                  <a:lnTo>
                    <a:pt x="6443" y="5503"/>
                  </a:lnTo>
                  <a:lnTo>
                    <a:pt x="6631" y="5221"/>
                  </a:lnTo>
                  <a:lnTo>
                    <a:pt x="6772" y="4891"/>
                  </a:lnTo>
                  <a:lnTo>
                    <a:pt x="6913" y="4609"/>
                  </a:lnTo>
                  <a:lnTo>
                    <a:pt x="7007" y="4233"/>
                  </a:lnTo>
                  <a:lnTo>
                    <a:pt x="7054" y="3904"/>
                  </a:lnTo>
                  <a:lnTo>
                    <a:pt x="7054" y="3527"/>
                  </a:lnTo>
                  <a:lnTo>
                    <a:pt x="7054" y="3198"/>
                  </a:lnTo>
                  <a:lnTo>
                    <a:pt x="7007" y="2822"/>
                  </a:lnTo>
                  <a:lnTo>
                    <a:pt x="6913" y="2493"/>
                  </a:lnTo>
                  <a:lnTo>
                    <a:pt x="6772" y="2164"/>
                  </a:lnTo>
                  <a:lnTo>
                    <a:pt x="6631" y="1881"/>
                  </a:lnTo>
                  <a:lnTo>
                    <a:pt x="6443" y="1552"/>
                  </a:lnTo>
                  <a:lnTo>
                    <a:pt x="6255" y="1317"/>
                  </a:lnTo>
                  <a:lnTo>
                    <a:pt x="6020" y="1035"/>
                  </a:lnTo>
                  <a:lnTo>
                    <a:pt x="5785" y="800"/>
                  </a:lnTo>
                  <a:lnTo>
                    <a:pt x="5502" y="612"/>
                  </a:lnTo>
                  <a:lnTo>
                    <a:pt x="5220" y="424"/>
                  </a:lnTo>
                  <a:lnTo>
                    <a:pt x="4891" y="282"/>
                  </a:lnTo>
                  <a:lnTo>
                    <a:pt x="4609" y="188"/>
                  </a:lnTo>
                  <a:lnTo>
                    <a:pt x="4233" y="94"/>
                  </a:lnTo>
                  <a:lnTo>
                    <a:pt x="3904" y="47"/>
                  </a:lnTo>
                  <a:lnTo>
                    <a:pt x="352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4" name="Google Shape;2034;p55"/>
            <p:cNvSpPr/>
            <p:nvPr/>
          </p:nvSpPr>
          <p:spPr>
            <a:xfrm>
              <a:off x="238125" y="3138475"/>
              <a:ext cx="141100" cy="50600"/>
            </a:xfrm>
            <a:custGeom>
              <a:avLst/>
              <a:gdLst/>
              <a:ahLst/>
              <a:cxnLst/>
              <a:rect l="l" t="t" r="r" b="b"/>
              <a:pathLst>
                <a:path w="5644" h="2024" extrusionOk="0">
                  <a:moveTo>
                    <a:pt x="3433" y="1"/>
                  </a:moveTo>
                  <a:lnTo>
                    <a:pt x="3057" y="48"/>
                  </a:lnTo>
                  <a:lnTo>
                    <a:pt x="2634" y="95"/>
                  </a:lnTo>
                  <a:lnTo>
                    <a:pt x="2257" y="236"/>
                  </a:lnTo>
                  <a:lnTo>
                    <a:pt x="1881" y="377"/>
                  </a:lnTo>
                  <a:lnTo>
                    <a:pt x="1552" y="565"/>
                  </a:lnTo>
                  <a:lnTo>
                    <a:pt x="1176" y="753"/>
                  </a:lnTo>
                  <a:lnTo>
                    <a:pt x="847" y="989"/>
                  </a:lnTo>
                  <a:lnTo>
                    <a:pt x="564" y="1271"/>
                  </a:lnTo>
                  <a:lnTo>
                    <a:pt x="282" y="1553"/>
                  </a:lnTo>
                  <a:lnTo>
                    <a:pt x="0" y="1835"/>
                  </a:lnTo>
                  <a:lnTo>
                    <a:pt x="752" y="1976"/>
                  </a:lnTo>
                  <a:lnTo>
                    <a:pt x="1505" y="2023"/>
                  </a:lnTo>
                  <a:lnTo>
                    <a:pt x="2257" y="1976"/>
                  </a:lnTo>
                  <a:lnTo>
                    <a:pt x="3010" y="1835"/>
                  </a:lnTo>
                  <a:lnTo>
                    <a:pt x="3715" y="1600"/>
                  </a:lnTo>
                  <a:lnTo>
                    <a:pt x="4421" y="1271"/>
                  </a:lnTo>
                  <a:lnTo>
                    <a:pt x="5079" y="895"/>
                  </a:lnTo>
                  <a:lnTo>
                    <a:pt x="5644" y="424"/>
                  </a:lnTo>
                  <a:lnTo>
                    <a:pt x="4938" y="189"/>
                  </a:lnTo>
                  <a:lnTo>
                    <a:pt x="4562" y="95"/>
                  </a:lnTo>
                  <a:lnTo>
                    <a:pt x="4186"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5" name="Google Shape;2035;p55"/>
            <p:cNvSpPr/>
            <p:nvPr/>
          </p:nvSpPr>
          <p:spPr>
            <a:xfrm>
              <a:off x="289850" y="3140850"/>
              <a:ext cx="91725" cy="114050"/>
            </a:xfrm>
            <a:custGeom>
              <a:avLst/>
              <a:gdLst/>
              <a:ahLst/>
              <a:cxnLst/>
              <a:rect l="l" t="t" r="r" b="b"/>
              <a:pathLst>
                <a:path w="3669" h="4562" extrusionOk="0">
                  <a:moveTo>
                    <a:pt x="3669" y="0"/>
                  </a:moveTo>
                  <a:lnTo>
                    <a:pt x="2916" y="282"/>
                  </a:lnTo>
                  <a:lnTo>
                    <a:pt x="2540" y="423"/>
                  </a:lnTo>
                  <a:lnTo>
                    <a:pt x="2211" y="611"/>
                  </a:lnTo>
                  <a:lnTo>
                    <a:pt x="1881" y="800"/>
                  </a:lnTo>
                  <a:lnTo>
                    <a:pt x="1599" y="1035"/>
                  </a:lnTo>
                  <a:lnTo>
                    <a:pt x="1317" y="1270"/>
                  </a:lnTo>
                  <a:lnTo>
                    <a:pt x="1082" y="1599"/>
                  </a:lnTo>
                  <a:lnTo>
                    <a:pt x="847" y="1928"/>
                  </a:lnTo>
                  <a:lnTo>
                    <a:pt x="659" y="2257"/>
                  </a:lnTo>
                  <a:lnTo>
                    <a:pt x="471" y="2634"/>
                  </a:lnTo>
                  <a:lnTo>
                    <a:pt x="282" y="3010"/>
                  </a:lnTo>
                  <a:lnTo>
                    <a:pt x="188" y="3386"/>
                  </a:lnTo>
                  <a:lnTo>
                    <a:pt x="94" y="3762"/>
                  </a:lnTo>
                  <a:lnTo>
                    <a:pt x="47" y="4186"/>
                  </a:lnTo>
                  <a:lnTo>
                    <a:pt x="0" y="4562"/>
                  </a:lnTo>
                  <a:lnTo>
                    <a:pt x="706" y="4233"/>
                  </a:lnTo>
                  <a:lnTo>
                    <a:pt x="1317" y="3809"/>
                  </a:lnTo>
                  <a:lnTo>
                    <a:pt x="1881" y="3292"/>
                  </a:lnTo>
                  <a:lnTo>
                    <a:pt x="2399" y="2728"/>
                  </a:lnTo>
                  <a:lnTo>
                    <a:pt x="2822" y="2116"/>
                  </a:lnTo>
                  <a:lnTo>
                    <a:pt x="3198" y="1458"/>
                  </a:lnTo>
                  <a:lnTo>
                    <a:pt x="3480" y="752"/>
                  </a:lnTo>
                  <a:lnTo>
                    <a:pt x="3669"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6" name="Google Shape;2036;p55"/>
            <p:cNvSpPr/>
            <p:nvPr/>
          </p:nvSpPr>
          <p:spPr>
            <a:xfrm>
              <a:off x="553200" y="3112625"/>
              <a:ext cx="64700" cy="131700"/>
            </a:xfrm>
            <a:custGeom>
              <a:avLst/>
              <a:gdLst/>
              <a:ahLst/>
              <a:cxnLst/>
              <a:rect l="l" t="t" r="r" b="b"/>
              <a:pathLst>
                <a:path w="2588" h="5268" extrusionOk="0">
                  <a:moveTo>
                    <a:pt x="142" y="0"/>
                  </a:moveTo>
                  <a:lnTo>
                    <a:pt x="1" y="753"/>
                  </a:lnTo>
                  <a:lnTo>
                    <a:pt x="1" y="1176"/>
                  </a:lnTo>
                  <a:lnTo>
                    <a:pt x="1" y="1552"/>
                  </a:lnTo>
                  <a:lnTo>
                    <a:pt x="48" y="1929"/>
                  </a:lnTo>
                  <a:lnTo>
                    <a:pt x="142" y="2305"/>
                  </a:lnTo>
                  <a:lnTo>
                    <a:pt x="236" y="2634"/>
                  </a:lnTo>
                  <a:lnTo>
                    <a:pt x="377" y="3010"/>
                  </a:lnTo>
                  <a:lnTo>
                    <a:pt x="565" y="3386"/>
                  </a:lnTo>
                  <a:lnTo>
                    <a:pt x="800" y="3716"/>
                  </a:lnTo>
                  <a:lnTo>
                    <a:pt x="1035" y="4045"/>
                  </a:lnTo>
                  <a:lnTo>
                    <a:pt x="1318" y="4327"/>
                  </a:lnTo>
                  <a:lnTo>
                    <a:pt x="1600" y="4609"/>
                  </a:lnTo>
                  <a:lnTo>
                    <a:pt x="1929" y="4891"/>
                  </a:lnTo>
                  <a:lnTo>
                    <a:pt x="2258" y="5079"/>
                  </a:lnTo>
                  <a:lnTo>
                    <a:pt x="2587" y="5268"/>
                  </a:lnTo>
                  <a:lnTo>
                    <a:pt x="2587" y="4515"/>
                  </a:lnTo>
                  <a:lnTo>
                    <a:pt x="2493" y="3763"/>
                  </a:lnTo>
                  <a:lnTo>
                    <a:pt x="2258" y="3057"/>
                  </a:lnTo>
                  <a:lnTo>
                    <a:pt x="2023" y="2352"/>
                  </a:lnTo>
                  <a:lnTo>
                    <a:pt x="1647" y="1693"/>
                  </a:lnTo>
                  <a:lnTo>
                    <a:pt x="1224" y="1035"/>
                  </a:lnTo>
                  <a:lnTo>
                    <a:pt x="706" y="471"/>
                  </a:lnTo>
                  <a:lnTo>
                    <a:pt x="142"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7" name="Google Shape;2037;p55"/>
            <p:cNvSpPr/>
            <p:nvPr/>
          </p:nvSpPr>
          <p:spPr>
            <a:xfrm>
              <a:off x="548500" y="3112625"/>
              <a:ext cx="129350" cy="69400"/>
            </a:xfrm>
            <a:custGeom>
              <a:avLst/>
              <a:gdLst/>
              <a:ahLst/>
              <a:cxnLst/>
              <a:rect l="l" t="t" r="r" b="b"/>
              <a:pathLst>
                <a:path w="5174" h="2776" extrusionOk="0">
                  <a:moveTo>
                    <a:pt x="1" y="0"/>
                  </a:moveTo>
                  <a:lnTo>
                    <a:pt x="377" y="706"/>
                  </a:lnTo>
                  <a:lnTo>
                    <a:pt x="612" y="988"/>
                  </a:lnTo>
                  <a:lnTo>
                    <a:pt x="847" y="1317"/>
                  </a:lnTo>
                  <a:lnTo>
                    <a:pt x="1082" y="1552"/>
                  </a:lnTo>
                  <a:lnTo>
                    <a:pt x="1365" y="1834"/>
                  </a:lnTo>
                  <a:lnTo>
                    <a:pt x="1694" y="2070"/>
                  </a:lnTo>
                  <a:lnTo>
                    <a:pt x="2023" y="2258"/>
                  </a:lnTo>
                  <a:lnTo>
                    <a:pt x="2399" y="2399"/>
                  </a:lnTo>
                  <a:lnTo>
                    <a:pt x="2775" y="2540"/>
                  </a:lnTo>
                  <a:lnTo>
                    <a:pt x="3152" y="2634"/>
                  </a:lnTo>
                  <a:lnTo>
                    <a:pt x="3575" y="2728"/>
                  </a:lnTo>
                  <a:lnTo>
                    <a:pt x="3951" y="2775"/>
                  </a:lnTo>
                  <a:lnTo>
                    <a:pt x="4751" y="2775"/>
                  </a:lnTo>
                  <a:lnTo>
                    <a:pt x="5174" y="2681"/>
                  </a:lnTo>
                  <a:lnTo>
                    <a:pt x="4704" y="2117"/>
                  </a:lnTo>
                  <a:lnTo>
                    <a:pt x="4139" y="1599"/>
                  </a:lnTo>
                  <a:lnTo>
                    <a:pt x="3575" y="1129"/>
                  </a:lnTo>
                  <a:lnTo>
                    <a:pt x="2917" y="706"/>
                  </a:lnTo>
                  <a:lnTo>
                    <a:pt x="2211" y="424"/>
                  </a:lnTo>
                  <a:lnTo>
                    <a:pt x="1506" y="188"/>
                  </a:lnTo>
                  <a:lnTo>
                    <a:pt x="753" y="47"/>
                  </a:lnTo>
                  <a:lnTo>
                    <a:pt x="1"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8" name="Google Shape;2038;p55"/>
            <p:cNvSpPr/>
            <p:nvPr/>
          </p:nvSpPr>
          <p:spPr>
            <a:xfrm>
              <a:off x="321600" y="2755200"/>
              <a:ext cx="504400" cy="380950"/>
            </a:xfrm>
            <a:custGeom>
              <a:avLst/>
              <a:gdLst/>
              <a:ahLst/>
              <a:cxnLst/>
              <a:rect l="l" t="t" r="r" b="b"/>
              <a:pathLst>
                <a:path w="20176" h="15238" extrusionOk="0">
                  <a:moveTo>
                    <a:pt x="5455" y="0"/>
                  </a:moveTo>
                  <a:lnTo>
                    <a:pt x="5220" y="894"/>
                  </a:lnTo>
                  <a:lnTo>
                    <a:pt x="4891" y="1788"/>
                  </a:lnTo>
                  <a:lnTo>
                    <a:pt x="4562" y="2681"/>
                  </a:lnTo>
                  <a:lnTo>
                    <a:pt x="4139" y="3528"/>
                  </a:lnTo>
                  <a:lnTo>
                    <a:pt x="3715" y="4374"/>
                  </a:lnTo>
                  <a:lnTo>
                    <a:pt x="3245" y="5127"/>
                  </a:lnTo>
                  <a:lnTo>
                    <a:pt x="2822" y="5879"/>
                  </a:lnTo>
                  <a:lnTo>
                    <a:pt x="2352" y="6538"/>
                  </a:lnTo>
                  <a:lnTo>
                    <a:pt x="1458" y="7760"/>
                  </a:lnTo>
                  <a:lnTo>
                    <a:pt x="706" y="8654"/>
                  </a:lnTo>
                  <a:lnTo>
                    <a:pt x="0" y="9453"/>
                  </a:lnTo>
                  <a:lnTo>
                    <a:pt x="8653" y="14862"/>
                  </a:lnTo>
                  <a:lnTo>
                    <a:pt x="10064" y="15097"/>
                  </a:lnTo>
                  <a:lnTo>
                    <a:pt x="11334" y="15238"/>
                  </a:lnTo>
                  <a:lnTo>
                    <a:pt x="12510" y="15238"/>
                  </a:lnTo>
                  <a:lnTo>
                    <a:pt x="13592" y="15191"/>
                  </a:lnTo>
                  <a:lnTo>
                    <a:pt x="14532" y="15003"/>
                  </a:lnTo>
                  <a:lnTo>
                    <a:pt x="15426" y="14768"/>
                  </a:lnTo>
                  <a:lnTo>
                    <a:pt x="16225" y="14438"/>
                  </a:lnTo>
                  <a:lnTo>
                    <a:pt x="16931" y="14062"/>
                  </a:lnTo>
                  <a:lnTo>
                    <a:pt x="17542" y="13592"/>
                  </a:lnTo>
                  <a:lnTo>
                    <a:pt x="18059" y="13075"/>
                  </a:lnTo>
                  <a:lnTo>
                    <a:pt x="18530" y="12510"/>
                  </a:lnTo>
                  <a:lnTo>
                    <a:pt x="18906" y="11946"/>
                  </a:lnTo>
                  <a:lnTo>
                    <a:pt x="19235" y="11287"/>
                  </a:lnTo>
                  <a:lnTo>
                    <a:pt x="19517" y="10629"/>
                  </a:lnTo>
                  <a:lnTo>
                    <a:pt x="19752" y="9924"/>
                  </a:lnTo>
                  <a:lnTo>
                    <a:pt x="19893" y="9218"/>
                  </a:lnTo>
                  <a:lnTo>
                    <a:pt x="20035" y="8513"/>
                  </a:lnTo>
                  <a:lnTo>
                    <a:pt x="20129" y="7807"/>
                  </a:lnTo>
                  <a:lnTo>
                    <a:pt x="20176" y="7102"/>
                  </a:lnTo>
                  <a:lnTo>
                    <a:pt x="20176" y="6396"/>
                  </a:lnTo>
                  <a:lnTo>
                    <a:pt x="20129" y="5033"/>
                  </a:lnTo>
                  <a:lnTo>
                    <a:pt x="19988" y="3857"/>
                  </a:lnTo>
                  <a:lnTo>
                    <a:pt x="19846" y="2775"/>
                  </a:lnTo>
                  <a:lnTo>
                    <a:pt x="19658" y="1976"/>
                  </a:lnTo>
                  <a:lnTo>
                    <a:pt x="19517" y="1270"/>
                  </a:lnTo>
                  <a:lnTo>
                    <a:pt x="5455"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9" name="Google Shape;2039;p55"/>
            <p:cNvSpPr/>
            <p:nvPr/>
          </p:nvSpPr>
          <p:spPr>
            <a:xfrm>
              <a:off x="268675" y="2971525"/>
              <a:ext cx="312775" cy="211675"/>
            </a:xfrm>
            <a:custGeom>
              <a:avLst/>
              <a:gdLst/>
              <a:ahLst/>
              <a:cxnLst/>
              <a:rect l="l" t="t" r="r" b="b"/>
              <a:pathLst>
                <a:path w="12511" h="8467" extrusionOk="0">
                  <a:moveTo>
                    <a:pt x="3058" y="1"/>
                  </a:moveTo>
                  <a:lnTo>
                    <a:pt x="2681" y="48"/>
                  </a:lnTo>
                  <a:lnTo>
                    <a:pt x="2258" y="142"/>
                  </a:lnTo>
                  <a:lnTo>
                    <a:pt x="1882" y="330"/>
                  </a:lnTo>
                  <a:lnTo>
                    <a:pt x="1412" y="565"/>
                  </a:lnTo>
                  <a:lnTo>
                    <a:pt x="1035" y="894"/>
                  </a:lnTo>
                  <a:lnTo>
                    <a:pt x="706" y="1318"/>
                  </a:lnTo>
                  <a:lnTo>
                    <a:pt x="424" y="1741"/>
                  </a:lnTo>
                  <a:lnTo>
                    <a:pt x="236" y="2211"/>
                  </a:lnTo>
                  <a:lnTo>
                    <a:pt x="95" y="2729"/>
                  </a:lnTo>
                  <a:lnTo>
                    <a:pt x="1" y="3246"/>
                  </a:lnTo>
                  <a:lnTo>
                    <a:pt x="1" y="3763"/>
                  </a:lnTo>
                  <a:lnTo>
                    <a:pt x="95" y="4280"/>
                  </a:lnTo>
                  <a:lnTo>
                    <a:pt x="236" y="4751"/>
                  </a:lnTo>
                  <a:lnTo>
                    <a:pt x="424" y="5221"/>
                  </a:lnTo>
                  <a:lnTo>
                    <a:pt x="659" y="5691"/>
                  </a:lnTo>
                  <a:lnTo>
                    <a:pt x="988" y="6115"/>
                  </a:lnTo>
                  <a:lnTo>
                    <a:pt x="1318" y="6491"/>
                  </a:lnTo>
                  <a:lnTo>
                    <a:pt x="1694" y="6867"/>
                  </a:lnTo>
                  <a:lnTo>
                    <a:pt x="2117" y="7196"/>
                  </a:lnTo>
                  <a:lnTo>
                    <a:pt x="2540" y="7478"/>
                  </a:lnTo>
                  <a:lnTo>
                    <a:pt x="3011" y="7714"/>
                  </a:lnTo>
                  <a:lnTo>
                    <a:pt x="3481" y="7902"/>
                  </a:lnTo>
                  <a:lnTo>
                    <a:pt x="3951" y="8090"/>
                  </a:lnTo>
                  <a:lnTo>
                    <a:pt x="4469" y="8231"/>
                  </a:lnTo>
                  <a:lnTo>
                    <a:pt x="4986" y="8325"/>
                  </a:lnTo>
                  <a:lnTo>
                    <a:pt x="5503" y="8419"/>
                  </a:lnTo>
                  <a:lnTo>
                    <a:pt x="6021" y="8466"/>
                  </a:lnTo>
                  <a:lnTo>
                    <a:pt x="7008" y="8466"/>
                  </a:lnTo>
                  <a:lnTo>
                    <a:pt x="7478" y="8419"/>
                  </a:lnTo>
                  <a:lnTo>
                    <a:pt x="7949" y="8372"/>
                  </a:lnTo>
                  <a:lnTo>
                    <a:pt x="8466" y="8278"/>
                  </a:lnTo>
                  <a:lnTo>
                    <a:pt x="8936" y="8184"/>
                  </a:lnTo>
                  <a:lnTo>
                    <a:pt x="9360" y="8043"/>
                  </a:lnTo>
                  <a:lnTo>
                    <a:pt x="9830" y="7808"/>
                  </a:lnTo>
                  <a:lnTo>
                    <a:pt x="10253" y="7620"/>
                  </a:lnTo>
                  <a:lnTo>
                    <a:pt x="10676" y="7337"/>
                  </a:lnTo>
                  <a:lnTo>
                    <a:pt x="11053" y="7008"/>
                  </a:lnTo>
                  <a:lnTo>
                    <a:pt x="11382" y="6679"/>
                  </a:lnTo>
                  <a:lnTo>
                    <a:pt x="11711" y="6303"/>
                  </a:lnTo>
                  <a:lnTo>
                    <a:pt x="11993" y="5879"/>
                  </a:lnTo>
                  <a:lnTo>
                    <a:pt x="12181" y="5456"/>
                  </a:lnTo>
                  <a:lnTo>
                    <a:pt x="12369" y="4986"/>
                  </a:lnTo>
                  <a:lnTo>
                    <a:pt x="12464" y="4516"/>
                  </a:lnTo>
                  <a:lnTo>
                    <a:pt x="12511" y="4045"/>
                  </a:lnTo>
                  <a:lnTo>
                    <a:pt x="12464" y="3528"/>
                  </a:lnTo>
                  <a:lnTo>
                    <a:pt x="12369" y="3058"/>
                  </a:lnTo>
                  <a:lnTo>
                    <a:pt x="12228" y="2587"/>
                  </a:lnTo>
                  <a:lnTo>
                    <a:pt x="11993" y="2164"/>
                  </a:lnTo>
                  <a:lnTo>
                    <a:pt x="11711" y="1788"/>
                  </a:lnTo>
                  <a:lnTo>
                    <a:pt x="11382" y="1459"/>
                  </a:lnTo>
                  <a:lnTo>
                    <a:pt x="11006" y="1224"/>
                  </a:lnTo>
                  <a:lnTo>
                    <a:pt x="10676" y="1035"/>
                  </a:lnTo>
                  <a:lnTo>
                    <a:pt x="10300" y="847"/>
                  </a:lnTo>
                  <a:lnTo>
                    <a:pt x="9877" y="753"/>
                  </a:lnTo>
                  <a:lnTo>
                    <a:pt x="9077" y="565"/>
                  </a:lnTo>
                  <a:lnTo>
                    <a:pt x="8231" y="471"/>
                  </a:lnTo>
                  <a:lnTo>
                    <a:pt x="5174" y="95"/>
                  </a:lnTo>
                  <a:lnTo>
                    <a:pt x="4327"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0" name="Google Shape;2040;p55"/>
            <p:cNvSpPr/>
            <p:nvPr/>
          </p:nvSpPr>
          <p:spPr>
            <a:xfrm>
              <a:off x="329825" y="3025625"/>
              <a:ext cx="28225" cy="38825"/>
            </a:xfrm>
            <a:custGeom>
              <a:avLst/>
              <a:gdLst/>
              <a:ahLst/>
              <a:cxnLst/>
              <a:rect l="l" t="t" r="r" b="b"/>
              <a:pathLst>
                <a:path w="1129" h="1553" extrusionOk="0">
                  <a:moveTo>
                    <a:pt x="565" y="0"/>
                  </a:moveTo>
                  <a:lnTo>
                    <a:pt x="424" y="47"/>
                  </a:lnTo>
                  <a:lnTo>
                    <a:pt x="329" y="47"/>
                  </a:lnTo>
                  <a:lnTo>
                    <a:pt x="141" y="235"/>
                  </a:lnTo>
                  <a:lnTo>
                    <a:pt x="47" y="470"/>
                  </a:lnTo>
                  <a:lnTo>
                    <a:pt x="0" y="800"/>
                  </a:lnTo>
                  <a:lnTo>
                    <a:pt x="47" y="1082"/>
                  </a:lnTo>
                  <a:lnTo>
                    <a:pt x="141" y="1317"/>
                  </a:lnTo>
                  <a:lnTo>
                    <a:pt x="329" y="1505"/>
                  </a:lnTo>
                  <a:lnTo>
                    <a:pt x="424" y="1552"/>
                  </a:lnTo>
                  <a:lnTo>
                    <a:pt x="659" y="1552"/>
                  </a:lnTo>
                  <a:lnTo>
                    <a:pt x="800" y="1505"/>
                  </a:lnTo>
                  <a:lnTo>
                    <a:pt x="941" y="1317"/>
                  </a:lnTo>
                  <a:lnTo>
                    <a:pt x="1082" y="1082"/>
                  </a:lnTo>
                  <a:lnTo>
                    <a:pt x="1129" y="800"/>
                  </a:lnTo>
                  <a:lnTo>
                    <a:pt x="1082" y="470"/>
                  </a:lnTo>
                  <a:lnTo>
                    <a:pt x="941" y="235"/>
                  </a:lnTo>
                  <a:lnTo>
                    <a:pt x="800" y="47"/>
                  </a:lnTo>
                  <a:lnTo>
                    <a:pt x="659" y="47"/>
                  </a:lnTo>
                  <a:lnTo>
                    <a:pt x="565"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1" name="Google Shape;2041;p55"/>
            <p:cNvSpPr/>
            <p:nvPr/>
          </p:nvSpPr>
          <p:spPr>
            <a:xfrm>
              <a:off x="457975" y="3038550"/>
              <a:ext cx="28250" cy="38825"/>
            </a:xfrm>
            <a:custGeom>
              <a:avLst/>
              <a:gdLst/>
              <a:ahLst/>
              <a:cxnLst/>
              <a:rect l="l" t="t" r="r" b="b"/>
              <a:pathLst>
                <a:path w="1130" h="1553" extrusionOk="0">
                  <a:moveTo>
                    <a:pt x="471" y="0"/>
                  </a:moveTo>
                  <a:lnTo>
                    <a:pt x="330" y="48"/>
                  </a:lnTo>
                  <a:lnTo>
                    <a:pt x="142" y="236"/>
                  </a:lnTo>
                  <a:lnTo>
                    <a:pt x="48" y="471"/>
                  </a:lnTo>
                  <a:lnTo>
                    <a:pt x="0" y="753"/>
                  </a:lnTo>
                  <a:lnTo>
                    <a:pt x="48" y="1082"/>
                  </a:lnTo>
                  <a:lnTo>
                    <a:pt x="142" y="1317"/>
                  </a:lnTo>
                  <a:lnTo>
                    <a:pt x="330" y="1505"/>
                  </a:lnTo>
                  <a:lnTo>
                    <a:pt x="471" y="1505"/>
                  </a:lnTo>
                  <a:lnTo>
                    <a:pt x="565" y="1552"/>
                  </a:lnTo>
                  <a:lnTo>
                    <a:pt x="659" y="1505"/>
                  </a:lnTo>
                  <a:lnTo>
                    <a:pt x="800" y="1505"/>
                  </a:lnTo>
                  <a:lnTo>
                    <a:pt x="988" y="1317"/>
                  </a:lnTo>
                  <a:lnTo>
                    <a:pt x="1082" y="1082"/>
                  </a:lnTo>
                  <a:lnTo>
                    <a:pt x="1129" y="753"/>
                  </a:lnTo>
                  <a:lnTo>
                    <a:pt x="1082" y="471"/>
                  </a:lnTo>
                  <a:lnTo>
                    <a:pt x="988" y="236"/>
                  </a:lnTo>
                  <a:lnTo>
                    <a:pt x="800" y="48"/>
                  </a:lnTo>
                  <a:lnTo>
                    <a:pt x="65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2" name="Google Shape;2042;p55"/>
            <p:cNvSpPr/>
            <p:nvPr/>
          </p:nvSpPr>
          <p:spPr>
            <a:xfrm>
              <a:off x="435625" y="2851600"/>
              <a:ext cx="30600" cy="30600"/>
            </a:xfrm>
            <a:custGeom>
              <a:avLst/>
              <a:gdLst/>
              <a:ahLst/>
              <a:cxnLst/>
              <a:rect l="l" t="t" r="r" b="b"/>
              <a:pathLst>
                <a:path w="1224" h="1224" extrusionOk="0">
                  <a:moveTo>
                    <a:pt x="612" y="1"/>
                  </a:moveTo>
                  <a:lnTo>
                    <a:pt x="377" y="48"/>
                  </a:lnTo>
                  <a:lnTo>
                    <a:pt x="189" y="189"/>
                  </a:lnTo>
                  <a:lnTo>
                    <a:pt x="48" y="377"/>
                  </a:lnTo>
                  <a:lnTo>
                    <a:pt x="1" y="612"/>
                  </a:lnTo>
                  <a:lnTo>
                    <a:pt x="48" y="847"/>
                  </a:lnTo>
                  <a:lnTo>
                    <a:pt x="189" y="1035"/>
                  </a:lnTo>
                  <a:lnTo>
                    <a:pt x="377" y="1177"/>
                  </a:lnTo>
                  <a:lnTo>
                    <a:pt x="612" y="1224"/>
                  </a:lnTo>
                  <a:lnTo>
                    <a:pt x="847" y="1177"/>
                  </a:lnTo>
                  <a:lnTo>
                    <a:pt x="1036" y="1035"/>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3" name="Google Shape;2043;p55"/>
            <p:cNvSpPr/>
            <p:nvPr/>
          </p:nvSpPr>
          <p:spPr>
            <a:xfrm>
              <a:off x="653150" y="2882175"/>
              <a:ext cx="30600" cy="30600"/>
            </a:xfrm>
            <a:custGeom>
              <a:avLst/>
              <a:gdLst/>
              <a:ahLst/>
              <a:cxnLst/>
              <a:rect l="l" t="t" r="r" b="b"/>
              <a:pathLst>
                <a:path w="1224" h="1224" extrusionOk="0">
                  <a:moveTo>
                    <a:pt x="612" y="1"/>
                  </a:moveTo>
                  <a:lnTo>
                    <a:pt x="377" y="48"/>
                  </a:lnTo>
                  <a:lnTo>
                    <a:pt x="188" y="189"/>
                  </a:lnTo>
                  <a:lnTo>
                    <a:pt x="47" y="377"/>
                  </a:lnTo>
                  <a:lnTo>
                    <a:pt x="0" y="612"/>
                  </a:lnTo>
                  <a:lnTo>
                    <a:pt x="47" y="847"/>
                  </a:lnTo>
                  <a:lnTo>
                    <a:pt x="188" y="1035"/>
                  </a:lnTo>
                  <a:lnTo>
                    <a:pt x="377" y="1176"/>
                  </a:lnTo>
                  <a:lnTo>
                    <a:pt x="612" y="1223"/>
                  </a:lnTo>
                  <a:lnTo>
                    <a:pt x="847" y="1176"/>
                  </a:lnTo>
                  <a:lnTo>
                    <a:pt x="1035" y="1035"/>
                  </a:lnTo>
                  <a:lnTo>
                    <a:pt x="1176" y="847"/>
                  </a:lnTo>
                  <a:lnTo>
                    <a:pt x="1223" y="612"/>
                  </a:lnTo>
                  <a:lnTo>
                    <a:pt x="1176" y="377"/>
                  </a:lnTo>
                  <a:lnTo>
                    <a:pt x="1035"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4" name="Google Shape;2044;p55"/>
            <p:cNvSpPr/>
            <p:nvPr/>
          </p:nvSpPr>
          <p:spPr>
            <a:xfrm>
              <a:off x="1740700" y="2839850"/>
              <a:ext cx="372725" cy="1158125"/>
            </a:xfrm>
            <a:custGeom>
              <a:avLst/>
              <a:gdLst/>
              <a:ahLst/>
              <a:cxnLst/>
              <a:rect l="l" t="t" r="r" b="b"/>
              <a:pathLst>
                <a:path w="14909" h="46325" extrusionOk="0">
                  <a:moveTo>
                    <a:pt x="12181" y="1"/>
                  </a:moveTo>
                  <a:lnTo>
                    <a:pt x="0" y="24691"/>
                  </a:lnTo>
                  <a:lnTo>
                    <a:pt x="189" y="26572"/>
                  </a:lnTo>
                  <a:lnTo>
                    <a:pt x="424" y="28124"/>
                  </a:lnTo>
                  <a:lnTo>
                    <a:pt x="706" y="29488"/>
                  </a:lnTo>
                  <a:lnTo>
                    <a:pt x="1035" y="30758"/>
                  </a:lnTo>
                  <a:lnTo>
                    <a:pt x="1364" y="31933"/>
                  </a:lnTo>
                  <a:lnTo>
                    <a:pt x="1693" y="33015"/>
                  </a:lnTo>
                  <a:lnTo>
                    <a:pt x="2070" y="33956"/>
                  </a:lnTo>
                  <a:lnTo>
                    <a:pt x="2446" y="34802"/>
                  </a:lnTo>
                  <a:lnTo>
                    <a:pt x="2822" y="35555"/>
                  </a:lnTo>
                  <a:lnTo>
                    <a:pt x="3292" y="36354"/>
                  </a:lnTo>
                  <a:lnTo>
                    <a:pt x="3716" y="37012"/>
                  </a:lnTo>
                  <a:lnTo>
                    <a:pt x="4139" y="37577"/>
                  </a:lnTo>
                  <a:lnTo>
                    <a:pt x="4515" y="38000"/>
                  </a:lnTo>
                  <a:lnTo>
                    <a:pt x="5033" y="38517"/>
                  </a:lnTo>
                  <a:lnTo>
                    <a:pt x="5221" y="38658"/>
                  </a:lnTo>
                  <a:lnTo>
                    <a:pt x="3387" y="46324"/>
                  </a:lnTo>
                  <a:lnTo>
                    <a:pt x="6020" y="46324"/>
                  </a:lnTo>
                  <a:lnTo>
                    <a:pt x="6208" y="46089"/>
                  </a:lnTo>
                  <a:lnTo>
                    <a:pt x="6726" y="45384"/>
                  </a:lnTo>
                  <a:lnTo>
                    <a:pt x="7102" y="44772"/>
                  </a:lnTo>
                  <a:lnTo>
                    <a:pt x="7525" y="44020"/>
                  </a:lnTo>
                  <a:lnTo>
                    <a:pt x="8042" y="43126"/>
                  </a:lnTo>
                  <a:lnTo>
                    <a:pt x="8560" y="41998"/>
                  </a:lnTo>
                  <a:lnTo>
                    <a:pt x="9171" y="40728"/>
                  </a:lnTo>
                  <a:lnTo>
                    <a:pt x="9783" y="39223"/>
                  </a:lnTo>
                  <a:lnTo>
                    <a:pt x="10394" y="37483"/>
                  </a:lnTo>
                  <a:lnTo>
                    <a:pt x="11052" y="35508"/>
                  </a:lnTo>
                  <a:lnTo>
                    <a:pt x="11711" y="33297"/>
                  </a:lnTo>
                  <a:lnTo>
                    <a:pt x="12416" y="30852"/>
                  </a:lnTo>
                  <a:lnTo>
                    <a:pt x="13075" y="28124"/>
                  </a:lnTo>
                  <a:lnTo>
                    <a:pt x="13686" y="25114"/>
                  </a:lnTo>
                  <a:lnTo>
                    <a:pt x="14015" y="23468"/>
                  </a:lnTo>
                  <a:lnTo>
                    <a:pt x="14250" y="21916"/>
                  </a:lnTo>
                  <a:lnTo>
                    <a:pt x="14438" y="20411"/>
                  </a:lnTo>
                  <a:lnTo>
                    <a:pt x="14627" y="19000"/>
                  </a:lnTo>
                  <a:lnTo>
                    <a:pt x="14721" y="17589"/>
                  </a:lnTo>
                  <a:lnTo>
                    <a:pt x="14815" y="16273"/>
                  </a:lnTo>
                  <a:lnTo>
                    <a:pt x="14862" y="15003"/>
                  </a:lnTo>
                  <a:lnTo>
                    <a:pt x="14909" y="13780"/>
                  </a:lnTo>
                  <a:lnTo>
                    <a:pt x="14909" y="12604"/>
                  </a:lnTo>
                  <a:lnTo>
                    <a:pt x="14862" y="11523"/>
                  </a:lnTo>
                  <a:lnTo>
                    <a:pt x="14721" y="9453"/>
                  </a:lnTo>
                  <a:lnTo>
                    <a:pt x="14485" y="7619"/>
                  </a:lnTo>
                  <a:lnTo>
                    <a:pt x="14203" y="5973"/>
                  </a:lnTo>
                  <a:lnTo>
                    <a:pt x="13874" y="4515"/>
                  </a:lnTo>
                  <a:lnTo>
                    <a:pt x="13545" y="3293"/>
                  </a:lnTo>
                  <a:lnTo>
                    <a:pt x="13216" y="2258"/>
                  </a:lnTo>
                  <a:lnTo>
                    <a:pt x="12886" y="1458"/>
                  </a:lnTo>
                  <a:lnTo>
                    <a:pt x="12604" y="800"/>
                  </a:lnTo>
                  <a:lnTo>
                    <a:pt x="12369" y="330"/>
                  </a:lnTo>
                  <a:lnTo>
                    <a:pt x="1218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5" name="Google Shape;2045;p55"/>
            <p:cNvSpPr/>
            <p:nvPr/>
          </p:nvSpPr>
          <p:spPr>
            <a:xfrm>
              <a:off x="1745400" y="3485325"/>
              <a:ext cx="188150" cy="245750"/>
            </a:xfrm>
            <a:custGeom>
              <a:avLst/>
              <a:gdLst/>
              <a:ahLst/>
              <a:cxnLst/>
              <a:rect l="l" t="t" r="r" b="b"/>
              <a:pathLst>
                <a:path w="7526" h="9830" extrusionOk="0">
                  <a:moveTo>
                    <a:pt x="1741" y="1"/>
                  </a:moveTo>
                  <a:lnTo>
                    <a:pt x="1270" y="48"/>
                  </a:lnTo>
                  <a:lnTo>
                    <a:pt x="800" y="236"/>
                  </a:lnTo>
                  <a:lnTo>
                    <a:pt x="377" y="471"/>
                  </a:lnTo>
                  <a:lnTo>
                    <a:pt x="1" y="753"/>
                  </a:lnTo>
                  <a:lnTo>
                    <a:pt x="236" y="2305"/>
                  </a:lnTo>
                  <a:lnTo>
                    <a:pt x="518" y="3669"/>
                  </a:lnTo>
                  <a:lnTo>
                    <a:pt x="847" y="4939"/>
                  </a:lnTo>
                  <a:lnTo>
                    <a:pt x="1176" y="6114"/>
                  </a:lnTo>
                  <a:lnTo>
                    <a:pt x="1505" y="7196"/>
                  </a:lnTo>
                  <a:lnTo>
                    <a:pt x="1882" y="8137"/>
                  </a:lnTo>
                  <a:lnTo>
                    <a:pt x="2258" y="8983"/>
                  </a:lnTo>
                  <a:lnTo>
                    <a:pt x="2634" y="9736"/>
                  </a:lnTo>
                  <a:lnTo>
                    <a:pt x="3340" y="9830"/>
                  </a:lnTo>
                  <a:lnTo>
                    <a:pt x="4045" y="9830"/>
                  </a:lnTo>
                  <a:lnTo>
                    <a:pt x="4421" y="9783"/>
                  </a:lnTo>
                  <a:lnTo>
                    <a:pt x="4751" y="9736"/>
                  </a:lnTo>
                  <a:lnTo>
                    <a:pt x="5127" y="9641"/>
                  </a:lnTo>
                  <a:lnTo>
                    <a:pt x="5456" y="9500"/>
                  </a:lnTo>
                  <a:lnTo>
                    <a:pt x="6020" y="9218"/>
                  </a:lnTo>
                  <a:lnTo>
                    <a:pt x="6302" y="9030"/>
                  </a:lnTo>
                  <a:lnTo>
                    <a:pt x="6538" y="8842"/>
                  </a:lnTo>
                  <a:lnTo>
                    <a:pt x="6773" y="8607"/>
                  </a:lnTo>
                  <a:lnTo>
                    <a:pt x="6961" y="8372"/>
                  </a:lnTo>
                  <a:lnTo>
                    <a:pt x="7149" y="8090"/>
                  </a:lnTo>
                  <a:lnTo>
                    <a:pt x="7290" y="7807"/>
                  </a:lnTo>
                  <a:lnTo>
                    <a:pt x="7431" y="7525"/>
                  </a:lnTo>
                  <a:lnTo>
                    <a:pt x="7478" y="7196"/>
                  </a:lnTo>
                  <a:lnTo>
                    <a:pt x="7525" y="6867"/>
                  </a:lnTo>
                  <a:lnTo>
                    <a:pt x="7525" y="6585"/>
                  </a:lnTo>
                  <a:lnTo>
                    <a:pt x="7478" y="6255"/>
                  </a:lnTo>
                  <a:lnTo>
                    <a:pt x="7384" y="5926"/>
                  </a:lnTo>
                  <a:lnTo>
                    <a:pt x="7243" y="5644"/>
                  </a:lnTo>
                  <a:lnTo>
                    <a:pt x="7055" y="5409"/>
                  </a:lnTo>
                  <a:lnTo>
                    <a:pt x="6773" y="5174"/>
                  </a:lnTo>
                  <a:lnTo>
                    <a:pt x="6538" y="4939"/>
                  </a:lnTo>
                  <a:lnTo>
                    <a:pt x="5926" y="4562"/>
                  </a:lnTo>
                  <a:lnTo>
                    <a:pt x="5315" y="4186"/>
                  </a:lnTo>
                  <a:lnTo>
                    <a:pt x="5080" y="3951"/>
                  </a:lnTo>
                  <a:lnTo>
                    <a:pt x="4845" y="3669"/>
                  </a:lnTo>
                  <a:lnTo>
                    <a:pt x="4703" y="3387"/>
                  </a:lnTo>
                  <a:lnTo>
                    <a:pt x="4609" y="3104"/>
                  </a:lnTo>
                  <a:lnTo>
                    <a:pt x="4515" y="2493"/>
                  </a:lnTo>
                  <a:lnTo>
                    <a:pt x="4374" y="1882"/>
                  </a:lnTo>
                  <a:lnTo>
                    <a:pt x="4327" y="1600"/>
                  </a:lnTo>
                  <a:lnTo>
                    <a:pt x="4233" y="1270"/>
                  </a:lnTo>
                  <a:lnTo>
                    <a:pt x="4092" y="1082"/>
                  </a:lnTo>
                  <a:lnTo>
                    <a:pt x="3951" y="847"/>
                  </a:lnTo>
                  <a:lnTo>
                    <a:pt x="3810" y="706"/>
                  </a:lnTo>
                  <a:lnTo>
                    <a:pt x="3622" y="518"/>
                  </a:lnTo>
                  <a:lnTo>
                    <a:pt x="3199" y="283"/>
                  </a:lnTo>
                  <a:lnTo>
                    <a:pt x="2775" y="95"/>
                  </a:lnTo>
                  <a:lnTo>
                    <a:pt x="225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6" name="Google Shape;2046;p55"/>
            <p:cNvSpPr/>
            <p:nvPr/>
          </p:nvSpPr>
          <p:spPr>
            <a:xfrm>
              <a:off x="1231600" y="2839850"/>
              <a:ext cx="641975" cy="276325"/>
            </a:xfrm>
            <a:custGeom>
              <a:avLst/>
              <a:gdLst/>
              <a:ahLst/>
              <a:cxnLst/>
              <a:rect l="l" t="t" r="r" b="b"/>
              <a:pathLst>
                <a:path w="25679" h="11053" extrusionOk="0">
                  <a:moveTo>
                    <a:pt x="1" y="1"/>
                  </a:moveTo>
                  <a:lnTo>
                    <a:pt x="95" y="471"/>
                  </a:lnTo>
                  <a:lnTo>
                    <a:pt x="377" y="1411"/>
                  </a:lnTo>
                  <a:lnTo>
                    <a:pt x="753" y="2305"/>
                  </a:lnTo>
                  <a:lnTo>
                    <a:pt x="1224" y="3152"/>
                  </a:lnTo>
                  <a:lnTo>
                    <a:pt x="1788" y="3951"/>
                  </a:lnTo>
                  <a:lnTo>
                    <a:pt x="2446" y="4656"/>
                  </a:lnTo>
                  <a:lnTo>
                    <a:pt x="3152" y="5315"/>
                  </a:lnTo>
                  <a:lnTo>
                    <a:pt x="3951" y="5926"/>
                  </a:lnTo>
                  <a:lnTo>
                    <a:pt x="4751" y="6397"/>
                  </a:lnTo>
                  <a:lnTo>
                    <a:pt x="5315" y="6679"/>
                  </a:lnTo>
                  <a:lnTo>
                    <a:pt x="5926" y="6914"/>
                  </a:lnTo>
                  <a:lnTo>
                    <a:pt x="6491" y="7102"/>
                  </a:lnTo>
                  <a:lnTo>
                    <a:pt x="7102" y="7290"/>
                  </a:lnTo>
                  <a:lnTo>
                    <a:pt x="8372" y="7572"/>
                  </a:lnTo>
                  <a:lnTo>
                    <a:pt x="9595" y="7854"/>
                  </a:lnTo>
                  <a:lnTo>
                    <a:pt x="10865" y="8043"/>
                  </a:lnTo>
                  <a:lnTo>
                    <a:pt x="12134" y="8325"/>
                  </a:lnTo>
                  <a:lnTo>
                    <a:pt x="13357" y="8654"/>
                  </a:lnTo>
                  <a:lnTo>
                    <a:pt x="13921" y="8842"/>
                  </a:lnTo>
                  <a:lnTo>
                    <a:pt x="14533" y="9077"/>
                  </a:lnTo>
                  <a:lnTo>
                    <a:pt x="15332" y="9406"/>
                  </a:lnTo>
                  <a:lnTo>
                    <a:pt x="16085" y="9783"/>
                  </a:lnTo>
                  <a:lnTo>
                    <a:pt x="16837" y="10206"/>
                  </a:lnTo>
                  <a:lnTo>
                    <a:pt x="17637" y="10535"/>
                  </a:lnTo>
                  <a:lnTo>
                    <a:pt x="18436" y="10817"/>
                  </a:lnTo>
                  <a:lnTo>
                    <a:pt x="18860" y="10911"/>
                  </a:lnTo>
                  <a:lnTo>
                    <a:pt x="19283" y="11005"/>
                  </a:lnTo>
                  <a:lnTo>
                    <a:pt x="19706" y="11052"/>
                  </a:lnTo>
                  <a:lnTo>
                    <a:pt x="20129" y="11052"/>
                  </a:lnTo>
                  <a:lnTo>
                    <a:pt x="20553" y="11005"/>
                  </a:lnTo>
                  <a:lnTo>
                    <a:pt x="20976" y="10911"/>
                  </a:lnTo>
                  <a:lnTo>
                    <a:pt x="21352" y="10817"/>
                  </a:lnTo>
                  <a:lnTo>
                    <a:pt x="21681" y="10629"/>
                  </a:lnTo>
                  <a:lnTo>
                    <a:pt x="22010" y="10441"/>
                  </a:lnTo>
                  <a:lnTo>
                    <a:pt x="22340" y="10206"/>
                  </a:lnTo>
                  <a:lnTo>
                    <a:pt x="22622" y="9971"/>
                  </a:lnTo>
                  <a:lnTo>
                    <a:pt x="22904" y="9689"/>
                  </a:lnTo>
                  <a:lnTo>
                    <a:pt x="23374" y="9077"/>
                  </a:lnTo>
                  <a:lnTo>
                    <a:pt x="23798" y="8372"/>
                  </a:lnTo>
                  <a:lnTo>
                    <a:pt x="24174" y="7666"/>
                  </a:lnTo>
                  <a:lnTo>
                    <a:pt x="24503" y="6914"/>
                  </a:lnTo>
                  <a:lnTo>
                    <a:pt x="24785" y="6161"/>
                  </a:lnTo>
                  <a:lnTo>
                    <a:pt x="25114" y="5268"/>
                  </a:lnTo>
                  <a:lnTo>
                    <a:pt x="25350" y="4421"/>
                  </a:lnTo>
                  <a:lnTo>
                    <a:pt x="25538" y="3528"/>
                  </a:lnTo>
                  <a:lnTo>
                    <a:pt x="25679" y="2634"/>
                  </a:lnTo>
                  <a:lnTo>
                    <a:pt x="25679" y="1929"/>
                  </a:lnTo>
                  <a:lnTo>
                    <a:pt x="25632" y="1270"/>
                  </a:lnTo>
                  <a:lnTo>
                    <a:pt x="25491" y="612"/>
                  </a:lnTo>
                  <a:lnTo>
                    <a:pt x="25303"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7" name="Google Shape;2047;p55"/>
            <p:cNvSpPr/>
            <p:nvPr/>
          </p:nvSpPr>
          <p:spPr>
            <a:xfrm>
              <a:off x="641400" y="3178450"/>
              <a:ext cx="368025" cy="472675"/>
            </a:xfrm>
            <a:custGeom>
              <a:avLst/>
              <a:gdLst/>
              <a:ahLst/>
              <a:cxnLst/>
              <a:rect l="l" t="t" r="r" b="b"/>
              <a:pathLst>
                <a:path w="14721" h="18907" extrusionOk="0">
                  <a:moveTo>
                    <a:pt x="5314" y="1"/>
                  </a:moveTo>
                  <a:lnTo>
                    <a:pt x="4891" y="48"/>
                  </a:lnTo>
                  <a:lnTo>
                    <a:pt x="4468" y="95"/>
                  </a:lnTo>
                  <a:lnTo>
                    <a:pt x="4045" y="189"/>
                  </a:lnTo>
                  <a:lnTo>
                    <a:pt x="3621" y="330"/>
                  </a:lnTo>
                  <a:lnTo>
                    <a:pt x="3245" y="471"/>
                  </a:lnTo>
                  <a:lnTo>
                    <a:pt x="2822" y="659"/>
                  </a:lnTo>
                  <a:lnTo>
                    <a:pt x="2446" y="847"/>
                  </a:lnTo>
                  <a:lnTo>
                    <a:pt x="1740" y="1365"/>
                  </a:lnTo>
                  <a:lnTo>
                    <a:pt x="1082" y="1976"/>
                  </a:lnTo>
                  <a:lnTo>
                    <a:pt x="517" y="2635"/>
                  </a:lnTo>
                  <a:lnTo>
                    <a:pt x="0" y="3340"/>
                  </a:lnTo>
                  <a:lnTo>
                    <a:pt x="470" y="4516"/>
                  </a:lnTo>
                  <a:lnTo>
                    <a:pt x="894" y="5644"/>
                  </a:lnTo>
                  <a:lnTo>
                    <a:pt x="1364" y="6726"/>
                  </a:lnTo>
                  <a:lnTo>
                    <a:pt x="1834" y="7761"/>
                  </a:lnTo>
                  <a:lnTo>
                    <a:pt x="2822" y="9736"/>
                  </a:lnTo>
                  <a:lnTo>
                    <a:pt x="3903" y="11570"/>
                  </a:lnTo>
                  <a:lnTo>
                    <a:pt x="4985" y="13310"/>
                  </a:lnTo>
                  <a:lnTo>
                    <a:pt x="6114" y="14862"/>
                  </a:lnTo>
                  <a:lnTo>
                    <a:pt x="7290" y="16320"/>
                  </a:lnTo>
                  <a:lnTo>
                    <a:pt x="8465" y="17684"/>
                  </a:lnTo>
                  <a:lnTo>
                    <a:pt x="9688" y="18907"/>
                  </a:lnTo>
                  <a:lnTo>
                    <a:pt x="10252" y="18766"/>
                  </a:lnTo>
                  <a:lnTo>
                    <a:pt x="10864" y="18624"/>
                  </a:lnTo>
                  <a:lnTo>
                    <a:pt x="11475" y="18342"/>
                  </a:lnTo>
                  <a:lnTo>
                    <a:pt x="12040" y="18060"/>
                  </a:lnTo>
                  <a:lnTo>
                    <a:pt x="12604" y="17637"/>
                  </a:lnTo>
                  <a:lnTo>
                    <a:pt x="13121" y="17214"/>
                  </a:lnTo>
                  <a:lnTo>
                    <a:pt x="13544" y="16696"/>
                  </a:lnTo>
                  <a:lnTo>
                    <a:pt x="13968" y="16179"/>
                  </a:lnTo>
                  <a:lnTo>
                    <a:pt x="14250" y="15568"/>
                  </a:lnTo>
                  <a:lnTo>
                    <a:pt x="14532" y="14956"/>
                  </a:lnTo>
                  <a:lnTo>
                    <a:pt x="14673" y="14298"/>
                  </a:lnTo>
                  <a:lnTo>
                    <a:pt x="14720" y="13639"/>
                  </a:lnTo>
                  <a:lnTo>
                    <a:pt x="14673" y="12934"/>
                  </a:lnTo>
                  <a:lnTo>
                    <a:pt x="14579" y="12276"/>
                  </a:lnTo>
                  <a:lnTo>
                    <a:pt x="14344" y="11664"/>
                  </a:lnTo>
                  <a:lnTo>
                    <a:pt x="14062" y="11053"/>
                  </a:lnTo>
                  <a:lnTo>
                    <a:pt x="13686" y="10535"/>
                  </a:lnTo>
                  <a:lnTo>
                    <a:pt x="13215" y="10018"/>
                  </a:lnTo>
                  <a:lnTo>
                    <a:pt x="12839" y="9736"/>
                  </a:lnTo>
                  <a:lnTo>
                    <a:pt x="12463" y="9454"/>
                  </a:lnTo>
                  <a:lnTo>
                    <a:pt x="11663" y="8936"/>
                  </a:lnTo>
                  <a:lnTo>
                    <a:pt x="11240" y="8654"/>
                  </a:lnTo>
                  <a:lnTo>
                    <a:pt x="10911" y="8372"/>
                  </a:lnTo>
                  <a:lnTo>
                    <a:pt x="10582" y="8043"/>
                  </a:lnTo>
                  <a:lnTo>
                    <a:pt x="10299" y="7714"/>
                  </a:lnTo>
                  <a:lnTo>
                    <a:pt x="10111" y="7385"/>
                  </a:lnTo>
                  <a:lnTo>
                    <a:pt x="9970" y="7102"/>
                  </a:lnTo>
                  <a:lnTo>
                    <a:pt x="9876" y="6773"/>
                  </a:lnTo>
                  <a:lnTo>
                    <a:pt x="9829" y="6444"/>
                  </a:lnTo>
                  <a:lnTo>
                    <a:pt x="9735" y="5786"/>
                  </a:lnTo>
                  <a:lnTo>
                    <a:pt x="9688" y="5080"/>
                  </a:lnTo>
                  <a:lnTo>
                    <a:pt x="9688" y="4375"/>
                  </a:lnTo>
                  <a:lnTo>
                    <a:pt x="9641" y="3669"/>
                  </a:lnTo>
                  <a:lnTo>
                    <a:pt x="9547" y="2964"/>
                  </a:lnTo>
                  <a:lnTo>
                    <a:pt x="9453" y="2635"/>
                  </a:lnTo>
                  <a:lnTo>
                    <a:pt x="9312" y="2352"/>
                  </a:lnTo>
                  <a:lnTo>
                    <a:pt x="9077" y="1835"/>
                  </a:lnTo>
                  <a:lnTo>
                    <a:pt x="8747" y="1412"/>
                  </a:lnTo>
                  <a:lnTo>
                    <a:pt x="8324" y="1036"/>
                  </a:lnTo>
                  <a:lnTo>
                    <a:pt x="7901" y="706"/>
                  </a:lnTo>
                  <a:lnTo>
                    <a:pt x="7384" y="424"/>
                  </a:lnTo>
                  <a:lnTo>
                    <a:pt x="6866" y="236"/>
                  </a:lnTo>
                  <a:lnTo>
                    <a:pt x="6302" y="95"/>
                  </a:lnTo>
                  <a:lnTo>
                    <a:pt x="573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8" name="Google Shape;2048;p55"/>
            <p:cNvSpPr/>
            <p:nvPr/>
          </p:nvSpPr>
          <p:spPr>
            <a:xfrm>
              <a:off x="977650" y="3633475"/>
              <a:ext cx="158750" cy="364500"/>
            </a:xfrm>
            <a:custGeom>
              <a:avLst/>
              <a:gdLst/>
              <a:ahLst/>
              <a:cxnLst/>
              <a:rect l="l" t="t" r="r" b="b"/>
              <a:pathLst>
                <a:path w="6350" h="14580" extrusionOk="0">
                  <a:moveTo>
                    <a:pt x="0" y="0"/>
                  </a:moveTo>
                  <a:lnTo>
                    <a:pt x="612" y="14579"/>
                  </a:lnTo>
                  <a:lnTo>
                    <a:pt x="3057" y="14579"/>
                  </a:lnTo>
                  <a:lnTo>
                    <a:pt x="6349"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9" name="Google Shape;2049;p55"/>
            <p:cNvSpPr/>
            <p:nvPr/>
          </p:nvSpPr>
          <p:spPr>
            <a:xfrm>
              <a:off x="1825350" y="3956800"/>
              <a:ext cx="94075" cy="41175"/>
            </a:xfrm>
            <a:custGeom>
              <a:avLst/>
              <a:gdLst/>
              <a:ahLst/>
              <a:cxnLst/>
              <a:rect l="l" t="t" r="r" b="b"/>
              <a:pathLst>
                <a:path w="3763" h="1647" extrusionOk="0">
                  <a:moveTo>
                    <a:pt x="377" y="0"/>
                  </a:moveTo>
                  <a:lnTo>
                    <a:pt x="1" y="1646"/>
                  </a:lnTo>
                  <a:lnTo>
                    <a:pt x="2634" y="1646"/>
                  </a:lnTo>
                  <a:lnTo>
                    <a:pt x="2916" y="1270"/>
                  </a:lnTo>
                  <a:lnTo>
                    <a:pt x="3293" y="753"/>
                  </a:lnTo>
                  <a:lnTo>
                    <a:pt x="376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0" name="Google Shape;2050;p55"/>
            <p:cNvSpPr/>
            <p:nvPr/>
          </p:nvSpPr>
          <p:spPr>
            <a:xfrm>
              <a:off x="991750" y="3956800"/>
              <a:ext cx="70575" cy="41175"/>
            </a:xfrm>
            <a:custGeom>
              <a:avLst/>
              <a:gdLst/>
              <a:ahLst/>
              <a:cxnLst/>
              <a:rect l="l" t="t" r="r" b="b"/>
              <a:pathLst>
                <a:path w="2823" h="1647" extrusionOk="0">
                  <a:moveTo>
                    <a:pt x="1" y="0"/>
                  </a:moveTo>
                  <a:lnTo>
                    <a:pt x="48" y="1646"/>
                  </a:lnTo>
                  <a:lnTo>
                    <a:pt x="2493" y="1646"/>
                  </a:lnTo>
                  <a:lnTo>
                    <a:pt x="282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1" name="Google Shape;2051;p55"/>
            <p:cNvSpPr/>
            <p:nvPr/>
          </p:nvSpPr>
          <p:spPr>
            <a:xfrm>
              <a:off x="2161600" y="3143200"/>
              <a:ext cx="116425" cy="196350"/>
            </a:xfrm>
            <a:custGeom>
              <a:avLst/>
              <a:gdLst/>
              <a:ahLst/>
              <a:cxnLst/>
              <a:rect l="l" t="t" r="r" b="b"/>
              <a:pathLst>
                <a:path w="4657" h="7854" extrusionOk="0">
                  <a:moveTo>
                    <a:pt x="2211" y="0"/>
                  </a:moveTo>
                  <a:lnTo>
                    <a:pt x="1882" y="47"/>
                  </a:lnTo>
                  <a:lnTo>
                    <a:pt x="1553" y="141"/>
                  </a:lnTo>
                  <a:lnTo>
                    <a:pt x="1271" y="235"/>
                  </a:lnTo>
                  <a:lnTo>
                    <a:pt x="989" y="423"/>
                  </a:lnTo>
                  <a:lnTo>
                    <a:pt x="753" y="611"/>
                  </a:lnTo>
                  <a:lnTo>
                    <a:pt x="518" y="894"/>
                  </a:lnTo>
                  <a:lnTo>
                    <a:pt x="330" y="1129"/>
                  </a:lnTo>
                  <a:lnTo>
                    <a:pt x="189" y="1411"/>
                  </a:lnTo>
                  <a:lnTo>
                    <a:pt x="95" y="1740"/>
                  </a:lnTo>
                  <a:lnTo>
                    <a:pt x="48" y="2069"/>
                  </a:lnTo>
                  <a:lnTo>
                    <a:pt x="1" y="2399"/>
                  </a:lnTo>
                  <a:lnTo>
                    <a:pt x="1" y="2681"/>
                  </a:lnTo>
                  <a:lnTo>
                    <a:pt x="1" y="3010"/>
                  </a:lnTo>
                  <a:lnTo>
                    <a:pt x="95" y="3339"/>
                  </a:lnTo>
                  <a:lnTo>
                    <a:pt x="236" y="3903"/>
                  </a:lnTo>
                  <a:lnTo>
                    <a:pt x="471" y="4421"/>
                  </a:lnTo>
                  <a:lnTo>
                    <a:pt x="753" y="4891"/>
                  </a:lnTo>
                  <a:lnTo>
                    <a:pt x="1036" y="5408"/>
                  </a:lnTo>
                  <a:lnTo>
                    <a:pt x="2541" y="7854"/>
                  </a:lnTo>
                  <a:lnTo>
                    <a:pt x="2870" y="7572"/>
                  </a:lnTo>
                  <a:lnTo>
                    <a:pt x="3199" y="7290"/>
                  </a:lnTo>
                  <a:lnTo>
                    <a:pt x="3481" y="6960"/>
                  </a:lnTo>
                  <a:lnTo>
                    <a:pt x="3716" y="6631"/>
                  </a:lnTo>
                  <a:lnTo>
                    <a:pt x="3951" y="6255"/>
                  </a:lnTo>
                  <a:lnTo>
                    <a:pt x="4140" y="5879"/>
                  </a:lnTo>
                  <a:lnTo>
                    <a:pt x="4328" y="5455"/>
                  </a:lnTo>
                  <a:lnTo>
                    <a:pt x="4469" y="5079"/>
                  </a:lnTo>
                  <a:lnTo>
                    <a:pt x="4563" y="4656"/>
                  </a:lnTo>
                  <a:lnTo>
                    <a:pt x="4657" y="4233"/>
                  </a:lnTo>
                  <a:lnTo>
                    <a:pt x="4657" y="3762"/>
                  </a:lnTo>
                  <a:lnTo>
                    <a:pt x="4657" y="3339"/>
                  </a:lnTo>
                  <a:lnTo>
                    <a:pt x="4657" y="2916"/>
                  </a:lnTo>
                  <a:lnTo>
                    <a:pt x="4563" y="2493"/>
                  </a:lnTo>
                  <a:lnTo>
                    <a:pt x="4469" y="2069"/>
                  </a:lnTo>
                  <a:lnTo>
                    <a:pt x="4281" y="1693"/>
                  </a:lnTo>
                  <a:lnTo>
                    <a:pt x="4045" y="1176"/>
                  </a:lnTo>
                  <a:lnTo>
                    <a:pt x="3716" y="706"/>
                  </a:lnTo>
                  <a:lnTo>
                    <a:pt x="3528" y="517"/>
                  </a:lnTo>
                  <a:lnTo>
                    <a:pt x="3293" y="329"/>
                  </a:lnTo>
                  <a:lnTo>
                    <a:pt x="3105" y="188"/>
                  </a:lnTo>
                  <a:lnTo>
                    <a:pt x="2823" y="94"/>
                  </a:lnTo>
                  <a:lnTo>
                    <a:pt x="2541"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2" name="Google Shape;2052;p55"/>
            <p:cNvSpPr/>
            <p:nvPr/>
          </p:nvSpPr>
          <p:spPr>
            <a:xfrm>
              <a:off x="1714825" y="3189050"/>
              <a:ext cx="84675" cy="542025"/>
            </a:xfrm>
            <a:custGeom>
              <a:avLst/>
              <a:gdLst/>
              <a:ahLst/>
              <a:cxnLst/>
              <a:rect l="l" t="t" r="r" b="b"/>
              <a:pathLst>
                <a:path w="3387" h="21681" extrusionOk="0">
                  <a:moveTo>
                    <a:pt x="471" y="0"/>
                  </a:moveTo>
                  <a:lnTo>
                    <a:pt x="236" y="2775"/>
                  </a:lnTo>
                  <a:lnTo>
                    <a:pt x="95" y="5362"/>
                  </a:lnTo>
                  <a:lnTo>
                    <a:pt x="1" y="7713"/>
                  </a:lnTo>
                  <a:lnTo>
                    <a:pt x="48" y="9876"/>
                  </a:lnTo>
                  <a:lnTo>
                    <a:pt x="95" y="11852"/>
                  </a:lnTo>
                  <a:lnTo>
                    <a:pt x="236" y="13639"/>
                  </a:lnTo>
                  <a:lnTo>
                    <a:pt x="377" y="15238"/>
                  </a:lnTo>
                  <a:lnTo>
                    <a:pt x="612" y="16648"/>
                  </a:lnTo>
                  <a:lnTo>
                    <a:pt x="800" y="17871"/>
                  </a:lnTo>
                  <a:lnTo>
                    <a:pt x="1035" y="18906"/>
                  </a:lnTo>
                  <a:lnTo>
                    <a:pt x="1224" y="19752"/>
                  </a:lnTo>
                  <a:lnTo>
                    <a:pt x="1412" y="20458"/>
                  </a:lnTo>
                  <a:lnTo>
                    <a:pt x="1741" y="21398"/>
                  </a:lnTo>
                  <a:lnTo>
                    <a:pt x="1882" y="21681"/>
                  </a:lnTo>
                  <a:lnTo>
                    <a:pt x="3387" y="20599"/>
                  </a:lnTo>
                  <a:lnTo>
                    <a:pt x="3105" y="19893"/>
                  </a:lnTo>
                  <a:lnTo>
                    <a:pt x="2823" y="19094"/>
                  </a:lnTo>
                  <a:lnTo>
                    <a:pt x="2305" y="17495"/>
                  </a:lnTo>
                  <a:lnTo>
                    <a:pt x="1929" y="15802"/>
                  </a:lnTo>
                  <a:lnTo>
                    <a:pt x="1553" y="14109"/>
                  </a:lnTo>
                  <a:lnTo>
                    <a:pt x="1271" y="12369"/>
                  </a:lnTo>
                  <a:lnTo>
                    <a:pt x="1035" y="10629"/>
                  </a:lnTo>
                  <a:lnTo>
                    <a:pt x="847" y="8983"/>
                  </a:lnTo>
                  <a:lnTo>
                    <a:pt x="706" y="7384"/>
                  </a:lnTo>
                  <a:lnTo>
                    <a:pt x="518" y="4468"/>
                  </a:lnTo>
                  <a:lnTo>
                    <a:pt x="471" y="2117"/>
                  </a:lnTo>
                  <a:lnTo>
                    <a:pt x="471" y="565"/>
                  </a:lnTo>
                  <a:lnTo>
                    <a:pt x="471"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3" name="Google Shape;2053;p55"/>
            <p:cNvSpPr/>
            <p:nvPr/>
          </p:nvSpPr>
          <p:spPr>
            <a:xfrm>
              <a:off x="1102275" y="3558225"/>
              <a:ext cx="34125" cy="243400"/>
            </a:xfrm>
            <a:custGeom>
              <a:avLst/>
              <a:gdLst/>
              <a:ahLst/>
              <a:cxnLst/>
              <a:rect l="l" t="t" r="r" b="b"/>
              <a:pathLst>
                <a:path w="1365" h="9736" extrusionOk="0">
                  <a:moveTo>
                    <a:pt x="1364" y="0"/>
                  </a:moveTo>
                  <a:lnTo>
                    <a:pt x="1" y="9077"/>
                  </a:lnTo>
                  <a:lnTo>
                    <a:pt x="1035" y="9735"/>
                  </a:lnTo>
                  <a:lnTo>
                    <a:pt x="1364"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cxnSp>
        <p:nvCxnSpPr>
          <p:cNvPr id="2054" name="Google Shape;2054;p55"/>
          <p:cNvCxnSpPr/>
          <p:nvPr/>
        </p:nvCxnSpPr>
        <p:spPr>
          <a:xfrm>
            <a:off x="3015875" y="1611225"/>
            <a:ext cx="1002000" cy="4854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5" name="Google Shape;2055;p55"/>
          <p:cNvCxnSpPr/>
          <p:nvPr/>
        </p:nvCxnSpPr>
        <p:spPr>
          <a:xfrm>
            <a:off x="3015875" y="3428350"/>
            <a:ext cx="1189800" cy="1227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6" name="Google Shape;2056;p55"/>
          <p:cNvCxnSpPr/>
          <p:nvPr/>
        </p:nvCxnSpPr>
        <p:spPr>
          <a:xfrm flipH="1">
            <a:off x="5070678" y="1611225"/>
            <a:ext cx="1023000" cy="8076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057" name="Google Shape;2057;p55"/>
          <p:cNvCxnSpPr/>
          <p:nvPr/>
        </p:nvCxnSpPr>
        <p:spPr>
          <a:xfrm flipH="1">
            <a:off x="4938078" y="3428350"/>
            <a:ext cx="1155600" cy="167100"/>
          </a:xfrm>
          <a:prstGeom prst="curvedConnector3">
            <a:avLst>
              <a:gd name="adj1" fmla="val 50000"/>
            </a:avLst>
          </a:prstGeom>
          <a:noFill/>
          <a:ln w="28575" cap="flat" cmpd="sng">
            <a:solidFill>
              <a:schemeClr val="dk2"/>
            </a:solidFill>
            <a:prstDash val="dash"/>
            <a:round/>
            <a:headEnd type="oval" w="med" len="med"/>
            <a:tailEnd type="oval"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5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مجموعه شما</a:t>
            </a:r>
            <a:endParaRPr dirty="0">
              <a:cs typeface="B Nazanin" panose="00000400000000000000" pitchFamily="2" charset="-78"/>
            </a:endParaRPr>
          </a:p>
        </p:txBody>
      </p:sp>
      <p:sp>
        <p:nvSpPr>
          <p:cNvPr id="2063" name="Google Shape;2063;p56"/>
          <p:cNvSpPr txBox="1">
            <a:spLocks noGrp="1"/>
          </p:cNvSpPr>
          <p:nvPr>
            <p:ph type="subTitle" idx="1"/>
          </p:nvPr>
        </p:nvSpPr>
        <p:spPr>
          <a:xfrm>
            <a:off x="2941889" y="1569949"/>
            <a:ext cx="1765679" cy="386147"/>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عنوان</a:t>
            </a:r>
            <a:endParaRPr dirty="0">
              <a:cs typeface="B Nazanin" panose="00000400000000000000" pitchFamily="2" charset="-78"/>
            </a:endParaRPr>
          </a:p>
        </p:txBody>
      </p:sp>
      <p:sp>
        <p:nvSpPr>
          <p:cNvPr id="2064" name="Google Shape;2064;p56"/>
          <p:cNvSpPr txBox="1">
            <a:spLocks noGrp="1"/>
          </p:cNvSpPr>
          <p:nvPr>
            <p:ph type="subTitle" idx="2"/>
          </p:nvPr>
        </p:nvSpPr>
        <p:spPr>
          <a:xfrm>
            <a:off x="2687277" y="2053425"/>
            <a:ext cx="2034348" cy="518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2065" name="Google Shape;2065;p56"/>
          <p:cNvSpPr txBox="1">
            <a:spLocks noGrp="1"/>
          </p:cNvSpPr>
          <p:nvPr>
            <p:ph type="subTitle" idx="3"/>
          </p:nvPr>
        </p:nvSpPr>
        <p:spPr>
          <a:xfrm>
            <a:off x="4632854" y="1560457"/>
            <a:ext cx="1691835" cy="410923"/>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عنوان</a:t>
            </a:r>
          </a:p>
        </p:txBody>
      </p:sp>
      <p:sp>
        <p:nvSpPr>
          <p:cNvPr id="2066" name="Google Shape;2066;p56"/>
          <p:cNvSpPr txBox="1">
            <a:spLocks noGrp="1"/>
          </p:cNvSpPr>
          <p:nvPr>
            <p:ph type="subTitle" idx="4"/>
          </p:nvPr>
        </p:nvSpPr>
        <p:spPr>
          <a:xfrm>
            <a:off x="4576339" y="2053350"/>
            <a:ext cx="1993224" cy="5184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2067" name="Google Shape;2067;p56"/>
          <p:cNvSpPr txBox="1">
            <a:spLocks noGrp="1"/>
          </p:cNvSpPr>
          <p:nvPr>
            <p:ph type="subTitle" idx="5"/>
          </p:nvPr>
        </p:nvSpPr>
        <p:spPr>
          <a:xfrm>
            <a:off x="3037725" y="3396821"/>
            <a:ext cx="1669076" cy="38615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عنوان</a:t>
            </a:r>
          </a:p>
        </p:txBody>
      </p:sp>
      <p:sp>
        <p:nvSpPr>
          <p:cNvPr id="2068" name="Google Shape;2068;p56"/>
          <p:cNvSpPr txBox="1">
            <a:spLocks noGrp="1"/>
          </p:cNvSpPr>
          <p:nvPr>
            <p:ph type="subTitle" idx="6"/>
          </p:nvPr>
        </p:nvSpPr>
        <p:spPr>
          <a:xfrm>
            <a:off x="2643668" y="3880300"/>
            <a:ext cx="2077968" cy="518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2069" name="Google Shape;2069;p56"/>
          <p:cNvSpPr txBox="1">
            <a:spLocks noGrp="1"/>
          </p:cNvSpPr>
          <p:nvPr>
            <p:ph type="subTitle" idx="7"/>
          </p:nvPr>
        </p:nvSpPr>
        <p:spPr>
          <a:xfrm>
            <a:off x="4719778" y="3375985"/>
            <a:ext cx="1665827" cy="377206"/>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عنوان</a:t>
            </a:r>
          </a:p>
        </p:txBody>
      </p:sp>
      <p:sp>
        <p:nvSpPr>
          <p:cNvPr id="2070" name="Google Shape;2070;p56"/>
          <p:cNvSpPr txBox="1">
            <a:spLocks noGrp="1"/>
          </p:cNvSpPr>
          <p:nvPr>
            <p:ph type="subTitle" idx="8"/>
          </p:nvPr>
        </p:nvSpPr>
        <p:spPr>
          <a:xfrm>
            <a:off x="4602206" y="3880300"/>
            <a:ext cx="2022483" cy="5184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grpSp>
        <p:nvGrpSpPr>
          <p:cNvPr id="2071" name="Google Shape;2071;p56"/>
          <p:cNvGrpSpPr/>
          <p:nvPr/>
        </p:nvGrpSpPr>
        <p:grpSpPr>
          <a:xfrm flipH="1">
            <a:off x="6528186" y="1204005"/>
            <a:ext cx="1358589" cy="1698920"/>
            <a:chOff x="1006624" y="1204005"/>
            <a:chExt cx="1358589" cy="1698920"/>
          </a:xfrm>
        </p:grpSpPr>
        <p:sp>
          <p:nvSpPr>
            <p:cNvPr id="2072" name="Google Shape;2072;p56"/>
            <p:cNvSpPr/>
            <p:nvPr/>
          </p:nvSpPr>
          <p:spPr>
            <a:xfrm>
              <a:off x="1100661" y="2688748"/>
              <a:ext cx="1264501" cy="214178"/>
            </a:xfrm>
            <a:custGeom>
              <a:avLst/>
              <a:gdLst/>
              <a:ahLst/>
              <a:cxnLst/>
              <a:rect l="l" t="t" r="r" b="b"/>
              <a:pathLst>
                <a:path w="44773" h="7667" extrusionOk="0">
                  <a:moveTo>
                    <a:pt x="22386" y="1"/>
                  </a:moveTo>
                  <a:lnTo>
                    <a:pt x="20129" y="48"/>
                  </a:lnTo>
                  <a:lnTo>
                    <a:pt x="17871" y="95"/>
                  </a:lnTo>
                  <a:lnTo>
                    <a:pt x="15755" y="189"/>
                  </a:lnTo>
                  <a:lnTo>
                    <a:pt x="13686" y="330"/>
                  </a:lnTo>
                  <a:lnTo>
                    <a:pt x="11710" y="471"/>
                  </a:lnTo>
                  <a:lnTo>
                    <a:pt x="9876" y="659"/>
                  </a:lnTo>
                  <a:lnTo>
                    <a:pt x="8136" y="894"/>
                  </a:lnTo>
                  <a:lnTo>
                    <a:pt x="6584" y="1130"/>
                  </a:lnTo>
                  <a:lnTo>
                    <a:pt x="5126" y="1412"/>
                  </a:lnTo>
                  <a:lnTo>
                    <a:pt x="3857" y="1694"/>
                  </a:lnTo>
                  <a:lnTo>
                    <a:pt x="2728" y="2023"/>
                  </a:lnTo>
                  <a:lnTo>
                    <a:pt x="1787" y="2352"/>
                  </a:lnTo>
                  <a:lnTo>
                    <a:pt x="1035" y="2682"/>
                  </a:lnTo>
                  <a:lnTo>
                    <a:pt x="706" y="2870"/>
                  </a:lnTo>
                  <a:lnTo>
                    <a:pt x="470" y="3058"/>
                  </a:lnTo>
                  <a:lnTo>
                    <a:pt x="282" y="3246"/>
                  </a:lnTo>
                  <a:lnTo>
                    <a:pt x="141" y="3434"/>
                  </a:lnTo>
                  <a:lnTo>
                    <a:pt x="47" y="3622"/>
                  </a:lnTo>
                  <a:lnTo>
                    <a:pt x="0" y="3810"/>
                  </a:lnTo>
                  <a:lnTo>
                    <a:pt x="47" y="4045"/>
                  </a:lnTo>
                  <a:lnTo>
                    <a:pt x="141" y="4234"/>
                  </a:lnTo>
                  <a:lnTo>
                    <a:pt x="282" y="4422"/>
                  </a:lnTo>
                  <a:lnTo>
                    <a:pt x="470" y="4610"/>
                  </a:lnTo>
                  <a:lnTo>
                    <a:pt x="706" y="4798"/>
                  </a:lnTo>
                  <a:lnTo>
                    <a:pt x="1035" y="4986"/>
                  </a:lnTo>
                  <a:lnTo>
                    <a:pt x="1787" y="5315"/>
                  </a:lnTo>
                  <a:lnTo>
                    <a:pt x="2728" y="5644"/>
                  </a:lnTo>
                  <a:lnTo>
                    <a:pt x="3857" y="5974"/>
                  </a:lnTo>
                  <a:lnTo>
                    <a:pt x="5126" y="6256"/>
                  </a:lnTo>
                  <a:lnTo>
                    <a:pt x="6584" y="6538"/>
                  </a:lnTo>
                  <a:lnTo>
                    <a:pt x="8136" y="6773"/>
                  </a:lnTo>
                  <a:lnTo>
                    <a:pt x="9876" y="7008"/>
                  </a:lnTo>
                  <a:lnTo>
                    <a:pt x="11710" y="7196"/>
                  </a:lnTo>
                  <a:lnTo>
                    <a:pt x="13686" y="7337"/>
                  </a:lnTo>
                  <a:lnTo>
                    <a:pt x="15755" y="7479"/>
                  </a:lnTo>
                  <a:lnTo>
                    <a:pt x="17871" y="7573"/>
                  </a:lnTo>
                  <a:lnTo>
                    <a:pt x="20129" y="7620"/>
                  </a:lnTo>
                  <a:lnTo>
                    <a:pt x="22386" y="7667"/>
                  </a:lnTo>
                  <a:lnTo>
                    <a:pt x="24691" y="7620"/>
                  </a:lnTo>
                  <a:lnTo>
                    <a:pt x="26901" y="7573"/>
                  </a:lnTo>
                  <a:lnTo>
                    <a:pt x="29064" y="7479"/>
                  </a:lnTo>
                  <a:lnTo>
                    <a:pt x="31134" y="7337"/>
                  </a:lnTo>
                  <a:lnTo>
                    <a:pt x="33062" y="7196"/>
                  </a:lnTo>
                  <a:lnTo>
                    <a:pt x="34896" y="7008"/>
                  </a:lnTo>
                  <a:lnTo>
                    <a:pt x="36636" y="6773"/>
                  </a:lnTo>
                  <a:lnTo>
                    <a:pt x="38235" y="6538"/>
                  </a:lnTo>
                  <a:lnTo>
                    <a:pt x="39693" y="6256"/>
                  </a:lnTo>
                  <a:lnTo>
                    <a:pt x="40963" y="5974"/>
                  </a:lnTo>
                  <a:lnTo>
                    <a:pt x="42091" y="5644"/>
                  </a:lnTo>
                  <a:lnTo>
                    <a:pt x="43032" y="5315"/>
                  </a:lnTo>
                  <a:lnTo>
                    <a:pt x="43784" y="4986"/>
                  </a:lnTo>
                  <a:lnTo>
                    <a:pt x="44067" y="4798"/>
                  </a:lnTo>
                  <a:lnTo>
                    <a:pt x="44349" y="4610"/>
                  </a:lnTo>
                  <a:lnTo>
                    <a:pt x="44537" y="4422"/>
                  </a:lnTo>
                  <a:lnTo>
                    <a:pt x="44678" y="4234"/>
                  </a:lnTo>
                  <a:lnTo>
                    <a:pt x="44772" y="4045"/>
                  </a:lnTo>
                  <a:lnTo>
                    <a:pt x="44772" y="3810"/>
                  </a:lnTo>
                  <a:lnTo>
                    <a:pt x="44772" y="3622"/>
                  </a:lnTo>
                  <a:lnTo>
                    <a:pt x="44678" y="3434"/>
                  </a:lnTo>
                  <a:lnTo>
                    <a:pt x="44537" y="3246"/>
                  </a:lnTo>
                  <a:lnTo>
                    <a:pt x="44349" y="3058"/>
                  </a:lnTo>
                  <a:lnTo>
                    <a:pt x="44067" y="2870"/>
                  </a:lnTo>
                  <a:lnTo>
                    <a:pt x="43784" y="2682"/>
                  </a:lnTo>
                  <a:lnTo>
                    <a:pt x="43032" y="2352"/>
                  </a:lnTo>
                  <a:lnTo>
                    <a:pt x="42091" y="2023"/>
                  </a:lnTo>
                  <a:lnTo>
                    <a:pt x="40963" y="1694"/>
                  </a:lnTo>
                  <a:lnTo>
                    <a:pt x="39693" y="1412"/>
                  </a:lnTo>
                  <a:lnTo>
                    <a:pt x="38235" y="1130"/>
                  </a:lnTo>
                  <a:lnTo>
                    <a:pt x="36636" y="894"/>
                  </a:lnTo>
                  <a:lnTo>
                    <a:pt x="34896" y="659"/>
                  </a:lnTo>
                  <a:lnTo>
                    <a:pt x="33062" y="471"/>
                  </a:lnTo>
                  <a:lnTo>
                    <a:pt x="31134" y="330"/>
                  </a:lnTo>
                  <a:lnTo>
                    <a:pt x="29064" y="189"/>
                  </a:lnTo>
                  <a:lnTo>
                    <a:pt x="26901" y="95"/>
                  </a:lnTo>
                  <a:lnTo>
                    <a:pt x="24691" y="48"/>
                  </a:lnTo>
                  <a:lnTo>
                    <a:pt x="2238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073" name="Google Shape;2073;p56"/>
            <p:cNvGrpSpPr/>
            <p:nvPr/>
          </p:nvGrpSpPr>
          <p:grpSpPr>
            <a:xfrm>
              <a:off x="1006624" y="1204005"/>
              <a:ext cx="1358589" cy="1612180"/>
              <a:chOff x="1692492" y="1695716"/>
              <a:chExt cx="1468110" cy="1742144"/>
            </a:xfrm>
          </p:grpSpPr>
          <p:sp>
            <p:nvSpPr>
              <p:cNvPr id="2074" name="Google Shape;2074;p56"/>
              <p:cNvSpPr/>
              <p:nvPr/>
            </p:nvSpPr>
            <p:spPr>
              <a:xfrm>
                <a:off x="2449265" y="3125484"/>
                <a:ext cx="201639" cy="281129"/>
              </a:xfrm>
              <a:custGeom>
                <a:avLst/>
                <a:gdLst/>
                <a:ahLst/>
                <a:cxnLst/>
                <a:rect l="l" t="t" r="r" b="b"/>
                <a:pathLst>
                  <a:path w="6679" h="9312" extrusionOk="0">
                    <a:moveTo>
                      <a:pt x="1411" y="0"/>
                    </a:moveTo>
                    <a:lnTo>
                      <a:pt x="0" y="235"/>
                    </a:lnTo>
                    <a:lnTo>
                      <a:pt x="1411" y="8889"/>
                    </a:lnTo>
                    <a:lnTo>
                      <a:pt x="6067" y="9312"/>
                    </a:lnTo>
                    <a:lnTo>
                      <a:pt x="4045" y="8465"/>
                    </a:lnTo>
                    <a:lnTo>
                      <a:pt x="6678" y="8465"/>
                    </a:lnTo>
                    <a:lnTo>
                      <a:pt x="3903" y="7948"/>
                    </a:lnTo>
                    <a:lnTo>
                      <a:pt x="6349" y="7384"/>
                    </a:lnTo>
                    <a:lnTo>
                      <a:pt x="2022" y="7384"/>
                    </a:lnTo>
                    <a:lnTo>
                      <a:pt x="1411"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5" name="Google Shape;2075;p56"/>
              <p:cNvSpPr/>
              <p:nvPr/>
            </p:nvSpPr>
            <p:spPr>
              <a:xfrm>
                <a:off x="2541525" y="3156701"/>
                <a:ext cx="201669" cy="281159"/>
              </a:xfrm>
              <a:custGeom>
                <a:avLst/>
                <a:gdLst/>
                <a:ahLst/>
                <a:cxnLst/>
                <a:rect l="l" t="t" r="r" b="b"/>
                <a:pathLst>
                  <a:path w="6680" h="9313" extrusionOk="0">
                    <a:moveTo>
                      <a:pt x="1412" y="1"/>
                    </a:moveTo>
                    <a:lnTo>
                      <a:pt x="1" y="236"/>
                    </a:lnTo>
                    <a:lnTo>
                      <a:pt x="1412" y="8889"/>
                    </a:lnTo>
                    <a:lnTo>
                      <a:pt x="6068" y="9312"/>
                    </a:lnTo>
                    <a:lnTo>
                      <a:pt x="4045" y="8513"/>
                    </a:lnTo>
                    <a:lnTo>
                      <a:pt x="6679" y="8513"/>
                    </a:lnTo>
                    <a:lnTo>
                      <a:pt x="3904" y="7949"/>
                    </a:lnTo>
                    <a:lnTo>
                      <a:pt x="6397" y="7384"/>
                    </a:lnTo>
                    <a:lnTo>
                      <a:pt x="2070" y="7384"/>
                    </a:lnTo>
                    <a:lnTo>
                      <a:pt x="1412"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6" name="Google Shape;2076;p56"/>
              <p:cNvSpPr/>
              <p:nvPr/>
            </p:nvSpPr>
            <p:spPr>
              <a:xfrm>
                <a:off x="1692492" y="1695716"/>
                <a:ext cx="1363048" cy="1520640"/>
              </a:xfrm>
              <a:custGeom>
                <a:avLst/>
                <a:gdLst/>
                <a:ahLst/>
                <a:cxnLst/>
                <a:rect l="l" t="t" r="r" b="b"/>
                <a:pathLst>
                  <a:path w="45149" h="50369" extrusionOk="0">
                    <a:moveTo>
                      <a:pt x="39082" y="1"/>
                    </a:moveTo>
                    <a:lnTo>
                      <a:pt x="38659" y="48"/>
                    </a:lnTo>
                    <a:lnTo>
                      <a:pt x="38282" y="142"/>
                    </a:lnTo>
                    <a:lnTo>
                      <a:pt x="37859" y="236"/>
                    </a:lnTo>
                    <a:lnTo>
                      <a:pt x="37389" y="377"/>
                    </a:lnTo>
                    <a:lnTo>
                      <a:pt x="37248" y="471"/>
                    </a:lnTo>
                    <a:lnTo>
                      <a:pt x="36777" y="706"/>
                    </a:lnTo>
                    <a:lnTo>
                      <a:pt x="36495" y="941"/>
                    </a:lnTo>
                    <a:lnTo>
                      <a:pt x="36166" y="1177"/>
                    </a:lnTo>
                    <a:lnTo>
                      <a:pt x="35790" y="1506"/>
                    </a:lnTo>
                    <a:lnTo>
                      <a:pt x="35414" y="1929"/>
                    </a:lnTo>
                    <a:lnTo>
                      <a:pt x="35084" y="2399"/>
                    </a:lnTo>
                    <a:lnTo>
                      <a:pt x="34708" y="2964"/>
                    </a:lnTo>
                    <a:lnTo>
                      <a:pt x="34426" y="3622"/>
                    </a:lnTo>
                    <a:lnTo>
                      <a:pt x="34144" y="4327"/>
                    </a:lnTo>
                    <a:lnTo>
                      <a:pt x="33909" y="5174"/>
                    </a:lnTo>
                    <a:lnTo>
                      <a:pt x="33720" y="6068"/>
                    </a:lnTo>
                    <a:lnTo>
                      <a:pt x="33626" y="7102"/>
                    </a:lnTo>
                    <a:lnTo>
                      <a:pt x="33626" y="8278"/>
                    </a:lnTo>
                    <a:lnTo>
                      <a:pt x="33862" y="13968"/>
                    </a:lnTo>
                    <a:lnTo>
                      <a:pt x="34144" y="20364"/>
                    </a:lnTo>
                    <a:lnTo>
                      <a:pt x="34520" y="27654"/>
                    </a:lnTo>
                    <a:lnTo>
                      <a:pt x="33579" y="28171"/>
                    </a:lnTo>
                    <a:lnTo>
                      <a:pt x="30993" y="29582"/>
                    </a:lnTo>
                    <a:lnTo>
                      <a:pt x="29206" y="30523"/>
                    </a:lnTo>
                    <a:lnTo>
                      <a:pt x="27136" y="31604"/>
                    </a:lnTo>
                    <a:lnTo>
                      <a:pt x="24785" y="32733"/>
                    </a:lnTo>
                    <a:lnTo>
                      <a:pt x="22292" y="33909"/>
                    </a:lnTo>
                    <a:lnTo>
                      <a:pt x="19612" y="35084"/>
                    </a:lnTo>
                    <a:lnTo>
                      <a:pt x="16790" y="36213"/>
                    </a:lnTo>
                    <a:lnTo>
                      <a:pt x="13968" y="37295"/>
                    </a:lnTo>
                    <a:lnTo>
                      <a:pt x="12510" y="37812"/>
                    </a:lnTo>
                    <a:lnTo>
                      <a:pt x="11052" y="38282"/>
                    </a:lnTo>
                    <a:lnTo>
                      <a:pt x="9594" y="38706"/>
                    </a:lnTo>
                    <a:lnTo>
                      <a:pt x="8184" y="39129"/>
                    </a:lnTo>
                    <a:lnTo>
                      <a:pt x="6726" y="39505"/>
                    </a:lnTo>
                    <a:lnTo>
                      <a:pt x="5315" y="39787"/>
                    </a:lnTo>
                    <a:lnTo>
                      <a:pt x="3951" y="40070"/>
                    </a:lnTo>
                    <a:lnTo>
                      <a:pt x="2587" y="40258"/>
                    </a:lnTo>
                    <a:lnTo>
                      <a:pt x="1270" y="40446"/>
                    </a:lnTo>
                    <a:lnTo>
                      <a:pt x="0" y="40493"/>
                    </a:lnTo>
                    <a:lnTo>
                      <a:pt x="565" y="40869"/>
                    </a:lnTo>
                    <a:lnTo>
                      <a:pt x="2117" y="41763"/>
                    </a:lnTo>
                    <a:lnTo>
                      <a:pt x="4515" y="43079"/>
                    </a:lnTo>
                    <a:lnTo>
                      <a:pt x="5926" y="43832"/>
                    </a:lnTo>
                    <a:lnTo>
                      <a:pt x="7525" y="44678"/>
                    </a:lnTo>
                    <a:lnTo>
                      <a:pt x="9218" y="45478"/>
                    </a:lnTo>
                    <a:lnTo>
                      <a:pt x="11005" y="46324"/>
                    </a:lnTo>
                    <a:lnTo>
                      <a:pt x="12839" y="47124"/>
                    </a:lnTo>
                    <a:lnTo>
                      <a:pt x="14768" y="47876"/>
                    </a:lnTo>
                    <a:lnTo>
                      <a:pt x="16696" y="48582"/>
                    </a:lnTo>
                    <a:lnTo>
                      <a:pt x="18671" y="49240"/>
                    </a:lnTo>
                    <a:lnTo>
                      <a:pt x="20599" y="49758"/>
                    </a:lnTo>
                    <a:lnTo>
                      <a:pt x="21540" y="49946"/>
                    </a:lnTo>
                    <a:lnTo>
                      <a:pt x="22480" y="50134"/>
                    </a:lnTo>
                    <a:lnTo>
                      <a:pt x="23139" y="50275"/>
                    </a:lnTo>
                    <a:lnTo>
                      <a:pt x="23844" y="50322"/>
                    </a:lnTo>
                    <a:lnTo>
                      <a:pt x="24503" y="50369"/>
                    </a:lnTo>
                    <a:lnTo>
                      <a:pt x="25820" y="50369"/>
                    </a:lnTo>
                    <a:lnTo>
                      <a:pt x="26525" y="50322"/>
                    </a:lnTo>
                    <a:lnTo>
                      <a:pt x="27183" y="50228"/>
                    </a:lnTo>
                    <a:lnTo>
                      <a:pt x="27842" y="50087"/>
                    </a:lnTo>
                    <a:lnTo>
                      <a:pt x="28500" y="49946"/>
                    </a:lnTo>
                    <a:lnTo>
                      <a:pt x="29159" y="49805"/>
                    </a:lnTo>
                    <a:lnTo>
                      <a:pt x="29770" y="49569"/>
                    </a:lnTo>
                    <a:lnTo>
                      <a:pt x="30428" y="49334"/>
                    </a:lnTo>
                    <a:lnTo>
                      <a:pt x="31040" y="49099"/>
                    </a:lnTo>
                    <a:lnTo>
                      <a:pt x="31651" y="48817"/>
                    </a:lnTo>
                    <a:lnTo>
                      <a:pt x="32263" y="48488"/>
                    </a:lnTo>
                    <a:lnTo>
                      <a:pt x="32827" y="48159"/>
                    </a:lnTo>
                    <a:lnTo>
                      <a:pt x="34191" y="47265"/>
                    </a:lnTo>
                    <a:lnTo>
                      <a:pt x="35508" y="46277"/>
                    </a:lnTo>
                    <a:lnTo>
                      <a:pt x="36730" y="45243"/>
                    </a:lnTo>
                    <a:lnTo>
                      <a:pt x="37906" y="44161"/>
                    </a:lnTo>
                    <a:lnTo>
                      <a:pt x="38988" y="43079"/>
                    </a:lnTo>
                    <a:lnTo>
                      <a:pt x="40022" y="41951"/>
                    </a:lnTo>
                    <a:lnTo>
                      <a:pt x="40963" y="40822"/>
                    </a:lnTo>
                    <a:lnTo>
                      <a:pt x="41809" y="39693"/>
                    </a:lnTo>
                    <a:lnTo>
                      <a:pt x="42562" y="38612"/>
                    </a:lnTo>
                    <a:lnTo>
                      <a:pt x="43267" y="37530"/>
                    </a:lnTo>
                    <a:lnTo>
                      <a:pt x="43832" y="36495"/>
                    </a:lnTo>
                    <a:lnTo>
                      <a:pt x="44302" y="35508"/>
                    </a:lnTo>
                    <a:lnTo>
                      <a:pt x="44678" y="34614"/>
                    </a:lnTo>
                    <a:lnTo>
                      <a:pt x="44960" y="33768"/>
                    </a:lnTo>
                    <a:lnTo>
                      <a:pt x="45102" y="33015"/>
                    </a:lnTo>
                    <a:lnTo>
                      <a:pt x="45149" y="32404"/>
                    </a:lnTo>
                    <a:lnTo>
                      <a:pt x="45149" y="31839"/>
                    </a:lnTo>
                    <a:lnTo>
                      <a:pt x="45102" y="31275"/>
                    </a:lnTo>
                    <a:lnTo>
                      <a:pt x="44913" y="30146"/>
                    </a:lnTo>
                    <a:lnTo>
                      <a:pt x="44678" y="29065"/>
                    </a:lnTo>
                    <a:lnTo>
                      <a:pt x="44349" y="27983"/>
                    </a:lnTo>
                    <a:lnTo>
                      <a:pt x="43926" y="26901"/>
                    </a:lnTo>
                    <a:lnTo>
                      <a:pt x="43456" y="25867"/>
                    </a:lnTo>
                    <a:lnTo>
                      <a:pt x="42985" y="24832"/>
                    </a:lnTo>
                    <a:lnTo>
                      <a:pt x="42421" y="23845"/>
                    </a:lnTo>
                    <a:lnTo>
                      <a:pt x="41386" y="21916"/>
                    </a:lnTo>
                    <a:lnTo>
                      <a:pt x="40399" y="20035"/>
                    </a:lnTo>
                    <a:lnTo>
                      <a:pt x="39975" y="19142"/>
                    </a:lnTo>
                    <a:lnTo>
                      <a:pt x="39599" y="18248"/>
                    </a:lnTo>
                    <a:lnTo>
                      <a:pt x="39270" y="17402"/>
                    </a:lnTo>
                    <a:lnTo>
                      <a:pt x="39035" y="16555"/>
                    </a:lnTo>
                    <a:lnTo>
                      <a:pt x="38800" y="15238"/>
                    </a:lnTo>
                    <a:lnTo>
                      <a:pt x="38611" y="13733"/>
                    </a:lnTo>
                    <a:lnTo>
                      <a:pt x="38423" y="12181"/>
                    </a:lnTo>
                    <a:lnTo>
                      <a:pt x="38282" y="10629"/>
                    </a:lnTo>
                    <a:lnTo>
                      <a:pt x="38047" y="8137"/>
                    </a:lnTo>
                    <a:lnTo>
                      <a:pt x="38000" y="7102"/>
                    </a:lnTo>
                    <a:lnTo>
                      <a:pt x="38094" y="7196"/>
                    </a:lnTo>
                    <a:lnTo>
                      <a:pt x="38470" y="7384"/>
                    </a:lnTo>
                    <a:lnTo>
                      <a:pt x="38988" y="7620"/>
                    </a:lnTo>
                    <a:lnTo>
                      <a:pt x="39317" y="7761"/>
                    </a:lnTo>
                    <a:lnTo>
                      <a:pt x="39693" y="7808"/>
                    </a:lnTo>
                    <a:lnTo>
                      <a:pt x="40116" y="7855"/>
                    </a:lnTo>
                    <a:lnTo>
                      <a:pt x="40540" y="7855"/>
                    </a:lnTo>
                    <a:lnTo>
                      <a:pt x="40963" y="7808"/>
                    </a:lnTo>
                    <a:lnTo>
                      <a:pt x="41433" y="7667"/>
                    </a:lnTo>
                    <a:lnTo>
                      <a:pt x="41951" y="7478"/>
                    </a:lnTo>
                    <a:lnTo>
                      <a:pt x="42421" y="7196"/>
                    </a:lnTo>
                    <a:lnTo>
                      <a:pt x="42938" y="6820"/>
                    </a:lnTo>
                    <a:lnTo>
                      <a:pt x="43456" y="6350"/>
                    </a:lnTo>
                    <a:lnTo>
                      <a:pt x="44490" y="3105"/>
                    </a:lnTo>
                    <a:lnTo>
                      <a:pt x="44396" y="2917"/>
                    </a:lnTo>
                    <a:lnTo>
                      <a:pt x="44067" y="2446"/>
                    </a:lnTo>
                    <a:lnTo>
                      <a:pt x="43832" y="2164"/>
                    </a:lnTo>
                    <a:lnTo>
                      <a:pt x="43503" y="1788"/>
                    </a:lnTo>
                    <a:lnTo>
                      <a:pt x="43173" y="1459"/>
                    </a:lnTo>
                    <a:lnTo>
                      <a:pt x="42750" y="1129"/>
                    </a:lnTo>
                    <a:lnTo>
                      <a:pt x="42280" y="800"/>
                    </a:lnTo>
                    <a:lnTo>
                      <a:pt x="41762" y="518"/>
                    </a:lnTo>
                    <a:lnTo>
                      <a:pt x="41151" y="283"/>
                    </a:lnTo>
                    <a:lnTo>
                      <a:pt x="40540" y="95"/>
                    </a:lnTo>
                    <a:lnTo>
                      <a:pt x="398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7" name="Google Shape;2077;p56"/>
              <p:cNvSpPr/>
              <p:nvPr/>
            </p:nvSpPr>
            <p:spPr>
              <a:xfrm>
                <a:off x="1772012" y="2638489"/>
                <a:ext cx="1283528" cy="577867"/>
              </a:xfrm>
              <a:custGeom>
                <a:avLst/>
                <a:gdLst/>
                <a:ahLst/>
                <a:cxnLst/>
                <a:rect l="l" t="t" r="r" b="b"/>
                <a:pathLst>
                  <a:path w="42515" h="19141" extrusionOk="0">
                    <a:moveTo>
                      <a:pt x="42468" y="0"/>
                    </a:moveTo>
                    <a:lnTo>
                      <a:pt x="42232" y="706"/>
                    </a:lnTo>
                    <a:lnTo>
                      <a:pt x="41950" y="1552"/>
                    </a:lnTo>
                    <a:lnTo>
                      <a:pt x="41574" y="2446"/>
                    </a:lnTo>
                    <a:lnTo>
                      <a:pt x="41057" y="3386"/>
                    </a:lnTo>
                    <a:lnTo>
                      <a:pt x="40492" y="4374"/>
                    </a:lnTo>
                    <a:lnTo>
                      <a:pt x="39834" y="5408"/>
                    </a:lnTo>
                    <a:lnTo>
                      <a:pt x="39128" y="6443"/>
                    </a:lnTo>
                    <a:lnTo>
                      <a:pt x="38282" y="7525"/>
                    </a:lnTo>
                    <a:lnTo>
                      <a:pt x="37435" y="8606"/>
                    </a:lnTo>
                    <a:lnTo>
                      <a:pt x="36448" y="9688"/>
                    </a:lnTo>
                    <a:lnTo>
                      <a:pt x="35413" y="10770"/>
                    </a:lnTo>
                    <a:lnTo>
                      <a:pt x="34331" y="11804"/>
                    </a:lnTo>
                    <a:lnTo>
                      <a:pt x="33156" y="12792"/>
                    </a:lnTo>
                    <a:lnTo>
                      <a:pt x="31933" y="13780"/>
                    </a:lnTo>
                    <a:lnTo>
                      <a:pt x="30663" y="14720"/>
                    </a:lnTo>
                    <a:lnTo>
                      <a:pt x="29346" y="15567"/>
                    </a:lnTo>
                    <a:lnTo>
                      <a:pt x="28688" y="15943"/>
                    </a:lnTo>
                    <a:lnTo>
                      <a:pt x="28030" y="16272"/>
                    </a:lnTo>
                    <a:lnTo>
                      <a:pt x="27371" y="16554"/>
                    </a:lnTo>
                    <a:lnTo>
                      <a:pt x="26713" y="16836"/>
                    </a:lnTo>
                    <a:lnTo>
                      <a:pt x="26054" y="17072"/>
                    </a:lnTo>
                    <a:lnTo>
                      <a:pt x="25349" y="17307"/>
                    </a:lnTo>
                    <a:lnTo>
                      <a:pt x="24643" y="17495"/>
                    </a:lnTo>
                    <a:lnTo>
                      <a:pt x="23938" y="17636"/>
                    </a:lnTo>
                    <a:lnTo>
                      <a:pt x="23233" y="17730"/>
                    </a:lnTo>
                    <a:lnTo>
                      <a:pt x="22527" y="17824"/>
                    </a:lnTo>
                    <a:lnTo>
                      <a:pt x="21822" y="17871"/>
                    </a:lnTo>
                    <a:lnTo>
                      <a:pt x="21069" y="17918"/>
                    </a:lnTo>
                    <a:lnTo>
                      <a:pt x="20364" y="17918"/>
                    </a:lnTo>
                    <a:lnTo>
                      <a:pt x="19611" y="17871"/>
                    </a:lnTo>
                    <a:lnTo>
                      <a:pt x="18906" y="17777"/>
                    </a:lnTo>
                    <a:lnTo>
                      <a:pt x="18200" y="17683"/>
                    </a:lnTo>
                    <a:lnTo>
                      <a:pt x="17025" y="17448"/>
                    </a:lnTo>
                    <a:lnTo>
                      <a:pt x="15849" y="17166"/>
                    </a:lnTo>
                    <a:lnTo>
                      <a:pt x="14626" y="16836"/>
                    </a:lnTo>
                    <a:lnTo>
                      <a:pt x="13403" y="16507"/>
                    </a:lnTo>
                    <a:lnTo>
                      <a:pt x="12228" y="16131"/>
                    </a:lnTo>
                    <a:lnTo>
                      <a:pt x="11005" y="15708"/>
                    </a:lnTo>
                    <a:lnTo>
                      <a:pt x="8606" y="14767"/>
                    </a:lnTo>
                    <a:lnTo>
                      <a:pt x="6255" y="13827"/>
                    </a:lnTo>
                    <a:lnTo>
                      <a:pt x="4045" y="12792"/>
                    </a:lnTo>
                    <a:lnTo>
                      <a:pt x="1928" y="11804"/>
                    </a:lnTo>
                    <a:lnTo>
                      <a:pt x="0" y="10817"/>
                    </a:lnTo>
                    <a:lnTo>
                      <a:pt x="1740" y="11804"/>
                    </a:lnTo>
                    <a:lnTo>
                      <a:pt x="3856" y="12886"/>
                    </a:lnTo>
                    <a:lnTo>
                      <a:pt x="6208" y="14109"/>
                    </a:lnTo>
                    <a:lnTo>
                      <a:pt x="8795" y="15285"/>
                    </a:lnTo>
                    <a:lnTo>
                      <a:pt x="10158" y="15849"/>
                    </a:lnTo>
                    <a:lnTo>
                      <a:pt x="11522" y="16413"/>
                    </a:lnTo>
                    <a:lnTo>
                      <a:pt x="12933" y="16931"/>
                    </a:lnTo>
                    <a:lnTo>
                      <a:pt x="14297" y="17448"/>
                    </a:lnTo>
                    <a:lnTo>
                      <a:pt x="15708" y="17918"/>
                    </a:lnTo>
                    <a:lnTo>
                      <a:pt x="17119" y="18294"/>
                    </a:lnTo>
                    <a:lnTo>
                      <a:pt x="18483" y="18624"/>
                    </a:lnTo>
                    <a:lnTo>
                      <a:pt x="19846" y="18906"/>
                    </a:lnTo>
                    <a:lnTo>
                      <a:pt x="20505" y="19047"/>
                    </a:lnTo>
                    <a:lnTo>
                      <a:pt x="21210" y="19094"/>
                    </a:lnTo>
                    <a:lnTo>
                      <a:pt x="21869" y="19141"/>
                    </a:lnTo>
                    <a:lnTo>
                      <a:pt x="23186" y="19141"/>
                    </a:lnTo>
                    <a:lnTo>
                      <a:pt x="23891" y="19047"/>
                    </a:lnTo>
                    <a:lnTo>
                      <a:pt x="24549" y="19000"/>
                    </a:lnTo>
                    <a:lnTo>
                      <a:pt x="25208" y="18859"/>
                    </a:lnTo>
                    <a:lnTo>
                      <a:pt x="25866" y="18718"/>
                    </a:lnTo>
                    <a:lnTo>
                      <a:pt x="26525" y="18577"/>
                    </a:lnTo>
                    <a:lnTo>
                      <a:pt x="27136" y="18341"/>
                    </a:lnTo>
                    <a:lnTo>
                      <a:pt x="27794" y="18106"/>
                    </a:lnTo>
                    <a:lnTo>
                      <a:pt x="28406" y="17871"/>
                    </a:lnTo>
                    <a:lnTo>
                      <a:pt x="29017" y="17589"/>
                    </a:lnTo>
                    <a:lnTo>
                      <a:pt x="29629" y="17260"/>
                    </a:lnTo>
                    <a:lnTo>
                      <a:pt x="30193" y="16931"/>
                    </a:lnTo>
                    <a:lnTo>
                      <a:pt x="31557" y="16037"/>
                    </a:lnTo>
                    <a:lnTo>
                      <a:pt x="32874" y="15049"/>
                    </a:lnTo>
                    <a:lnTo>
                      <a:pt x="34096" y="14015"/>
                    </a:lnTo>
                    <a:lnTo>
                      <a:pt x="35272" y="12933"/>
                    </a:lnTo>
                    <a:lnTo>
                      <a:pt x="36354" y="11851"/>
                    </a:lnTo>
                    <a:lnTo>
                      <a:pt x="37388" y="10723"/>
                    </a:lnTo>
                    <a:lnTo>
                      <a:pt x="38329" y="9594"/>
                    </a:lnTo>
                    <a:lnTo>
                      <a:pt x="39175" y="8465"/>
                    </a:lnTo>
                    <a:lnTo>
                      <a:pt x="39928" y="7384"/>
                    </a:lnTo>
                    <a:lnTo>
                      <a:pt x="40633" y="6302"/>
                    </a:lnTo>
                    <a:lnTo>
                      <a:pt x="41198" y="5267"/>
                    </a:lnTo>
                    <a:lnTo>
                      <a:pt x="41668" y="4280"/>
                    </a:lnTo>
                    <a:lnTo>
                      <a:pt x="42044" y="3386"/>
                    </a:lnTo>
                    <a:lnTo>
                      <a:pt x="42326" y="2540"/>
                    </a:lnTo>
                    <a:lnTo>
                      <a:pt x="42468" y="1787"/>
                    </a:lnTo>
                    <a:lnTo>
                      <a:pt x="42515" y="1176"/>
                    </a:lnTo>
                    <a:lnTo>
                      <a:pt x="42515" y="564"/>
                    </a:lnTo>
                    <a:lnTo>
                      <a:pt x="42468"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8" name="Google Shape;2078;p56"/>
              <p:cNvSpPr/>
              <p:nvPr/>
            </p:nvSpPr>
            <p:spPr>
              <a:xfrm>
                <a:off x="1767725" y="2404215"/>
                <a:ext cx="1020905" cy="708499"/>
              </a:xfrm>
              <a:custGeom>
                <a:avLst/>
                <a:gdLst/>
                <a:ahLst/>
                <a:cxnLst/>
                <a:rect l="l" t="t" r="r" b="b"/>
                <a:pathLst>
                  <a:path w="33816" h="23468" extrusionOk="0">
                    <a:moveTo>
                      <a:pt x="31793" y="0"/>
                    </a:moveTo>
                    <a:lnTo>
                      <a:pt x="2164" y="12228"/>
                    </a:lnTo>
                    <a:lnTo>
                      <a:pt x="1" y="13121"/>
                    </a:lnTo>
                    <a:lnTo>
                      <a:pt x="189" y="13545"/>
                    </a:lnTo>
                    <a:lnTo>
                      <a:pt x="424" y="14015"/>
                    </a:lnTo>
                    <a:lnTo>
                      <a:pt x="753" y="14673"/>
                    </a:lnTo>
                    <a:lnTo>
                      <a:pt x="1224" y="15473"/>
                    </a:lnTo>
                    <a:lnTo>
                      <a:pt x="1788" y="16319"/>
                    </a:lnTo>
                    <a:lnTo>
                      <a:pt x="2541" y="17260"/>
                    </a:lnTo>
                    <a:lnTo>
                      <a:pt x="3387" y="18201"/>
                    </a:lnTo>
                    <a:lnTo>
                      <a:pt x="3904" y="18671"/>
                    </a:lnTo>
                    <a:lnTo>
                      <a:pt x="4422" y="19141"/>
                    </a:lnTo>
                    <a:lnTo>
                      <a:pt x="5033" y="19611"/>
                    </a:lnTo>
                    <a:lnTo>
                      <a:pt x="5645" y="20082"/>
                    </a:lnTo>
                    <a:lnTo>
                      <a:pt x="6303" y="20505"/>
                    </a:lnTo>
                    <a:lnTo>
                      <a:pt x="7055" y="20928"/>
                    </a:lnTo>
                    <a:lnTo>
                      <a:pt x="7808" y="21351"/>
                    </a:lnTo>
                    <a:lnTo>
                      <a:pt x="8607" y="21728"/>
                    </a:lnTo>
                    <a:lnTo>
                      <a:pt x="9501" y="22104"/>
                    </a:lnTo>
                    <a:lnTo>
                      <a:pt x="10394" y="22433"/>
                    </a:lnTo>
                    <a:lnTo>
                      <a:pt x="11335" y="22715"/>
                    </a:lnTo>
                    <a:lnTo>
                      <a:pt x="12370" y="22950"/>
                    </a:lnTo>
                    <a:lnTo>
                      <a:pt x="13451" y="23139"/>
                    </a:lnTo>
                    <a:lnTo>
                      <a:pt x="14580" y="23280"/>
                    </a:lnTo>
                    <a:lnTo>
                      <a:pt x="15756" y="23374"/>
                    </a:lnTo>
                    <a:lnTo>
                      <a:pt x="17026" y="23468"/>
                    </a:lnTo>
                    <a:lnTo>
                      <a:pt x="17449" y="23374"/>
                    </a:lnTo>
                    <a:lnTo>
                      <a:pt x="17966" y="23280"/>
                    </a:lnTo>
                    <a:lnTo>
                      <a:pt x="18578" y="23092"/>
                    </a:lnTo>
                    <a:lnTo>
                      <a:pt x="19283" y="22809"/>
                    </a:lnTo>
                    <a:lnTo>
                      <a:pt x="19612" y="22621"/>
                    </a:lnTo>
                    <a:lnTo>
                      <a:pt x="19988" y="22386"/>
                    </a:lnTo>
                    <a:lnTo>
                      <a:pt x="20318" y="22104"/>
                    </a:lnTo>
                    <a:lnTo>
                      <a:pt x="20647" y="21775"/>
                    </a:lnTo>
                    <a:lnTo>
                      <a:pt x="20976" y="21399"/>
                    </a:lnTo>
                    <a:lnTo>
                      <a:pt x="21258" y="20975"/>
                    </a:lnTo>
                    <a:lnTo>
                      <a:pt x="21258" y="21210"/>
                    </a:lnTo>
                    <a:lnTo>
                      <a:pt x="21258" y="21493"/>
                    </a:lnTo>
                    <a:lnTo>
                      <a:pt x="21305" y="21775"/>
                    </a:lnTo>
                    <a:lnTo>
                      <a:pt x="21399" y="22057"/>
                    </a:lnTo>
                    <a:lnTo>
                      <a:pt x="21493" y="22198"/>
                    </a:lnTo>
                    <a:lnTo>
                      <a:pt x="21587" y="22292"/>
                    </a:lnTo>
                    <a:lnTo>
                      <a:pt x="21729" y="22386"/>
                    </a:lnTo>
                    <a:lnTo>
                      <a:pt x="21917" y="22480"/>
                    </a:lnTo>
                    <a:lnTo>
                      <a:pt x="22105" y="22527"/>
                    </a:lnTo>
                    <a:lnTo>
                      <a:pt x="22340" y="22527"/>
                    </a:lnTo>
                    <a:lnTo>
                      <a:pt x="22857" y="22433"/>
                    </a:lnTo>
                    <a:lnTo>
                      <a:pt x="23422" y="22292"/>
                    </a:lnTo>
                    <a:lnTo>
                      <a:pt x="23986" y="22057"/>
                    </a:lnTo>
                    <a:lnTo>
                      <a:pt x="24503" y="21728"/>
                    </a:lnTo>
                    <a:lnTo>
                      <a:pt x="25021" y="21257"/>
                    </a:lnTo>
                    <a:lnTo>
                      <a:pt x="25256" y="21022"/>
                    </a:lnTo>
                    <a:lnTo>
                      <a:pt x="25491" y="20740"/>
                    </a:lnTo>
                    <a:lnTo>
                      <a:pt x="25679" y="20411"/>
                    </a:lnTo>
                    <a:lnTo>
                      <a:pt x="25867" y="20082"/>
                    </a:lnTo>
                    <a:lnTo>
                      <a:pt x="26008" y="19753"/>
                    </a:lnTo>
                    <a:lnTo>
                      <a:pt x="26149" y="19329"/>
                    </a:lnTo>
                    <a:lnTo>
                      <a:pt x="26149" y="19611"/>
                    </a:lnTo>
                    <a:lnTo>
                      <a:pt x="26196" y="19847"/>
                    </a:lnTo>
                    <a:lnTo>
                      <a:pt x="26290" y="20129"/>
                    </a:lnTo>
                    <a:lnTo>
                      <a:pt x="26478" y="20364"/>
                    </a:lnTo>
                    <a:lnTo>
                      <a:pt x="26573" y="20505"/>
                    </a:lnTo>
                    <a:lnTo>
                      <a:pt x="26714" y="20552"/>
                    </a:lnTo>
                    <a:lnTo>
                      <a:pt x="26855" y="20599"/>
                    </a:lnTo>
                    <a:lnTo>
                      <a:pt x="27043" y="20646"/>
                    </a:lnTo>
                    <a:lnTo>
                      <a:pt x="27278" y="20599"/>
                    </a:lnTo>
                    <a:lnTo>
                      <a:pt x="27513" y="20552"/>
                    </a:lnTo>
                    <a:lnTo>
                      <a:pt x="27795" y="20411"/>
                    </a:lnTo>
                    <a:lnTo>
                      <a:pt x="28030" y="20270"/>
                    </a:lnTo>
                    <a:lnTo>
                      <a:pt x="28313" y="20082"/>
                    </a:lnTo>
                    <a:lnTo>
                      <a:pt x="28595" y="19847"/>
                    </a:lnTo>
                    <a:lnTo>
                      <a:pt x="29112" y="19329"/>
                    </a:lnTo>
                    <a:lnTo>
                      <a:pt x="29582" y="18671"/>
                    </a:lnTo>
                    <a:lnTo>
                      <a:pt x="30053" y="17918"/>
                    </a:lnTo>
                    <a:lnTo>
                      <a:pt x="30429" y="17072"/>
                    </a:lnTo>
                    <a:lnTo>
                      <a:pt x="30711" y="16178"/>
                    </a:lnTo>
                    <a:lnTo>
                      <a:pt x="30805" y="15755"/>
                    </a:lnTo>
                    <a:lnTo>
                      <a:pt x="30899" y="15285"/>
                    </a:lnTo>
                    <a:lnTo>
                      <a:pt x="30946" y="15426"/>
                    </a:lnTo>
                    <a:lnTo>
                      <a:pt x="31181" y="15755"/>
                    </a:lnTo>
                    <a:lnTo>
                      <a:pt x="31323" y="15896"/>
                    </a:lnTo>
                    <a:lnTo>
                      <a:pt x="31511" y="15990"/>
                    </a:lnTo>
                    <a:lnTo>
                      <a:pt x="31699" y="15990"/>
                    </a:lnTo>
                    <a:lnTo>
                      <a:pt x="31981" y="15943"/>
                    </a:lnTo>
                    <a:lnTo>
                      <a:pt x="32122" y="15849"/>
                    </a:lnTo>
                    <a:lnTo>
                      <a:pt x="32263" y="15755"/>
                    </a:lnTo>
                    <a:lnTo>
                      <a:pt x="32357" y="15614"/>
                    </a:lnTo>
                    <a:lnTo>
                      <a:pt x="32451" y="15426"/>
                    </a:lnTo>
                    <a:lnTo>
                      <a:pt x="32733" y="14720"/>
                    </a:lnTo>
                    <a:lnTo>
                      <a:pt x="33110" y="13545"/>
                    </a:lnTo>
                    <a:lnTo>
                      <a:pt x="33251" y="12839"/>
                    </a:lnTo>
                    <a:lnTo>
                      <a:pt x="33439" y="12040"/>
                    </a:lnTo>
                    <a:lnTo>
                      <a:pt x="33580" y="11146"/>
                    </a:lnTo>
                    <a:lnTo>
                      <a:pt x="33721" y="10206"/>
                    </a:lnTo>
                    <a:lnTo>
                      <a:pt x="33768" y="9124"/>
                    </a:lnTo>
                    <a:lnTo>
                      <a:pt x="33815" y="7948"/>
                    </a:lnTo>
                    <a:lnTo>
                      <a:pt x="33721" y="6725"/>
                    </a:lnTo>
                    <a:lnTo>
                      <a:pt x="33580" y="5456"/>
                    </a:lnTo>
                    <a:lnTo>
                      <a:pt x="33345" y="4139"/>
                    </a:lnTo>
                    <a:lnTo>
                      <a:pt x="32969" y="2775"/>
                    </a:lnTo>
                    <a:lnTo>
                      <a:pt x="32733" y="2070"/>
                    </a:lnTo>
                    <a:lnTo>
                      <a:pt x="32451" y="1364"/>
                    </a:lnTo>
                    <a:lnTo>
                      <a:pt x="32169" y="659"/>
                    </a:lnTo>
                    <a:lnTo>
                      <a:pt x="31793"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9" name="Google Shape;2079;p56"/>
              <p:cNvSpPr/>
              <p:nvPr/>
            </p:nvSpPr>
            <p:spPr>
              <a:xfrm>
                <a:off x="1833057" y="2404215"/>
                <a:ext cx="955574" cy="599181"/>
              </a:xfrm>
              <a:custGeom>
                <a:avLst/>
                <a:gdLst/>
                <a:ahLst/>
                <a:cxnLst/>
                <a:rect l="l" t="t" r="r" b="b"/>
                <a:pathLst>
                  <a:path w="31652" h="19847" extrusionOk="0">
                    <a:moveTo>
                      <a:pt x="29629" y="0"/>
                    </a:moveTo>
                    <a:lnTo>
                      <a:pt x="0" y="12228"/>
                    </a:lnTo>
                    <a:lnTo>
                      <a:pt x="424" y="12792"/>
                    </a:lnTo>
                    <a:lnTo>
                      <a:pt x="894" y="13404"/>
                    </a:lnTo>
                    <a:lnTo>
                      <a:pt x="1411" y="14015"/>
                    </a:lnTo>
                    <a:lnTo>
                      <a:pt x="2023" y="14673"/>
                    </a:lnTo>
                    <a:lnTo>
                      <a:pt x="2681" y="15285"/>
                    </a:lnTo>
                    <a:lnTo>
                      <a:pt x="3433" y="15896"/>
                    </a:lnTo>
                    <a:lnTo>
                      <a:pt x="4280" y="16507"/>
                    </a:lnTo>
                    <a:lnTo>
                      <a:pt x="5174" y="17119"/>
                    </a:lnTo>
                    <a:lnTo>
                      <a:pt x="6161" y="17636"/>
                    </a:lnTo>
                    <a:lnTo>
                      <a:pt x="7243" y="18154"/>
                    </a:lnTo>
                    <a:lnTo>
                      <a:pt x="8372" y="18624"/>
                    </a:lnTo>
                    <a:lnTo>
                      <a:pt x="9641" y="19000"/>
                    </a:lnTo>
                    <a:lnTo>
                      <a:pt x="10958" y="19329"/>
                    </a:lnTo>
                    <a:lnTo>
                      <a:pt x="12369" y="19564"/>
                    </a:lnTo>
                    <a:lnTo>
                      <a:pt x="13921" y="19753"/>
                    </a:lnTo>
                    <a:lnTo>
                      <a:pt x="15567" y="19847"/>
                    </a:lnTo>
                    <a:lnTo>
                      <a:pt x="15990" y="19800"/>
                    </a:lnTo>
                    <a:lnTo>
                      <a:pt x="16508" y="19658"/>
                    </a:lnTo>
                    <a:lnTo>
                      <a:pt x="17119" y="19470"/>
                    </a:lnTo>
                    <a:lnTo>
                      <a:pt x="17824" y="19188"/>
                    </a:lnTo>
                    <a:lnTo>
                      <a:pt x="18154" y="19000"/>
                    </a:lnTo>
                    <a:lnTo>
                      <a:pt x="18530" y="18765"/>
                    </a:lnTo>
                    <a:lnTo>
                      <a:pt x="18859" y="18483"/>
                    </a:lnTo>
                    <a:lnTo>
                      <a:pt x="19188" y="18154"/>
                    </a:lnTo>
                    <a:lnTo>
                      <a:pt x="19518" y="17777"/>
                    </a:lnTo>
                    <a:lnTo>
                      <a:pt x="19800" y="17354"/>
                    </a:lnTo>
                    <a:lnTo>
                      <a:pt x="19800" y="17589"/>
                    </a:lnTo>
                    <a:lnTo>
                      <a:pt x="19800" y="17871"/>
                    </a:lnTo>
                    <a:lnTo>
                      <a:pt x="19847" y="18154"/>
                    </a:lnTo>
                    <a:lnTo>
                      <a:pt x="19941" y="18436"/>
                    </a:lnTo>
                    <a:lnTo>
                      <a:pt x="20035" y="18577"/>
                    </a:lnTo>
                    <a:lnTo>
                      <a:pt x="20129" y="18718"/>
                    </a:lnTo>
                    <a:lnTo>
                      <a:pt x="20270" y="18812"/>
                    </a:lnTo>
                    <a:lnTo>
                      <a:pt x="20458" y="18859"/>
                    </a:lnTo>
                    <a:lnTo>
                      <a:pt x="20646" y="18906"/>
                    </a:lnTo>
                    <a:lnTo>
                      <a:pt x="20881" y="18906"/>
                    </a:lnTo>
                    <a:lnTo>
                      <a:pt x="21399" y="18859"/>
                    </a:lnTo>
                    <a:lnTo>
                      <a:pt x="21963" y="18671"/>
                    </a:lnTo>
                    <a:lnTo>
                      <a:pt x="22480" y="18436"/>
                    </a:lnTo>
                    <a:lnTo>
                      <a:pt x="23045" y="18106"/>
                    </a:lnTo>
                    <a:lnTo>
                      <a:pt x="23562" y="17636"/>
                    </a:lnTo>
                    <a:lnTo>
                      <a:pt x="23797" y="17401"/>
                    </a:lnTo>
                    <a:lnTo>
                      <a:pt x="24032" y="17119"/>
                    </a:lnTo>
                    <a:lnTo>
                      <a:pt x="24220" y="16790"/>
                    </a:lnTo>
                    <a:lnTo>
                      <a:pt x="24409" y="16460"/>
                    </a:lnTo>
                    <a:lnTo>
                      <a:pt x="24550" y="16131"/>
                    </a:lnTo>
                    <a:lnTo>
                      <a:pt x="24691" y="15708"/>
                    </a:lnTo>
                    <a:lnTo>
                      <a:pt x="24691" y="15990"/>
                    </a:lnTo>
                    <a:lnTo>
                      <a:pt x="24738" y="16225"/>
                    </a:lnTo>
                    <a:lnTo>
                      <a:pt x="24832" y="16507"/>
                    </a:lnTo>
                    <a:lnTo>
                      <a:pt x="24973" y="16743"/>
                    </a:lnTo>
                    <a:lnTo>
                      <a:pt x="25114" y="16884"/>
                    </a:lnTo>
                    <a:lnTo>
                      <a:pt x="25255" y="16931"/>
                    </a:lnTo>
                    <a:lnTo>
                      <a:pt x="25396" y="16978"/>
                    </a:lnTo>
                    <a:lnTo>
                      <a:pt x="25584" y="17025"/>
                    </a:lnTo>
                    <a:lnTo>
                      <a:pt x="25772" y="16978"/>
                    </a:lnTo>
                    <a:lnTo>
                      <a:pt x="26055" y="16931"/>
                    </a:lnTo>
                    <a:lnTo>
                      <a:pt x="26290" y="16790"/>
                    </a:lnTo>
                    <a:lnTo>
                      <a:pt x="26572" y="16649"/>
                    </a:lnTo>
                    <a:lnTo>
                      <a:pt x="26854" y="16460"/>
                    </a:lnTo>
                    <a:lnTo>
                      <a:pt x="27136" y="16225"/>
                    </a:lnTo>
                    <a:lnTo>
                      <a:pt x="27654" y="15708"/>
                    </a:lnTo>
                    <a:lnTo>
                      <a:pt x="28124" y="15050"/>
                    </a:lnTo>
                    <a:lnTo>
                      <a:pt x="28594" y="14297"/>
                    </a:lnTo>
                    <a:lnTo>
                      <a:pt x="28970" y="13451"/>
                    </a:lnTo>
                    <a:lnTo>
                      <a:pt x="29253" y="12604"/>
                    </a:lnTo>
                    <a:lnTo>
                      <a:pt x="29347" y="12134"/>
                    </a:lnTo>
                    <a:lnTo>
                      <a:pt x="29441" y="11664"/>
                    </a:lnTo>
                    <a:lnTo>
                      <a:pt x="29488" y="11805"/>
                    </a:lnTo>
                    <a:lnTo>
                      <a:pt x="29723" y="12134"/>
                    </a:lnTo>
                    <a:lnTo>
                      <a:pt x="29864" y="12275"/>
                    </a:lnTo>
                    <a:lnTo>
                      <a:pt x="30052" y="12369"/>
                    </a:lnTo>
                    <a:lnTo>
                      <a:pt x="30240" y="12416"/>
                    </a:lnTo>
                    <a:lnTo>
                      <a:pt x="30522" y="12322"/>
                    </a:lnTo>
                    <a:lnTo>
                      <a:pt x="30663" y="12228"/>
                    </a:lnTo>
                    <a:lnTo>
                      <a:pt x="30805" y="12134"/>
                    </a:lnTo>
                    <a:lnTo>
                      <a:pt x="30899" y="11993"/>
                    </a:lnTo>
                    <a:lnTo>
                      <a:pt x="30993" y="11805"/>
                    </a:lnTo>
                    <a:lnTo>
                      <a:pt x="31228" y="11193"/>
                    </a:lnTo>
                    <a:lnTo>
                      <a:pt x="31557" y="10206"/>
                    </a:lnTo>
                    <a:lnTo>
                      <a:pt x="31604" y="9124"/>
                    </a:lnTo>
                    <a:lnTo>
                      <a:pt x="31651" y="7948"/>
                    </a:lnTo>
                    <a:lnTo>
                      <a:pt x="31557" y="6725"/>
                    </a:lnTo>
                    <a:lnTo>
                      <a:pt x="31416" y="5456"/>
                    </a:lnTo>
                    <a:lnTo>
                      <a:pt x="31181" y="4139"/>
                    </a:lnTo>
                    <a:lnTo>
                      <a:pt x="30805" y="2775"/>
                    </a:lnTo>
                    <a:lnTo>
                      <a:pt x="30569" y="2070"/>
                    </a:lnTo>
                    <a:lnTo>
                      <a:pt x="30287" y="1364"/>
                    </a:lnTo>
                    <a:lnTo>
                      <a:pt x="30005" y="659"/>
                    </a:lnTo>
                    <a:lnTo>
                      <a:pt x="29629"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0" name="Google Shape;2080;p56"/>
              <p:cNvSpPr/>
              <p:nvPr/>
            </p:nvSpPr>
            <p:spPr>
              <a:xfrm>
                <a:off x="2981695" y="1874622"/>
                <a:ext cx="120700" cy="51142"/>
              </a:xfrm>
              <a:custGeom>
                <a:avLst/>
                <a:gdLst/>
                <a:ahLst/>
                <a:cxnLst/>
                <a:rect l="l" t="t" r="r" b="b"/>
                <a:pathLst>
                  <a:path w="3998" h="1694" extrusionOk="0">
                    <a:moveTo>
                      <a:pt x="329" y="0"/>
                    </a:moveTo>
                    <a:lnTo>
                      <a:pt x="0" y="1082"/>
                    </a:lnTo>
                    <a:lnTo>
                      <a:pt x="376" y="1317"/>
                    </a:lnTo>
                    <a:lnTo>
                      <a:pt x="705" y="1458"/>
                    </a:lnTo>
                    <a:lnTo>
                      <a:pt x="1082" y="1552"/>
                    </a:lnTo>
                    <a:lnTo>
                      <a:pt x="1411" y="1646"/>
                    </a:lnTo>
                    <a:lnTo>
                      <a:pt x="1787" y="1694"/>
                    </a:lnTo>
                    <a:lnTo>
                      <a:pt x="2116" y="1694"/>
                    </a:lnTo>
                    <a:lnTo>
                      <a:pt x="2728" y="1646"/>
                    </a:lnTo>
                    <a:lnTo>
                      <a:pt x="3245" y="1552"/>
                    </a:lnTo>
                    <a:lnTo>
                      <a:pt x="3621" y="1411"/>
                    </a:lnTo>
                    <a:lnTo>
                      <a:pt x="3998" y="1270"/>
                    </a:lnTo>
                    <a:lnTo>
                      <a:pt x="329"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1" name="Google Shape;2081;p56"/>
              <p:cNvSpPr/>
              <p:nvPr/>
            </p:nvSpPr>
            <p:spPr>
              <a:xfrm>
                <a:off x="2991628" y="1789426"/>
                <a:ext cx="168973" cy="123568"/>
              </a:xfrm>
              <a:custGeom>
                <a:avLst/>
                <a:gdLst/>
                <a:ahLst/>
                <a:cxnLst/>
                <a:rect l="l" t="t" r="r" b="b"/>
                <a:pathLst>
                  <a:path w="5597" h="4093" extrusionOk="0">
                    <a:moveTo>
                      <a:pt x="1458" y="1"/>
                    </a:moveTo>
                    <a:lnTo>
                      <a:pt x="1176" y="142"/>
                    </a:lnTo>
                    <a:lnTo>
                      <a:pt x="941" y="283"/>
                    </a:lnTo>
                    <a:lnTo>
                      <a:pt x="706" y="471"/>
                    </a:lnTo>
                    <a:lnTo>
                      <a:pt x="518" y="659"/>
                    </a:lnTo>
                    <a:lnTo>
                      <a:pt x="376" y="894"/>
                    </a:lnTo>
                    <a:lnTo>
                      <a:pt x="282" y="1129"/>
                    </a:lnTo>
                    <a:lnTo>
                      <a:pt x="94" y="1647"/>
                    </a:lnTo>
                    <a:lnTo>
                      <a:pt x="47" y="2117"/>
                    </a:lnTo>
                    <a:lnTo>
                      <a:pt x="0" y="2540"/>
                    </a:lnTo>
                    <a:lnTo>
                      <a:pt x="47" y="2917"/>
                    </a:lnTo>
                    <a:lnTo>
                      <a:pt x="706" y="3293"/>
                    </a:lnTo>
                    <a:lnTo>
                      <a:pt x="1364" y="3622"/>
                    </a:lnTo>
                    <a:lnTo>
                      <a:pt x="1975" y="3810"/>
                    </a:lnTo>
                    <a:lnTo>
                      <a:pt x="2540" y="3998"/>
                    </a:lnTo>
                    <a:lnTo>
                      <a:pt x="3010" y="4045"/>
                    </a:lnTo>
                    <a:lnTo>
                      <a:pt x="3480" y="4092"/>
                    </a:lnTo>
                    <a:lnTo>
                      <a:pt x="3904" y="4092"/>
                    </a:lnTo>
                    <a:lnTo>
                      <a:pt x="4233" y="4045"/>
                    </a:lnTo>
                    <a:lnTo>
                      <a:pt x="4562" y="3998"/>
                    </a:lnTo>
                    <a:lnTo>
                      <a:pt x="4844" y="3904"/>
                    </a:lnTo>
                    <a:lnTo>
                      <a:pt x="5268" y="3716"/>
                    </a:lnTo>
                    <a:lnTo>
                      <a:pt x="5503" y="3528"/>
                    </a:lnTo>
                    <a:lnTo>
                      <a:pt x="5597" y="3481"/>
                    </a:lnTo>
                    <a:lnTo>
                      <a:pt x="1458"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2" name="Google Shape;2082;p56"/>
              <p:cNvSpPr/>
              <p:nvPr/>
            </p:nvSpPr>
            <p:spPr>
              <a:xfrm>
                <a:off x="2878023" y="1748247"/>
                <a:ext cx="36953" cy="36953"/>
              </a:xfrm>
              <a:custGeom>
                <a:avLst/>
                <a:gdLst/>
                <a:ahLst/>
                <a:cxnLst/>
                <a:rect l="l" t="t" r="r" b="b"/>
                <a:pathLst>
                  <a:path w="1224" h="1224" extrusionOk="0">
                    <a:moveTo>
                      <a:pt x="612" y="1"/>
                    </a:moveTo>
                    <a:lnTo>
                      <a:pt x="377" y="48"/>
                    </a:lnTo>
                    <a:lnTo>
                      <a:pt x="142" y="189"/>
                    </a:lnTo>
                    <a:lnTo>
                      <a:pt x="48" y="377"/>
                    </a:lnTo>
                    <a:lnTo>
                      <a:pt x="1" y="612"/>
                    </a:lnTo>
                    <a:lnTo>
                      <a:pt x="48" y="847"/>
                    </a:lnTo>
                    <a:lnTo>
                      <a:pt x="142" y="1036"/>
                    </a:lnTo>
                    <a:lnTo>
                      <a:pt x="377" y="1177"/>
                    </a:lnTo>
                    <a:lnTo>
                      <a:pt x="612" y="1224"/>
                    </a:lnTo>
                    <a:lnTo>
                      <a:pt x="847" y="1177"/>
                    </a:lnTo>
                    <a:lnTo>
                      <a:pt x="1036" y="1036"/>
                    </a:lnTo>
                    <a:lnTo>
                      <a:pt x="1177" y="847"/>
                    </a:lnTo>
                    <a:lnTo>
                      <a:pt x="1224" y="612"/>
                    </a:lnTo>
                    <a:lnTo>
                      <a:pt x="1177" y="377"/>
                    </a:lnTo>
                    <a:lnTo>
                      <a:pt x="1036" y="189"/>
                    </a:lnTo>
                    <a:lnTo>
                      <a:pt x="847" y="48"/>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3" name="Google Shape;2083;p56"/>
              <p:cNvSpPr/>
              <p:nvPr/>
            </p:nvSpPr>
            <p:spPr>
              <a:xfrm>
                <a:off x="2399572" y="2628527"/>
                <a:ext cx="268359" cy="160490"/>
              </a:xfrm>
              <a:custGeom>
                <a:avLst/>
                <a:gdLst/>
                <a:ahLst/>
                <a:cxnLst/>
                <a:rect l="l" t="t" r="r" b="b"/>
                <a:pathLst>
                  <a:path w="8889" h="5316" extrusionOk="0">
                    <a:moveTo>
                      <a:pt x="8653" y="1"/>
                    </a:moveTo>
                    <a:lnTo>
                      <a:pt x="8700" y="330"/>
                    </a:lnTo>
                    <a:lnTo>
                      <a:pt x="8747" y="659"/>
                    </a:lnTo>
                    <a:lnTo>
                      <a:pt x="8747" y="988"/>
                    </a:lnTo>
                    <a:lnTo>
                      <a:pt x="8700" y="1318"/>
                    </a:lnTo>
                    <a:lnTo>
                      <a:pt x="8606" y="1647"/>
                    </a:lnTo>
                    <a:lnTo>
                      <a:pt x="8512" y="1929"/>
                    </a:lnTo>
                    <a:lnTo>
                      <a:pt x="8371" y="2258"/>
                    </a:lnTo>
                    <a:lnTo>
                      <a:pt x="8230" y="2540"/>
                    </a:lnTo>
                    <a:lnTo>
                      <a:pt x="8042" y="2776"/>
                    </a:lnTo>
                    <a:lnTo>
                      <a:pt x="7807" y="3011"/>
                    </a:lnTo>
                    <a:lnTo>
                      <a:pt x="7572" y="3246"/>
                    </a:lnTo>
                    <a:lnTo>
                      <a:pt x="7290" y="3387"/>
                    </a:lnTo>
                    <a:lnTo>
                      <a:pt x="6960" y="3481"/>
                    </a:lnTo>
                    <a:lnTo>
                      <a:pt x="6631" y="3481"/>
                    </a:lnTo>
                    <a:lnTo>
                      <a:pt x="6349" y="3387"/>
                    </a:lnTo>
                    <a:lnTo>
                      <a:pt x="6067" y="3246"/>
                    </a:lnTo>
                    <a:lnTo>
                      <a:pt x="5926" y="3058"/>
                    </a:lnTo>
                    <a:lnTo>
                      <a:pt x="5785" y="2870"/>
                    </a:lnTo>
                    <a:lnTo>
                      <a:pt x="5738" y="2635"/>
                    </a:lnTo>
                    <a:lnTo>
                      <a:pt x="5738" y="2399"/>
                    </a:lnTo>
                    <a:lnTo>
                      <a:pt x="5549" y="2776"/>
                    </a:lnTo>
                    <a:lnTo>
                      <a:pt x="5361" y="3105"/>
                    </a:lnTo>
                    <a:lnTo>
                      <a:pt x="5079" y="3434"/>
                    </a:lnTo>
                    <a:lnTo>
                      <a:pt x="4797" y="3716"/>
                    </a:lnTo>
                    <a:lnTo>
                      <a:pt x="4515" y="3951"/>
                    </a:lnTo>
                    <a:lnTo>
                      <a:pt x="4186" y="4186"/>
                    </a:lnTo>
                    <a:lnTo>
                      <a:pt x="3809" y="4375"/>
                    </a:lnTo>
                    <a:lnTo>
                      <a:pt x="3433" y="4516"/>
                    </a:lnTo>
                    <a:lnTo>
                      <a:pt x="3010" y="4657"/>
                    </a:lnTo>
                    <a:lnTo>
                      <a:pt x="2587" y="4704"/>
                    </a:lnTo>
                    <a:lnTo>
                      <a:pt x="2116" y="4751"/>
                    </a:lnTo>
                    <a:lnTo>
                      <a:pt x="1693" y="4704"/>
                    </a:lnTo>
                    <a:lnTo>
                      <a:pt x="1270" y="4657"/>
                    </a:lnTo>
                    <a:lnTo>
                      <a:pt x="800" y="4516"/>
                    </a:lnTo>
                    <a:lnTo>
                      <a:pt x="423" y="4328"/>
                    </a:lnTo>
                    <a:lnTo>
                      <a:pt x="0" y="4139"/>
                    </a:lnTo>
                    <a:lnTo>
                      <a:pt x="282" y="4422"/>
                    </a:lnTo>
                    <a:lnTo>
                      <a:pt x="611" y="4657"/>
                    </a:lnTo>
                    <a:lnTo>
                      <a:pt x="941" y="4892"/>
                    </a:lnTo>
                    <a:lnTo>
                      <a:pt x="1270" y="5080"/>
                    </a:lnTo>
                    <a:lnTo>
                      <a:pt x="1646" y="5174"/>
                    </a:lnTo>
                    <a:lnTo>
                      <a:pt x="2069" y="5268"/>
                    </a:lnTo>
                    <a:lnTo>
                      <a:pt x="2446" y="5315"/>
                    </a:lnTo>
                    <a:lnTo>
                      <a:pt x="3245" y="5315"/>
                    </a:lnTo>
                    <a:lnTo>
                      <a:pt x="3668" y="5221"/>
                    </a:lnTo>
                    <a:lnTo>
                      <a:pt x="4045" y="5080"/>
                    </a:lnTo>
                    <a:lnTo>
                      <a:pt x="4421" y="4892"/>
                    </a:lnTo>
                    <a:lnTo>
                      <a:pt x="4750" y="4657"/>
                    </a:lnTo>
                    <a:lnTo>
                      <a:pt x="5079" y="4422"/>
                    </a:lnTo>
                    <a:lnTo>
                      <a:pt x="5361" y="4139"/>
                    </a:lnTo>
                    <a:lnTo>
                      <a:pt x="5597" y="3810"/>
                    </a:lnTo>
                    <a:lnTo>
                      <a:pt x="5785" y="3998"/>
                    </a:lnTo>
                    <a:lnTo>
                      <a:pt x="5973" y="4186"/>
                    </a:lnTo>
                    <a:lnTo>
                      <a:pt x="6161" y="4281"/>
                    </a:lnTo>
                    <a:lnTo>
                      <a:pt x="6396" y="4375"/>
                    </a:lnTo>
                    <a:lnTo>
                      <a:pt x="6913" y="4375"/>
                    </a:lnTo>
                    <a:lnTo>
                      <a:pt x="7148" y="4328"/>
                    </a:lnTo>
                    <a:lnTo>
                      <a:pt x="7431" y="4186"/>
                    </a:lnTo>
                    <a:lnTo>
                      <a:pt x="7666" y="4092"/>
                    </a:lnTo>
                    <a:lnTo>
                      <a:pt x="7854" y="3904"/>
                    </a:lnTo>
                    <a:lnTo>
                      <a:pt x="8042" y="3716"/>
                    </a:lnTo>
                    <a:lnTo>
                      <a:pt x="8230" y="3481"/>
                    </a:lnTo>
                    <a:lnTo>
                      <a:pt x="8512" y="3011"/>
                    </a:lnTo>
                    <a:lnTo>
                      <a:pt x="8747" y="2493"/>
                    </a:lnTo>
                    <a:lnTo>
                      <a:pt x="8795" y="2211"/>
                    </a:lnTo>
                    <a:lnTo>
                      <a:pt x="8889" y="1882"/>
                    </a:lnTo>
                    <a:lnTo>
                      <a:pt x="8889" y="1553"/>
                    </a:lnTo>
                    <a:lnTo>
                      <a:pt x="8889" y="1271"/>
                    </a:lnTo>
                    <a:lnTo>
                      <a:pt x="8795" y="659"/>
                    </a:lnTo>
                    <a:lnTo>
                      <a:pt x="8653"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4" name="Google Shape;2084;p56"/>
              <p:cNvSpPr/>
              <p:nvPr/>
            </p:nvSpPr>
            <p:spPr>
              <a:xfrm>
                <a:off x="2068750" y="2658354"/>
                <a:ext cx="282578" cy="120700"/>
              </a:xfrm>
              <a:custGeom>
                <a:avLst/>
                <a:gdLst/>
                <a:ahLst/>
                <a:cxnLst/>
                <a:rect l="l" t="t" r="r" b="b"/>
                <a:pathLst>
                  <a:path w="9360" h="3998" extrusionOk="0">
                    <a:moveTo>
                      <a:pt x="9312" y="0"/>
                    </a:moveTo>
                    <a:lnTo>
                      <a:pt x="9312" y="330"/>
                    </a:lnTo>
                    <a:lnTo>
                      <a:pt x="9265" y="659"/>
                    </a:lnTo>
                    <a:lnTo>
                      <a:pt x="9171" y="988"/>
                    </a:lnTo>
                    <a:lnTo>
                      <a:pt x="9077" y="1270"/>
                    </a:lnTo>
                    <a:lnTo>
                      <a:pt x="8936" y="1599"/>
                    </a:lnTo>
                    <a:lnTo>
                      <a:pt x="8795" y="1882"/>
                    </a:lnTo>
                    <a:lnTo>
                      <a:pt x="8607" y="2117"/>
                    </a:lnTo>
                    <a:lnTo>
                      <a:pt x="8371" y="2352"/>
                    </a:lnTo>
                    <a:lnTo>
                      <a:pt x="8136" y="2587"/>
                    </a:lnTo>
                    <a:lnTo>
                      <a:pt x="7854" y="2775"/>
                    </a:lnTo>
                    <a:lnTo>
                      <a:pt x="7572" y="2916"/>
                    </a:lnTo>
                    <a:lnTo>
                      <a:pt x="7243" y="3010"/>
                    </a:lnTo>
                    <a:lnTo>
                      <a:pt x="6914" y="3010"/>
                    </a:lnTo>
                    <a:lnTo>
                      <a:pt x="6631" y="2963"/>
                    </a:lnTo>
                    <a:lnTo>
                      <a:pt x="6349" y="2822"/>
                    </a:lnTo>
                    <a:lnTo>
                      <a:pt x="6114" y="2587"/>
                    </a:lnTo>
                    <a:lnTo>
                      <a:pt x="5973" y="2399"/>
                    </a:lnTo>
                    <a:lnTo>
                      <a:pt x="5926" y="2164"/>
                    </a:lnTo>
                    <a:lnTo>
                      <a:pt x="5926" y="1929"/>
                    </a:lnTo>
                    <a:lnTo>
                      <a:pt x="5973" y="1694"/>
                    </a:lnTo>
                    <a:lnTo>
                      <a:pt x="5738" y="2023"/>
                    </a:lnTo>
                    <a:lnTo>
                      <a:pt x="5409" y="2305"/>
                    </a:lnTo>
                    <a:lnTo>
                      <a:pt x="5126" y="2540"/>
                    </a:lnTo>
                    <a:lnTo>
                      <a:pt x="4797" y="2775"/>
                    </a:lnTo>
                    <a:lnTo>
                      <a:pt x="4421" y="2963"/>
                    </a:lnTo>
                    <a:lnTo>
                      <a:pt x="4045" y="3104"/>
                    </a:lnTo>
                    <a:lnTo>
                      <a:pt x="3668" y="3198"/>
                    </a:lnTo>
                    <a:lnTo>
                      <a:pt x="3292" y="3293"/>
                    </a:lnTo>
                    <a:lnTo>
                      <a:pt x="2399" y="3293"/>
                    </a:lnTo>
                    <a:lnTo>
                      <a:pt x="1928" y="3198"/>
                    </a:lnTo>
                    <a:lnTo>
                      <a:pt x="1505" y="3057"/>
                    </a:lnTo>
                    <a:lnTo>
                      <a:pt x="1082" y="2916"/>
                    </a:lnTo>
                    <a:lnTo>
                      <a:pt x="706" y="2681"/>
                    </a:lnTo>
                    <a:lnTo>
                      <a:pt x="329" y="2446"/>
                    </a:lnTo>
                    <a:lnTo>
                      <a:pt x="0" y="2117"/>
                    </a:lnTo>
                    <a:lnTo>
                      <a:pt x="0" y="2117"/>
                    </a:lnTo>
                    <a:lnTo>
                      <a:pt x="235" y="2493"/>
                    </a:lnTo>
                    <a:lnTo>
                      <a:pt x="470" y="2775"/>
                    </a:lnTo>
                    <a:lnTo>
                      <a:pt x="753" y="3057"/>
                    </a:lnTo>
                    <a:lnTo>
                      <a:pt x="1035" y="3340"/>
                    </a:lnTo>
                    <a:lnTo>
                      <a:pt x="1364" y="3528"/>
                    </a:lnTo>
                    <a:lnTo>
                      <a:pt x="1740" y="3716"/>
                    </a:lnTo>
                    <a:lnTo>
                      <a:pt x="2117" y="3857"/>
                    </a:lnTo>
                    <a:lnTo>
                      <a:pt x="2493" y="3951"/>
                    </a:lnTo>
                    <a:lnTo>
                      <a:pt x="2916" y="3998"/>
                    </a:lnTo>
                    <a:lnTo>
                      <a:pt x="3339" y="3998"/>
                    </a:lnTo>
                    <a:lnTo>
                      <a:pt x="3716" y="3951"/>
                    </a:lnTo>
                    <a:lnTo>
                      <a:pt x="4139" y="3857"/>
                    </a:lnTo>
                    <a:lnTo>
                      <a:pt x="4515" y="3716"/>
                    </a:lnTo>
                    <a:lnTo>
                      <a:pt x="4891" y="3528"/>
                    </a:lnTo>
                    <a:lnTo>
                      <a:pt x="5220" y="3293"/>
                    </a:lnTo>
                    <a:lnTo>
                      <a:pt x="5550" y="3057"/>
                    </a:lnTo>
                    <a:lnTo>
                      <a:pt x="5644" y="3293"/>
                    </a:lnTo>
                    <a:lnTo>
                      <a:pt x="5785" y="3481"/>
                    </a:lnTo>
                    <a:lnTo>
                      <a:pt x="5973" y="3622"/>
                    </a:lnTo>
                    <a:lnTo>
                      <a:pt x="6161" y="3763"/>
                    </a:lnTo>
                    <a:lnTo>
                      <a:pt x="6396" y="3857"/>
                    </a:lnTo>
                    <a:lnTo>
                      <a:pt x="6961" y="3857"/>
                    </a:lnTo>
                    <a:lnTo>
                      <a:pt x="7196" y="3810"/>
                    </a:lnTo>
                    <a:lnTo>
                      <a:pt x="7478" y="3763"/>
                    </a:lnTo>
                    <a:lnTo>
                      <a:pt x="7713" y="3622"/>
                    </a:lnTo>
                    <a:lnTo>
                      <a:pt x="7948" y="3481"/>
                    </a:lnTo>
                    <a:lnTo>
                      <a:pt x="8183" y="3340"/>
                    </a:lnTo>
                    <a:lnTo>
                      <a:pt x="8560" y="2916"/>
                    </a:lnTo>
                    <a:lnTo>
                      <a:pt x="8842" y="2446"/>
                    </a:lnTo>
                    <a:lnTo>
                      <a:pt x="9030" y="2164"/>
                    </a:lnTo>
                    <a:lnTo>
                      <a:pt x="9124" y="1882"/>
                    </a:lnTo>
                    <a:lnTo>
                      <a:pt x="9218" y="1599"/>
                    </a:lnTo>
                    <a:lnTo>
                      <a:pt x="9265" y="1270"/>
                    </a:lnTo>
                    <a:lnTo>
                      <a:pt x="9359" y="659"/>
                    </a:lnTo>
                    <a:lnTo>
                      <a:pt x="9312"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5" name="Google Shape;2085;p56"/>
              <p:cNvSpPr/>
              <p:nvPr/>
            </p:nvSpPr>
            <p:spPr>
              <a:xfrm>
                <a:off x="2146821" y="2818784"/>
                <a:ext cx="285416" cy="110797"/>
              </a:xfrm>
              <a:custGeom>
                <a:avLst/>
                <a:gdLst/>
                <a:ahLst/>
                <a:cxnLst/>
                <a:rect l="l" t="t" r="r" b="b"/>
                <a:pathLst>
                  <a:path w="9454" h="3670" extrusionOk="0">
                    <a:moveTo>
                      <a:pt x="9454" y="1"/>
                    </a:moveTo>
                    <a:lnTo>
                      <a:pt x="9407" y="330"/>
                    </a:lnTo>
                    <a:lnTo>
                      <a:pt x="9313" y="659"/>
                    </a:lnTo>
                    <a:lnTo>
                      <a:pt x="9219" y="941"/>
                    </a:lnTo>
                    <a:lnTo>
                      <a:pt x="9125" y="1271"/>
                    </a:lnTo>
                    <a:lnTo>
                      <a:pt x="8936" y="1553"/>
                    </a:lnTo>
                    <a:lnTo>
                      <a:pt x="8748" y="1835"/>
                    </a:lnTo>
                    <a:lnTo>
                      <a:pt x="8560" y="2070"/>
                    </a:lnTo>
                    <a:lnTo>
                      <a:pt x="8325" y="2305"/>
                    </a:lnTo>
                    <a:lnTo>
                      <a:pt x="8043" y="2493"/>
                    </a:lnTo>
                    <a:lnTo>
                      <a:pt x="7761" y="2634"/>
                    </a:lnTo>
                    <a:lnTo>
                      <a:pt x="7478" y="2775"/>
                    </a:lnTo>
                    <a:lnTo>
                      <a:pt x="7149" y="2823"/>
                    </a:lnTo>
                    <a:lnTo>
                      <a:pt x="6820" y="2823"/>
                    </a:lnTo>
                    <a:lnTo>
                      <a:pt x="6538" y="2728"/>
                    </a:lnTo>
                    <a:lnTo>
                      <a:pt x="6256" y="2587"/>
                    </a:lnTo>
                    <a:lnTo>
                      <a:pt x="6021" y="2352"/>
                    </a:lnTo>
                    <a:lnTo>
                      <a:pt x="5927" y="2117"/>
                    </a:lnTo>
                    <a:lnTo>
                      <a:pt x="5879" y="1882"/>
                    </a:lnTo>
                    <a:lnTo>
                      <a:pt x="5879" y="1694"/>
                    </a:lnTo>
                    <a:lnTo>
                      <a:pt x="5974" y="1459"/>
                    </a:lnTo>
                    <a:lnTo>
                      <a:pt x="5691" y="1741"/>
                    </a:lnTo>
                    <a:lnTo>
                      <a:pt x="5362" y="2023"/>
                    </a:lnTo>
                    <a:lnTo>
                      <a:pt x="5033" y="2211"/>
                    </a:lnTo>
                    <a:lnTo>
                      <a:pt x="4704" y="2399"/>
                    </a:lnTo>
                    <a:lnTo>
                      <a:pt x="4328" y="2587"/>
                    </a:lnTo>
                    <a:lnTo>
                      <a:pt x="3951" y="2681"/>
                    </a:lnTo>
                    <a:lnTo>
                      <a:pt x="3575" y="2775"/>
                    </a:lnTo>
                    <a:lnTo>
                      <a:pt x="3152" y="2823"/>
                    </a:lnTo>
                    <a:lnTo>
                      <a:pt x="2729" y="2823"/>
                    </a:lnTo>
                    <a:lnTo>
                      <a:pt x="2258" y="2728"/>
                    </a:lnTo>
                    <a:lnTo>
                      <a:pt x="1835" y="2634"/>
                    </a:lnTo>
                    <a:lnTo>
                      <a:pt x="1412" y="2493"/>
                    </a:lnTo>
                    <a:lnTo>
                      <a:pt x="1035" y="2258"/>
                    </a:lnTo>
                    <a:lnTo>
                      <a:pt x="659" y="2023"/>
                    </a:lnTo>
                    <a:lnTo>
                      <a:pt x="283" y="1741"/>
                    </a:lnTo>
                    <a:lnTo>
                      <a:pt x="1" y="1412"/>
                    </a:lnTo>
                    <a:lnTo>
                      <a:pt x="189" y="1788"/>
                    </a:lnTo>
                    <a:lnTo>
                      <a:pt x="377" y="2117"/>
                    </a:lnTo>
                    <a:lnTo>
                      <a:pt x="659" y="2399"/>
                    </a:lnTo>
                    <a:lnTo>
                      <a:pt x="941" y="2681"/>
                    </a:lnTo>
                    <a:lnTo>
                      <a:pt x="1271" y="2917"/>
                    </a:lnTo>
                    <a:lnTo>
                      <a:pt x="1600" y="3105"/>
                    </a:lnTo>
                    <a:lnTo>
                      <a:pt x="1976" y="3293"/>
                    </a:lnTo>
                    <a:lnTo>
                      <a:pt x="2352" y="3387"/>
                    </a:lnTo>
                    <a:lnTo>
                      <a:pt x="2729" y="3481"/>
                    </a:lnTo>
                    <a:lnTo>
                      <a:pt x="3152" y="3528"/>
                    </a:lnTo>
                    <a:lnTo>
                      <a:pt x="3575" y="3481"/>
                    </a:lnTo>
                    <a:lnTo>
                      <a:pt x="3951" y="3434"/>
                    </a:lnTo>
                    <a:lnTo>
                      <a:pt x="4375" y="3340"/>
                    </a:lnTo>
                    <a:lnTo>
                      <a:pt x="4751" y="3152"/>
                    </a:lnTo>
                    <a:lnTo>
                      <a:pt x="5080" y="2964"/>
                    </a:lnTo>
                    <a:lnTo>
                      <a:pt x="5456" y="2728"/>
                    </a:lnTo>
                    <a:lnTo>
                      <a:pt x="5503" y="3011"/>
                    </a:lnTo>
                    <a:lnTo>
                      <a:pt x="5644" y="3199"/>
                    </a:lnTo>
                    <a:lnTo>
                      <a:pt x="5832" y="3387"/>
                    </a:lnTo>
                    <a:lnTo>
                      <a:pt x="6021" y="3528"/>
                    </a:lnTo>
                    <a:lnTo>
                      <a:pt x="6256" y="3622"/>
                    </a:lnTo>
                    <a:lnTo>
                      <a:pt x="6491" y="3669"/>
                    </a:lnTo>
                    <a:lnTo>
                      <a:pt x="7055" y="3669"/>
                    </a:lnTo>
                    <a:lnTo>
                      <a:pt x="7290" y="3575"/>
                    </a:lnTo>
                    <a:lnTo>
                      <a:pt x="7573" y="3481"/>
                    </a:lnTo>
                    <a:lnTo>
                      <a:pt x="7808" y="3387"/>
                    </a:lnTo>
                    <a:lnTo>
                      <a:pt x="8043" y="3246"/>
                    </a:lnTo>
                    <a:lnTo>
                      <a:pt x="8419" y="2870"/>
                    </a:lnTo>
                    <a:lnTo>
                      <a:pt x="8795" y="2399"/>
                    </a:lnTo>
                    <a:lnTo>
                      <a:pt x="8983" y="2117"/>
                    </a:lnTo>
                    <a:lnTo>
                      <a:pt x="9125" y="1835"/>
                    </a:lnTo>
                    <a:lnTo>
                      <a:pt x="9219" y="1553"/>
                    </a:lnTo>
                    <a:lnTo>
                      <a:pt x="9313" y="1271"/>
                    </a:lnTo>
                    <a:lnTo>
                      <a:pt x="9407" y="659"/>
                    </a:lnTo>
                    <a:lnTo>
                      <a:pt x="9454"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2086" name="Google Shape;2086;p56"/>
          <p:cNvGrpSpPr/>
          <p:nvPr/>
        </p:nvGrpSpPr>
        <p:grpSpPr>
          <a:xfrm>
            <a:off x="1328364" y="3396820"/>
            <a:ext cx="1503933" cy="1032701"/>
            <a:chOff x="2077337" y="1480399"/>
            <a:chExt cx="1836977" cy="1261391"/>
          </a:xfrm>
        </p:grpSpPr>
        <p:sp>
          <p:nvSpPr>
            <p:cNvPr id="2087" name="Google Shape;2087;p56"/>
            <p:cNvSpPr/>
            <p:nvPr/>
          </p:nvSpPr>
          <p:spPr>
            <a:xfrm>
              <a:off x="2077337" y="2571750"/>
              <a:ext cx="1836977"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088" name="Google Shape;2088;p56"/>
            <p:cNvGrpSpPr/>
            <p:nvPr/>
          </p:nvGrpSpPr>
          <p:grpSpPr>
            <a:xfrm>
              <a:off x="2230473" y="1480399"/>
              <a:ext cx="1548450" cy="1179669"/>
              <a:chOff x="4492975" y="964425"/>
              <a:chExt cx="2888900" cy="2200875"/>
            </a:xfrm>
          </p:grpSpPr>
          <p:sp>
            <p:nvSpPr>
              <p:cNvPr id="2089" name="Google Shape;2089;p56"/>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0" name="Google Shape;2090;p56"/>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1" name="Google Shape;2091;p56"/>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2" name="Google Shape;2092;p56"/>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3" name="Google Shape;2093;p56"/>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4" name="Google Shape;2094;p56"/>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5" name="Google Shape;2095;p56"/>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6" name="Google Shape;2096;p56"/>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7" name="Google Shape;2097;p56"/>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8" name="Google Shape;2098;p56"/>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9" name="Google Shape;2099;p56"/>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0" name="Google Shape;2100;p56"/>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1" name="Google Shape;2101;p56"/>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2" name="Google Shape;2102;p56"/>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3" name="Google Shape;2103;p56"/>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4" name="Google Shape;2104;p56"/>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5" name="Google Shape;2105;p56"/>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6" name="Google Shape;2106;p56"/>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7" name="Google Shape;2107;p56"/>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8" name="Google Shape;2108;p56"/>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9" name="Google Shape;2109;p56"/>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0" name="Google Shape;2110;p56"/>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2111" name="Google Shape;2111;p56"/>
          <p:cNvGrpSpPr/>
          <p:nvPr/>
        </p:nvGrpSpPr>
        <p:grpSpPr>
          <a:xfrm>
            <a:off x="1702371" y="1192646"/>
            <a:ext cx="1130044" cy="1569463"/>
            <a:chOff x="1702300" y="1288604"/>
            <a:chExt cx="1060875" cy="1473397"/>
          </a:xfrm>
        </p:grpSpPr>
        <p:sp>
          <p:nvSpPr>
            <p:cNvPr id="2112" name="Google Shape;2112;p56"/>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113" name="Google Shape;2113;p56"/>
            <p:cNvGrpSpPr/>
            <p:nvPr/>
          </p:nvGrpSpPr>
          <p:grpSpPr>
            <a:xfrm flipH="1">
              <a:off x="1798667" y="1288604"/>
              <a:ext cx="907664" cy="1418719"/>
              <a:chOff x="3417075" y="1950250"/>
              <a:chExt cx="768100" cy="1200575"/>
            </a:xfrm>
          </p:grpSpPr>
          <p:sp>
            <p:nvSpPr>
              <p:cNvPr id="2114" name="Google Shape;2114;p56"/>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5" name="Google Shape;2115;p56"/>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6" name="Google Shape;2116;p56"/>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7" name="Google Shape;2117;p56"/>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8" name="Google Shape;2118;p56"/>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9" name="Google Shape;2119;p56"/>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0" name="Google Shape;2120;p56"/>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1" name="Google Shape;2121;p56"/>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2" name="Google Shape;2122;p56"/>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3" name="Google Shape;2123;p56"/>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4" name="Google Shape;2124;p56"/>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5" name="Google Shape;2125;p56"/>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6" name="Google Shape;2126;p56"/>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7" name="Google Shape;2127;p56"/>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8" name="Google Shape;2128;p56"/>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9" name="Google Shape;2129;p56"/>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2130" name="Google Shape;2130;p56"/>
          <p:cNvGrpSpPr/>
          <p:nvPr/>
        </p:nvGrpSpPr>
        <p:grpSpPr>
          <a:xfrm>
            <a:off x="6460948" y="3089205"/>
            <a:ext cx="1264501" cy="1485559"/>
            <a:chOff x="6460948" y="3089205"/>
            <a:chExt cx="1264501" cy="1485559"/>
          </a:xfrm>
        </p:grpSpPr>
        <p:sp>
          <p:nvSpPr>
            <p:cNvPr id="2131" name="Google Shape;2131;p56"/>
            <p:cNvSpPr/>
            <p:nvPr/>
          </p:nvSpPr>
          <p:spPr>
            <a:xfrm flipH="1">
              <a:off x="6460948" y="4360586"/>
              <a:ext cx="1264501" cy="214178"/>
            </a:xfrm>
            <a:custGeom>
              <a:avLst/>
              <a:gdLst/>
              <a:ahLst/>
              <a:cxnLst/>
              <a:rect l="l" t="t" r="r" b="b"/>
              <a:pathLst>
                <a:path w="44773" h="7667" extrusionOk="0">
                  <a:moveTo>
                    <a:pt x="22386" y="1"/>
                  </a:moveTo>
                  <a:lnTo>
                    <a:pt x="20129" y="48"/>
                  </a:lnTo>
                  <a:lnTo>
                    <a:pt x="17871" y="95"/>
                  </a:lnTo>
                  <a:lnTo>
                    <a:pt x="15755" y="189"/>
                  </a:lnTo>
                  <a:lnTo>
                    <a:pt x="13686" y="330"/>
                  </a:lnTo>
                  <a:lnTo>
                    <a:pt x="11710" y="471"/>
                  </a:lnTo>
                  <a:lnTo>
                    <a:pt x="9876" y="659"/>
                  </a:lnTo>
                  <a:lnTo>
                    <a:pt x="8136" y="894"/>
                  </a:lnTo>
                  <a:lnTo>
                    <a:pt x="6584" y="1130"/>
                  </a:lnTo>
                  <a:lnTo>
                    <a:pt x="5126" y="1412"/>
                  </a:lnTo>
                  <a:lnTo>
                    <a:pt x="3857" y="1694"/>
                  </a:lnTo>
                  <a:lnTo>
                    <a:pt x="2728" y="2023"/>
                  </a:lnTo>
                  <a:lnTo>
                    <a:pt x="1787" y="2352"/>
                  </a:lnTo>
                  <a:lnTo>
                    <a:pt x="1035" y="2682"/>
                  </a:lnTo>
                  <a:lnTo>
                    <a:pt x="706" y="2870"/>
                  </a:lnTo>
                  <a:lnTo>
                    <a:pt x="470" y="3058"/>
                  </a:lnTo>
                  <a:lnTo>
                    <a:pt x="282" y="3246"/>
                  </a:lnTo>
                  <a:lnTo>
                    <a:pt x="141" y="3434"/>
                  </a:lnTo>
                  <a:lnTo>
                    <a:pt x="47" y="3622"/>
                  </a:lnTo>
                  <a:lnTo>
                    <a:pt x="0" y="3810"/>
                  </a:lnTo>
                  <a:lnTo>
                    <a:pt x="47" y="4045"/>
                  </a:lnTo>
                  <a:lnTo>
                    <a:pt x="141" y="4234"/>
                  </a:lnTo>
                  <a:lnTo>
                    <a:pt x="282" y="4422"/>
                  </a:lnTo>
                  <a:lnTo>
                    <a:pt x="470" y="4610"/>
                  </a:lnTo>
                  <a:lnTo>
                    <a:pt x="706" y="4798"/>
                  </a:lnTo>
                  <a:lnTo>
                    <a:pt x="1035" y="4986"/>
                  </a:lnTo>
                  <a:lnTo>
                    <a:pt x="1787" y="5315"/>
                  </a:lnTo>
                  <a:lnTo>
                    <a:pt x="2728" y="5644"/>
                  </a:lnTo>
                  <a:lnTo>
                    <a:pt x="3857" y="5974"/>
                  </a:lnTo>
                  <a:lnTo>
                    <a:pt x="5126" y="6256"/>
                  </a:lnTo>
                  <a:lnTo>
                    <a:pt x="6584" y="6538"/>
                  </a:lnTo>
                  <a:lnTo>
                    <a:pt x="8136" y="6773"/>
                  </a:lnTo>
                  <a:lnTo>
                    <a:pt x="9876" y="7008"/>
                  </a:lnTo>
                  <a:lnTo>
                    <a:pt x="11710" y="7196"/>
                  </a:lnTo>
                  <a:lnTo>
                    <a:pt x="13686" y="7337"/>
                  </a:lnTo>
                  <a:lnTo>
                    <a:pt x="15755" y="7479"/>
                  </a:lnTo>
                  <a:lnTo>
                    <a:pt x="17871" y="7573"/>
                  </a:lnTo>
                  <a:lnTo>
                    <a:pt x="20129" y="7620"/>
                  </a:lnTo>
                  <a:lnTo>
                    <a:pt x="22386" y="7667"/>
                  </a:lnTo>
                  <a:lnTo>
                    <a:pt x="24691" y="7620"/>
                  </a:lnTo>
                  <a:lnTo>
                    <a:pt x="26901" y="7573"/>
                  </a:lnTo>
                  <a:lnTo>
                    <a:pt x="29064" y="7479"/>
                  </a:lnTo>
                  <a:lnTo>
                    <a:pt x="31134" y="7337"/>
                  </a:lnTo>
                  <a:lnTo>
                    <a:pt x="33062" y="7196"/>
                  </a:lnTo>
                  <a:lnTo>
                    <a:pt x="34896" y="7008"/>
                  </a:lnTo>
                  <a:lnTo>
                    <a:pt x="36636" y="6773"/>
                  </a:lnTo>
                  <a:lnTo>
                    <a:pt x="38235" y="6538"/>
                  </a:lnTo>
                  <a:lnTo>
                    <a:pt x="39693" y="6256"/>
                  </a:lnTo>
                  <a:lnTo>
                    <a:pt x="40963" y="5974"/>
                  </a:lnTo>
                  <a:lnTo>
                    <a:pt x="42091" y="5644"/>
                  </a:lnTo>
                  <a:lnTo>
                    <a:pt x="43032" y="5315"/>
                  </a:lnTo>
                  <a:lnTo>
                    <a:pt x="43784" y="4986"/>
                  </a:lnTo>
                  <a:lnTo>
                    <a:pt x="44067" y="4798"/>
                  </a:lnTo>
                  <a:lnTo>
                    <a:pt x="44349" y="4610"/>
                  </a:lnTo>
                  <a:lnTo>
                    <a:pt x="44537" y="4422"/>
                  </a:lnTo>
                  <a:lnTo>
                    <a:pt x="44678" y="4234"/>
                  </a:lnTo>
                  <a:lnTo>
                    <a:pt x="44772" y="4045"/>
                  </a:lnTo>
                  <a:lnTo>
                    <a:pt x="44772" y="3810"/>
                  </a:lnTo>
                  <a:lnTo>
                    <a:pt x="44772" y="3622"/>
                  </a:lnTo>
                  <a:lnTo>
                    <a:pt x="44678" y="3434"/>
                  </a:lnTo>
                  <a:lnTo>
                    <a:pt x="44537" y="3246"/>
                  </a:lnTo>
                  <a:lnTo>
                    <a:pt x="44349" y="3058"/>
                  </a:lnTo>
                  <a:lnTo>
                    <a:pt x="44067" y="2870"/>
                  </a:lnTo>
                  <a:lnTo>
                    <a:pt x="43784" y="2682"/>
                  </a:lnTo>
                  <a:lnTo>
                    <a:pt x="43032" y="2352"/>
                  </a:lnTo>
                  <a:lnTo>
                    <a:pt x="42091" y="2023"/>
                  </a:lnTo>
                  <a:lnTo>
                    <a:pt x="40963" y="1694"/>
                  </a:lnTo>
                  <a:lnTo>
                    <a:pt x="39693" y="1412"/>
                  </a:lnTo>
                  <a:lnTo>
                    <a:pt x="38235" y="1130"/>
                  </a:lnTo>
                  <a:lnTo>
                    <a:pt x="36636" y="894"/>
                  </a:lnTo>
                  <a:lnTo>
                    <a:pt x="34896" y="659"/>
                  </a:lnTo>
                  <a:lnTo>
                    <a:pt x="33062" y="471"/>
                  </a:lnTo>
                  <a:lnTo>
                    <a:pt x="31134" y="330"/>
                  </a:lnTo>
                  <a:lnTo>
                    <a:pt x="29064" y="189"/>
                  </a:lnTo>
                  <a:lnTo>
                    <a:pt x="26901" y="95"/>
                  </a:lnTo>
                  <a:lnTo>
                    <a:pt x="24691" y="48"/>
                  </a:lnTo>
                  <a:lnTo>
                    <a:pt x="2238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132" name="Google Shape;2132;p56"/>
            <p:cNvGrpSpPr/>
            <p:nvPr/>
          </p:nvGrpSpPr>
          <p:grpSpPr>
            <a:xfrm>
              <a:off x="6528163" y="3089205"/>
              <a:ext cx="1130032" cy="1441169"/>
              <a:chOff x="4179700" y="3369075"/>
              <a:chExt cx="862225" cy="1099625"/>
            </a:xfrm>
          </p:grpSpPr>
          <p:sp>
            <p:nvSpPr>
              <p:cNvPr id="2133" name="Google Shape;2133;p56"/>
              <p:cNvSpPr/>
              <p:nvPr/>
            </p:nvSpPr>
            <p:spPr>
              <a:xfrm>
                <a:off x="4344775" y="3369075"/>
                <a:ext cx="192375" cy="188300"/>
              </a:xfrm>
              <a:custGeom>
                <a:avLst/>
                <a:gdLst/>
                <a:ahLst/>
                <a:cxnLst/>
                <a:rect l="l" t="t" r="r" b="b"/>
                <a:pathLst>
                  <a:path w="7695" h="7532" extrusionOk="0">
                    <a:moveTo>
                      <a:pt x="3711" y="1"/>
                    </a:moveTo>
                    <a:lnTo>
                      <a:pt x="3383" y="55"/>
                    </a:lnTo>
                    <a:lnTo>
                      <a:pt x="2674" y="219"/>
                    </a:lnTo>
                    <a:lnTo>
                      <a:pt x="2019" y="492"/>
                    </a:lnTo>
                    <a:lnTo>
                      <a:pt x="1419" y="765"/>
                    </a:lnTo>
                    <a:lnTo>
                      <a:pt x="982" y="1092"/>
                    </a:lnTo>
                    <a:lnTo>
                      <a:pt x="655" y="1420"/>
                    </a:lnTo>
                    <a:lnTo>
                      <a:pt x="382" y="1856"/>
                    </a:lnTo>
                    <a:lnTo>
                      <a:pt x="164" y="2293"/>
                    </a:lnTo>
                    <a:lnTo>
                      <a:pt x="0" y="2620"/>
                    </a:lnTo>
                    <a:lnTo>
                      <a:pt x="5621" y="7422"/>
                    </a:lnTo>
                    <a:lnTo>
                      <a:pt x="6112" y="7532"/>
                    </a:lnTo>
                    <a:lnTo>
                      <a:pt x="6494" y="7477"/>
                    </a:lnTo>
                    <a:lnTo>
                      <a:pt x="6821" y="7368"/>
                    </a:lnTo>
                    <a:lnTo>
                      <a:pt x="7149" y="7204"/>
                    </a:lnTo>
                    <a:lnTo>
                      <a:pt x="7367" y="6931"/>
                    </a:lnTo>
                    <a:lnTo>
                      <a:pt x="7531" y="6604"/>
                    </a:lnTo>
                    <a:lnTo>
                      <a:pt x="7640" y="6222"/>
                    </a:lnTo>
                    <a:lnTo>
                      <a:pt x="7694" y="5840"/>
                    </a:lnTo>
                    <a:lnTo>
                      <a:pt x="7694" y="5403"/>
                    </a:lnTo>
                    <a:lnTo>
                      <a:pt x="7640" y="5021"/>
                    </a:lnTo>
                    <a:lnTo>
                      <a:pt x="7531" y="4585"/>
                    </a:lnTo>
                    <a:lnTo>
                      <a:pt x="7422" y="4203"/>
                    </a:lnTo>
                    <a:lnTo>
                      <a:pt x="7203" y="3821"/>
                    </a:lnTo>
                    <a:lnTo>
                      <a:pt x="6985" y="3493"/>
                    </a:lnTo>
                    <a:lnTo>
                      <a:pt x="6767" y="3166"/>
                    </a:lnTo>
                    <a:lnTo>
                      <a:pt x="6439" y="2948"/>
                    </a:lnTo>
                    <a:lnTo>
                      <a:pt x="6767" y="2784"/>
                    </a:lnTo>
                    <a:lnTo>
                      <a:pt x="6985" y="2566"/>
                    </a:lnTo>
                    <a:lnTo>
                      <a:pt x="7094" y="2402"/>
                    </a:lnTo>
                    <a:lnTo>
                      <a:pt x="7094" y="2238"/>
                    </a:lnTo>
                    <a:lnTo>
                      <a:pt x="7040" y="2075"/>
                    </a:lnTo>
                    <a:lnTo>
                      <a:pt x="6876" y="1965"/>
                    </a:lnTo>
                    <a:lnTo>
                      <a:pt x="6658" y="1856"/>
                    </a:lnTo>
                    <a:lnTo>
                      <a:pt x="6439" y="1747"/>
                    </a:lnTo>
                    <a:lnTo>
                      <a:pt x="5839" y="1583"/>
                    </a:lnTo>
                    <a:lnTo>
                      <a:pt x="5239" y="1474"/>
                    </a:lnTo>
                    <a:lnTo>
                      <a:pt x="4366" y="1365"/>
                    </a:lnTo>
                    <a:lnTo>
                      <a:pt x="4529" y="983"/>
                    </a:lnTo>
                    <a:lnTo>
                      <a:pt x="4584" y="656"/>
                    </a:lnTo>
                    <a:lnTo>
                      <a:pt x="4529" y="383"/>
                    </a:lnTo>
                    <a:lnTo>
                      <a:pt x="4420" y="219"/>
                    </a:lnTo>
                    <a:lnTo>
                      <a:pt x="4202" y="110"/>
                    </a:lnTo>
                    <a:lnTo>
                      <a:pt x="3984" y="55"/>
                    </a:lnTo>
                    <a:lnTo>
                      <a:pt x="3711"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4" name="Google Shape;2134;p56"/>
              <p:cNvSpPr/>
              <p:nvPr/>
            </p:nvSpPr>
            <p:spPr>
              <a:xfrm>
                <a:off x="4412975" y="4251750"/>
                <a:ext cx="144625" cy="206025"/>
              </a:xfrm>
              <a:custGeom>
                <a:avLst/>
                <a:gdLst/>
                <a:ahLst/>
                <a:cxnLst/>
                <a:rect l="l" t="t" r="r" b="b"/>
                <a:pathLst>
                  <a:path w="5785" h="8241" extrusionOk="0">
                    <a:moveTo>
                      <a:pt x="626" y="7571"/>
                    </a:moveTo>
                    <a:lnTo>
                      <a:pt x="1" y="7641"/>
                    </a:lnTo>
                    <a:lnTo>
                      <a:pt x="383" y="7641"/>
                    </a:lnTo>
                    <a:lnTo>
                      <a:pt x="626" y="7571"/>
                    </a:lnTo>
                    <a:close/>
                    <a:moveTo>
                      <a:pt x="3602" y="1"/>
                    </a:moveTo>
                    <a:lnTo>
                      <a:pt x="3657" y="3603"/>
                    </a:lnTo>
                    <a:lnTo>
                      <a:pt x="3766" y="5185"/>
                    </a:lnTo>
                    <a:lnTo>
                      <a:pt x="3875" y="6058"/>
                    </a:lnTo>
                    <a:lnTo>
                      <a:pt x="4039" y="6931"/>
                    </a:lnTo>
                    <a:lnTo>
                      <a:pt x="3002" y="6877"/>
                    </a:lnTo>
                    <a:lnTo>
                      <a:pt x="1365" y="6877"/>
                    </a:lnTo>
                    <a:lnTo>
                      <a:pt x="874" y="6986"/>
                    </a:lnTo>
                    <a:lnTo>
                      <a:pt x="383" y="7095"/>
                    </a:lnTo>
                    <a:lnTo>
                      <a:pt x="1" y="7313"/>
                    </a:lnTo>
                    <a:lnTo>
                      <a:pt x="1529" y="7313"/>
                    </a:lnTo>
                    <a:lnTo>
                      <a:pt x="765" y="7532"/>
                    </a:lnTo>
                    <a:lnTo>
                      <a:pt x="626" y="7571"/>
                    </a:lnTo>
                    <a:lnTo>
                      <a:pt x="626" y="7571"/>
                    </a:lnTo>
                    <a:lnTo>
                      <a:pt x="983" y="7532"/>
                    </a:lnTo>
                    <a:lnTo>
                      <a:pt x="1529" y="7532"/>
                    </a:lnTo>
                    <a:lnTo>
                      <a:pt x="2020" y="7586"/>
                    </a:lnTo>
                    <a:lnTo>
                      <a:pt x="1529" y="7968"/>
                    </a:lnTo>
                    <a:lnTo>
                      <a:pt x="1256" y="8132"/>
                    </a:lnTo>
                    <a:lnTo>
                      <a:pt x="983" y="8241"/>
                    </a:lnTo>
                    <a:lnTo>
                      <a:pt x="2020" y="7914"/>
                    </a:lnTo>
                    <a:lnTo>
                      <a:pt x="3275" y="7641"/>
                    </a:lnTo>
                    <a:lnTo>
                      <a:pt x="4530" y="7368"/>
                    </a:lnTo>
                    <a:lnTo>
                      <a:pt x="5185" y="7313"/>
                    </a:lnTo>
                    <a:lnTo>
                      <a:pt x="5785" y="7313"/>
                    </a:lnTo>
                    <a:lnTo>
                      <a:pt x="5512" y="7095"/>
                    </a:lnTo>
                    <a:lnTo>
                      <a:pt x="5294" y="6877"/>
                    </a:lnTo>
                    <a:lnTo>
                      <a:pt x="5076" y="6549"/>
                    </a:lnTo>
                    <a:lnTo>
                      <a:pt x="4912" y="6167"/>
                    </a:lnTo>
                    <a:lnTo>
                      <a:pt x="4803" y="5731"/>
                    </a:lnTo>
                    <a:lnTo>
                      <a:pt x="4694" y="5294"/>
                    </a:lnTo>
                    <a:lnTo>
                      <a:pt x="4584" y="4312"/>
                    </a:lnTo>
                    <a:lnTo>
                      <a:pt x="4584" y="3275"/>
                    </a:lnTo>
                    <a:lnTo>
                      <a:pt x="4639" y="2293"/>
                    </a:lnTo>
                    <a:lnTo>
                      <a:pt x="4748" y="1420"/>
                    </a:lnTo>
                    <a:lnTo>
                      <a:pt x="4966" y="765"/>
                    </a:lnTo>
                    <a:lnTo>
                      <a:pt x="3602"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5" name="Google Shape;2135;p56"/>
              <p:cNvSpPr/>
              <p:nvPr/>
            </p:nvSpPr>
            <p:spPr>
              <a:xfrm>
                <a:off x="4552125" y="4251750"/>
                <a:ext cx="144650" cy="216950"/>
              </a:xfrm>
              <a:custGeom>
                <a:avLst/>
                <a:gdLst/>
                <a:ahLst/>
                <a:cxnLst/>
                <a:rect l="l" t="t" r="r" b="b"/>
                <a:pathLst>
                  <a:path w="5786" h="8678" extrusionOk="0">
                    <a:moveTo>
                      <a:pt x="5021" y="1"/>
                    </a:moveTo>
                    <a:lnTo>
                      <a:pt x="3602" y="492"/>
                    </a:lnTo>
                    <a:lnTo>
                      <a:pt x="3711" y="4039"/>
                    </a:lnTo>
                    <a:lnTo>
                      <a:pt x="3821" y="5676"/>
                    </a:lnTo>
                    <a:lnTo>
                      <a:pt x="3930" y="6495"/>
                    </a:lnTo>
                    <a:lnTo>
                      <a:pt x="4039" y="7368"/>
                    </a:lnTo>
                    <a:lnTo>
                      <a:pt x="3002" y="7368"/>
                    </a:lnTo>
                    <a:lnTo>
                      <a:pt x="1911" y="7313"/>
                    </a:lnTo>
                    <a:lnTo>
                      <a:pt x="1420" y="7368"/>
                    </a:lnTo>
                    <a:lnTo>
                      <a:pt x="874" y="7422"/>
                    </a:lnTo>
                    <a:lnTo>
                      <a:pt x="437" y="7532"/>
                    </a:lnTo>
                    <a:lnTo>
                      <a:pt x="1" y="7750"/>
                    </a:lnTo>
                    <a:lnTo>
                      <a:pt x="1583" y="7750"/>
                    </a:lnTo>
                    <a:lnTo>
                      <a:pt x="765" y="8023"/>
                    </a:lnTo>
                    <a:lnTo>
                      <a:pt x="383" y="8077"/>
                    </a:lnTo>
                    <a:lnTo>
                      <a:pt x="1" y="8132"/>
                    </a:lnTo>
                    <a:lnTo>
                      <a:pt x="1038" y="8023"/>
                    </a:lnTo>
                    <a:lnTo>
                      <a:pt x="1529" y="7968"/>
                    </a:lnTo>
                    <a:lnTo>
                      <a:pt x="2020" y="8023"/>
                    </a:lnTo>
                    <a:lnTo>
                      <a:pt x="1583" y="8405"/>
                    </a:lnTo>
                    <a:lnTo>
                      <a:pt x="1310" y="8568"/>
                    </a:lnTo>
                    <a:lnTo>
                      <a:pt x="1038" y="8678"/>
                    </a:lnTo>
                    <a:lnTo>
                      <a:pt x="1038" y="8678"/>
                    </a:lnTo>
                    <a:lnTo>
                      <a:pt x="2074" y="8350"/>
                    </a:lnTo>
                    <a:lnTo>
                      <a:pt x="3275" y="8077"/>
                    </a:lnTo>
                    <a:lnTo>
                      <a:pt x="4585" y="7859"/>
                    </a:lnTo>
                    <a:lnTo>
                      <a:pt x="5185" y="7804"/>
                    </a:lnTo>
                    <a:lnTo>
                      <a:pt x="5785" y="7750"/>
                    </a:lnTo>
                    <a:lnTo>
                      <a:pt x="5512" y="7586"/>
                    </a:lnTo>
                    <a:lnTo>
                      <a:pt x="5294" y="7259"/>
                    </a:lnTo>
                    <a:lnTo>
                      <a:pt x="5130" y="6877"/>
                    </a:lnTo>
                    <a:lnTo>
                      <a:pt x="4967" y="6440"/>
                    </a:lnTo>
                    <a:lnTo>
                      <a:pt x="4803" y="5949"/>
                    </a:lnTo>
                    <a:lnTo>
                      <a:pt x="4694" y="5349"/>
                    </a:lnTo>
                    <a:lnTo>
                      <a:pt x="4639" y="4148"/>
                    </a:lnTo>
                    <a:lnTo>
                      <a:pt x="4585" y="2948"/>
                    </a:lnTo>
                    <a:lnTo>
                      <a:pt x="4694" y="1747"/>
                    </a:lnTo>
                    <a:lnTo>
                      <a:pt x="4803" y="765"/>
                    </a:lnTo>
                    <a:lnTo>
                      <a:pt x="5021"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6" name="Google Shape;2136;p56"/>
              <p:cNvSpPr/>
              <p:nvPr/>
            </p:nvSpPr>
            <p:spPr>
              <a:xfrm>
                <a:off x="4456625" y="4171275"/>
                <a:ext cx="137825" cy="109150"/>
              </a:xfrm>
              <a:custGeom>
                <a:avLst/>
                <a:gdLst/>
                <a:ahLst/>
                <a:cxnLst/>
                <a:rect l="l" t="t" r="r" b="b"/>
                <a:pathLst>
                  <a:path w="5513" h="4366" extrusionOk="0">
                    <a:moveTo>
                      <a:pt x="1" y="0"/>
                    </a:moveTo>
                    <a:lnTo>
                      <a:pt x="274" y="1255"/>
                    </a:lnTo>
                    <a:lnTo>
                      <a:pt x="437" y="1910"/>
                    </a:lnTo>
                    <a:lnTo>
                      <a:pt x="656" y="2510"/>
                    </a:lnTo>
                    <a:lnTo>
                      <a:pt x="928" y="3056"/>
                    </a:lnTo>
                    <a:lnTo>
                      <a:pt x="1092" y="3329"/>
                    </a:lnTo>
                    <a:lnTo>
                      <a:pt x="1310" y="3602"/>
                    </a:lnTo>
                    <a:lnTo>
                      <a:pt x="1583" y="3766"/>
                    </a:lnTo>
                    <a:lnTo>
                      <a:pt x="1802" y="3984"/>
                    </a:lnTo>
                    <a:lnTo>
                      <a:pt x="2129" y="4148"/>
                    </a:lnTo>
                    <a:lnTo>
                      <a:pt x="2456" y="4257"/>
                    </a:lnTo>
                    <a:lnTo>
                      <a:pt x="2784" y="4311"/>
                    </a:lnTo>
                    <a:lnTo>
                      <a:pt x="3057" y="4366"/>
                    </a:lnTo>
                    <a:lnTo>
                      <a:pt x="3330" y="4311"/>
                    </a:lnTo>
                    <a:lnTo>
                      <a:pt x="3548" y="4257"/>
                    </a:lnTo>
                    <a:lnTo>
                      <a:pt x="3712" y="4148"/>
                    </a:lnTo>
                    <a:lnTo>
                      <a:pt x="3930" y="4038"/>
                    </a:lnTo>
                    <a:lnTo>
                      <a:pt x="4257" y="3711"/>
                    </a:lnTo>
                    <a:lnTo>
                      <a:pt x="4530" y="3274"/>
                    </a:lnTo>
                    <a:lnTo>
                      <a:pt x="4803" y="2838"/>
                    </a:lnTo>
                    <a:lnTo>
                      <a:pt x="5130" y="2347"/>
                    </a:lnTo>
                    <a:lnTo>
                      <a:pt x="5512" y="1965"/>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7" name="Google Shape;2137;p56"/>
              <p:cNvSpPr/>
              <p:nvPr/>
            </p:nvSpPr>
            <p:spPr>
              <a:xfrm>
                <a:off x="4257450" y="3605100"/>
                <a:ext cx="784475" cy="675325"/>
              </a:xfrm>
              <a:custGeom>
                <a:avLst/>
                <a:gdLst/>
                <a:ahLst/>
                <a:cxnLst/>
                <a:rect l="l" t="t" r="r" b="b"/>
                <a:pathLst>
                  <a:path w="31379" h="27013" extrusionOk="0">
                    <a:moveTo>
                      <a:pt x="29468" y="1"/>
                    </a:moveTo>
                    <a:lnTo>
                      <a:pt x="29032" y="55"/>
                    </a:lnTo>
                    <a:lnTo>
                      <a:pt x="28650" y="219"/>
                    </a:lnTo>
                    <a:lnTo>
                      <a:pt x="28268" y="437"/>
                    </a:lnTo>
                    <a:lnTo>
                      <a:pt x="27940" y="655"/>
                    </a:lnTo>
                    <a:lnTo>
                      <a:pt x="27558" y="928"/>
                    </a:lnTo>
                    <a:lnTo>
                      <a:pt x="27176" y="1256"/>
                    </a:lnTo>
                    <a:lnTo>
                      <a:pt x="26522" y="1911"/>
                    </a:lnTo>
                    <a:lnTo>
                      <a:pt x="25867" y="2620"/>
                    </a:lnTo>
                    <a:lnTo>
                      <a:pt x="25267" y="3384"/>
                    </a:lnTo>
                    <a:lnTo>
                      <a:pt x="24121" y="4857"/>
                    </a:lnTo>
                    <a:lnTo>
                      <a:pt x="23466" y="5567"/>
                    </a:lnTo>
                    <a:lnTo>
                      <a:pt x="22756" y="6167"/>
                    </a:lnTo>
                    <a:lnTo>
                      <a:pt x="22047" y="6767"/>
                    </a:lnTo>
                    <a:lnTo>
                      <a:pt x="21283" y="7258"/>
                    </a:lnTo>
                    <a:lnTo>
                      <a:pt x="20519" y="7586"/>
                    </a:lnTo>
                    <a:lnTo>
                      <a:pt x="19810" y="7804"/>
                    </a:lnTo>
                    <a:lnTo>
                      <a:pt x="19046" y="7913"/>
                    </a:lnTo>
                    <a:lnTo>
                      <a:pt x="18282" y="7968"/>
                    </a:lnTo>
                    <a:lnTo>
                      <a:pt x="17518" y="7913"/>
                    </a:lnTo>
                    <a:lnTo>
                      <a:pt x="16754" y="7859"/>
                    </a:lnTo>
                    <a:lnTo>
                      <a:pt x="16044" y="7695"/>
                    </a:lnTo>
                    <a:lnTo>
                      <a:pt x="15280" y="7477"/>
                    </a:lnTo>
                    <a:lnTo>
                      <a:pt x="13752" y="6931"/>
                    </a:lnTo>
                    <a:lnTo>
                      <a:pt x="12224" y="6385"/>
                    </a:lnTo>
                    <a:lnTo>
                      <a:pt x="10696" y="5840"/>
                    </a:lnTo>
                    <a:lnTo>
                      <a:pt x="492" y="5894"/>
                    </a:lnTo>
                    <a:lnTo>
                      <a:pt x="219" y="7313"/>
                    </a:lnTo>
                    <a:lnTo>
                      <a:pt x="55" y="8677"/>
                    </a:lnTo>
                    <a:lnTo>
                      <a:pt x="1" y="10041"/>
                    </a:lnTo>
                    <a:lnTo>
                      <a:pt x="55" y="11351"/>
                    </a:lnTo>
                    <a:lnTo>
                      <a:pt x="219" y="12715"/>
                    </a:lnTo>
                    <a:lnTo>
                      <a:pt x="437" y="14080"/>
                    </a:lnTo>
                    <a:lnTo>
                      <a:pt x="819" y="15389"/>
                    </a:lnTo>
                    <a:lnTo>
                      <a:pt x="1256" y="16754"/>
                    </a:lnTo>
                    <a:lnTo>
                      <a:pt x="1638" y="17954"/>
                    </a:lnTo>
                    <a:lnTo>
                      <a:pt x="2183" y="19100"/>
                    </a:lnTo>
                    <a:lnTo>
                      <a:pt x="2784" y="20137"/>
                    </a:lnTo>
                    <a:lnTo>
                      <a:pt x="3493" y="21065"/>
                    </a:lnTo>
                    <a:lnTo>
                      <a:pt x="3875" y="21501"/>
                    </a:lnTo>
                    <a:lnTo>
                      <a:pt x="4257" y="21938"/>
                    </a:lnTo>
                    <a:lnTo>
                      <a:pt x="4694" y="22320"/>
                    </a:lnTo>
                    <a:lnTo>
                      <a:pt x="5130" y="22647"/>
                    </a:lnTo>
                    <a:lnTo>
                      <a:pt x="5567" y="22975"/>
                    </a:lnTo>
                    <a:lnTo>
                      <a:pt x="6058" y="23247"/>
                    </a:lnTo>
                    <a:lnTo>
                      <a:pt x="6549" y="23466"/>
                    </a:lnTo>
                    <a:lnTo>
                      <a:pt x="7040" y="23684"/>
                    </a:lnTo>
                    <a:lnTo>
                      <a:pt x="7804" y="23957"/>
                    </a:lnTo>
                    <a:lnTo>
                      <a:pt x="8677" y="24121"/>
                    </a:lnTo>
                    <a:lnTo>
                      <a:pt x="10423" y="24503"/>
                    </a:lnTo>
                    <a:lnTo>
                      <a:pt x="11297" y="24721"/>
                    </a:lnTo>
                    <a:lnTo>
                      <a:pt x="12115" y="24994"/>
                    </a:lnTo>
                    <a:lnTo>
                      <a:pt x="12879" y="25321"/>
                    </a:lnTo>
                    <a:lnTo>
                      <a:pt x="13261" y="25539"/>
                    </a:lnTo>
                    <a:lnTo>
                      <a:pt x="13589" y="25812"/>
                    </a:lnTo>
                    <a:lnTo>
                      <a:pt x="13971" y="26140"/>
                    </a:lnTo>
                    <a:lnTo>
                      <a:pt x="14407" y="26413"/>
                    </a:lnTo>
                    <a:lnTo>
                      <a:pt x="14789" y="26685"/>
                    </a:lnTo>
                    <a:lnTo>
                      <a:pt x="15171" y="26849"/>
                    </a:lnTo>
                    <a:lnTo>
                      <a:pt x="15608" y="26958"/>
                    </a:lnTo>
                    <a:lnTo>
                      <a:pt x="15990" y="27013"/>
                    </a:lnTo>
                    <a:lnTo>
                      <a:pt x="16372" y="27013"/>
                    </a:lnTo>
                    <a:lnTo>
                      <a:pt x="16754" y="26958"/>
                    </a:lnTo>
                    <a:lnTo>
                      <a:pt x="17190" y="26904"/>
                    </a:lnTo>
                    <a:lnTo>
                      <a:pt x="17572" y="26740"/>
                    </a:lnTo>
                    <a:lnTo>
                      <a:pt x="17954" y="26576"/>
                    </a:lnTo>
                    <a:lnTo>
                      <a:pt x="18336" y="26358"/>
                    </a:lnTo>
                    <a:lnTo>
                      <a:pt x="19155" y="25758"/>
                    </a:lnTo>
                    <a:lnTo>
                      <a:pt x="19919" y="25048"/>
                    </a:lnTo>
                    <a:lnTo>
                      <a:pt x="20573" y="24448"/>
                    </a:lnTo>
                    <a:lnTo>
                      <a:pt x="21174" y="24011"/>
                    </a:lnTo>
                    <a:lnTo>
                      <a:pt x="21774" y="23629"/>
                    </a:lnTo>
                    <a:lnTo>
                      <a:pt x="22320" y="23302"/>
                    </a:lnTo>
                    <a:lnTo>
                      <a:pt x="23520" y="22702"/>
                    </a:lnTo>
                    <a:lnTo>
                      <a:pt x="24175" y="22320"/>
                    </a:lnTo>
                    <a:lnTo>
                      <a:pt x="24885" y="21938"/>
                    </a:lnTo>
                    <a:lnTo>
                      <a:pt x="25485" y="21556"/>
                    </a:lnTo>
                    <a:lnTo>
                      <a:pt x="26031" y="21119"/>
                    </a:lnTo>
                    <a:lnTo>
                      <a:pt x="27013" y="20246"/>
                    </a:lnTo>
                    <a:lnTo>
                      <a:pt x="27940" y="19318"/>
                    </a:lnTo>
                    <a:lnTo>
                      <a:pt x="28759" y="18336"/>
                    </a:lnTo>
                    <a:lnTo>
                      <a:pt x="29359" y="17736"/>
                    </a:lnTo>
                    <a:lnTo>
                      <a:pt x="29796" y="17354"/>
                    </a:lnTo>
                    <a:lnTo>
                      <a:pt x="30178" y="16917"/>
                    </a:lnTo>
                    <a:lnTo>
                      <a:pt x="30451" y="16481"/>
                    </a:lnTo>
                    <a:lnTo>
                      <a:pt x="30505" y="16317"/>
                    </a:lnTo>
                    <a:lnTo>
                      <a:pt x="30505" y="16099"/>
                    </a:lnTo>
                    <a:lnTo>
                      <a:pt x="30505" y="15881"/>
                    </a:lnTo>
                    <a:lnTo>
                      <a:pt x="30396" y="15717"/>
                    </a:lnTo>
                    <a:lnTo>
                      <a:pt x="30232" y="15553"/>
                    </a:lnTo>
                    <a:lnTo>
                      <a:pt x="29960" y="15389"/>
                    </a:lnTo>
                    <a:lnTo>
                      <a:pt x="30232" y="15062"/>
                    </a:lnTo>
                    <a:lnTo>
                      <a:pt x="30505" y="14680"/>
                    </a:lnTo>
                    <a:lnTo>
                      <a:pt x="30724" y="14243"/>
                    </a:lnTo>
                    <a:lnTo>
                      <a:pt x="30887" y="13807"/>
                    </a:lnTo>
                    <a:lnTo>
                      <a:pt x="30942" y="13589"/>
                    </a:lnTo>
                    <a:lnTo>
                      <a:pt x="30942" y="13425"/>
                    </a:lnTo>
                    <a:lnTo>
                      <a:pt x="30887" y="13207"/>
                    </a:lnTo>
                    <a:lnTo>
                      <a:pt x="30833" y="13043"/>
                    </a:lnTo>
                    <a:lnTo>
                      <a:pt x="30724" y="12879"/>
                    </a:lnTo>
                    <a:lnTo>
                      <a:pt x="30560" y="12715"/>
                    </a:lnTo>
                    <a:lnTo>
                      <a:pt x="30342" y="12552"/>
                    </a:lnTo>
                    <a:lnTo>
                      <a:pt x="30069" y="12443"/>
                    </a:lnTo>
                    <a:lnTo>
                      <a:pt x="30451" y="12061"/>
                    </a:lnTo>
                    <a:lnTo>
                      <a:pt x="30778" y="11624"/>
                    </a:lnTo>
                    <a:lnTo>
                      <a:pt x="30996" y="11078"/>
                    </a:lnTo>
                    <a:lnTo>
                      <a:pt x="31160" y="10478"/>
                    </a:lnTo>
                    <a:lnTo>
                      <a:pt x="31215" y="9932"/>
                    </a:lnTo>
                    <a:lnTo>
                      <a:pt x="31160" y="9332"/>
                    </a:lnTo>
                    <a:lnTo>
                      <a:pt x="31106" y="9059"/>
                    </a:lnTo>
                    <a:lnTo>
                      <a:pt x="30996" y="8841"/>
                    </a:lnTo>
                    <a:lnTo>
                      <a:pt x="30887" y="8623"/>
                    </a:lnTo>
                    <a:lnTo>
                      <a:pt x="30669" y="8404"/>
                    </a:lnTo>
                    <a:lnTo>
                      <a:pt x="30833" y="8186"/>
                    </a:lnTo>
                    <a:lnTo>
                      <a:pt x="30996" y="7913"/>
                    </a:lnTo>
                    <a:lnTo>
                      <a:pt x="31215" y="7204"/>
                    </a:lnTo>
                    <a:lnTo>
                      <a:pt x="31324" y="6494"/>
                    </a:lnTo>
                    <a:lnTo>
                      <a:pt x="31378" y="6112"/>
                    </a:lnTo>
                    <a:lnTo>
                      <a:pt x="31378" y="5785"/>
                    </a:lnTo>
                    <a:lnTo>
                      <a:pt x="31324" y="5458"/>
                    </a:lnTo>
                    <a:lnTo>
                      <a:pt x="31215" y="5185"/>
                    </a:lnTo>
                    <a:lnTo>
                      <a:pt x="31106" y="4912"/>
                    </a:lnTo>
                    <a:lnTo>
                      <a:pt x="30942" y="4694"/>
                    </a:lnTo>
                    <a:lnTo>
                      <a:pt x="30724" y="4584"/>
                    </a:lnTo>
                    <a:lnTo>
                      <a:pt x="30396" y="4530"/>
                    </a:lnTo>
                    <a:lnTo>
                      <a:pt x="30069" y="4530"/>
                    </a:lnTo>
                    <a:lnTo>
                      <a:pt x="29687" y="4639"/>
                    </a:lnTo>
                    <a:lnTo>
                      <a:pt x="29741" y="4475"/>
                    </a:lnTo>
                    <a:lnTo>
                      <a:pt x="29796" y="4312"/>
                    </a:lnTo>
                    <a:lnTo>
                      <a:pt x="29905" y="4148"/>
                    </a:lnTo>
                    <a:lnTo>
                      <a:pt x="29960" y="3984"/>
                    </a:lnTo>
                    <a:lnTo>
                      <a:pt x="30123" y="3275"/>
                    </a:lnTo>
                    <a:lnTo>
                      <a:pt x="30451" y="2347"/>
                    </a:lnTo>
                    <a:lnTo>
                      <a:pt x="30669" y="1419"/>
                    </a:lnTo>
                    <a:lnTo>
                      <a:pt x="30724" y="1037"/>
                    </a:lnTo>
                    <a:lnTo>
                      <a:pt x="30669" y="765"/>
                    </a:lnTo>
                    <a:lnTo>
                      <a:pt x="30614" y="546"/>
                    </a:lnTo>
                    <a:lnTo>
                      <a:pt x="30451" y="383"/>
                    </a:lnTo>
                    <a:lnTo>
                      <a:pt x="30342" y="219"/>
                    </a:lnTo>
                    <a:lnTo>
                      <a:pt x="30178" y="110"/>
                    </a:lnTo>
                    <a:lnTo>
                      <a:pt x="30014" y="55"/>
                    </a:lnTo>
                    <a:lnTo>
                      <a:pt x="29850"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8" name="Google Shape;2138;p56"/>
              <p:cNvSpPr/>
              <p:nvPr/>
            </p:nvSpPr>
            <p:spPr>
              <a:xfrm>
                <a:off x="4314750" y="3869775"/>
                <a:ext cx="12300" cy="25925"/>
              </a:xfrm>
              <a:custGeom>
                <a:avLst/>
                <a:gdLst/>
                <a:ahLst/>
                <a:cxnLst/>
                <a:rect l="l" t="t" r="r" b="b"/>
                <a:pathLst>
                  <a:path w="492" h="1037" extrusionOk="0">
                    <a:moveTo>
                      <a:pt x="164" y="0"/>
                    </a:moveTo>
                    <a:lnTo>
                      <a:pt x="55" y="218"/>
                    </a:lnTo>
                    <a:lnTo>
                      <a:pt x="0" y="382"/>
                    </a:lnTo>
                    <a:lnTo>
                      <a:pt x="0" y="600"/>
                    </a:lnTo>
                    <a:lnTo>
                      <a:pt x="110" y="764"/>
                    </a:lnTo>
                    <a:lnTo>
                      <a:pt x="219" y="928"/>
                    </a:lnTo>
                    <a:lnTo>
                      <a:pt x="382" y="1037"/>
                    </a:lnTo>
                    <a:lnTo>
                      <a:pt x="437" y="1037"/>
                    </a:lnTo>
                    <a:lnTo>
                      <a:pt x="492" y="819"/>
                    </a:lnTo>
                    <a:lnTo>
                      <a:pt x="492" y="655"/>
                    </a:lnTo>
                    <a:lnTo>
                      <a:pt x="437" y="491"/>
                    </a:lnTo>
                    <a:lnTo>
                      <a:pt x="382" y="328"/>
                    </a:lnTo>
                    <a:lnTo>
                      <a:pt x="273" y="164"/>
                    </a:lnTo>
                    <a:lnTo>
                      <a:pt x="164"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9" name="Google Shape;2139;p56"/>
              <p:cNvSpPr/>
              <p:nvPr/>
            </p:nvSpPr>
            <p:spPr>
              <a:xfrm>
                <a:off x="4303825" y="3902500"/>
                <a:ext cx="13675" cy="39600"/>
              </a:xfrm>
              <a:custGeom>
                <a:avLst/>
                <a:gdLst/>
                <a:ahLst/>
                <a:cxnLst/>
                <a:rect l="l" t="t" r="r" b="b"/>
                <a:pathLst>
                  <a:path w="547" h="1584" extrusionOk="0">
                    <a:moveTo>
                      <a:pt x="1" y="1"/>
                    </a:moveTo>
                    <a:lnTo>
                      <a:pt x="1" y="274"/>
                    </a:lnTo>
                    <a:lnTo>
                      <a:pt x="1" y="547"/>
                    </a:lnTo>
                    <a:lnTo>
                      <a:pt x="55" y="819"/>
                    </a:lnTo>
                    <a:lnTo>
                      <a:pt x="165" y="1147"/>
                    </a:lnTo>
                    <a:lnTo>
                      <a:pt x="274" y="1365"/>
                    </a:lnTo>
                    <a:lnTo>
                      <a:pt x="492" y="1583"/>
                    </a:lnTo>
                    <a:lnTo>
                      <a:pt x="547" y="1311"/>
                    </a:lnTo>
                    <a:lnTo>
                      <a:pt x="547" y="1038"/>
                    </a:lnTo>
                    <a:lnTo>
                      <a:pt x="437" y="710"/>
                    </a:lnTo>
                    <a:lnTo>
                      <a:pt x="328" y="437"/>
                    </a:lnTo>
                    <a:lnTo>
                      <a:pt x="219" y="219"/>
                    </a:lnTo>
                    <a:lnTo>
                      <a:pt x="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0" name="Google Shape;2140;p56"/>
              <p:cNvSpPr/>
              <p:nvPr/>
            </p:nvSpPr>
            <p:spPr>
              <a:xfrm>
                <a:off x="4504375" y="3969350"/>
                <a:ext cx="241500" cy="125550"/>
              </a:xfrm>
              <a:custGeom>
                <a:avLst/>
                <a:gdLst/>
                <a:ahLst/>
                <a:cxnLst/>
                <a:rect l="l" t="t" r="r" b="b"/>
                <a:pathLst>
                  <a:path w="9660" h="5022" extrusionOk="0">
                    <a:moveTo>
                      <a:pt x="9223" y="3875"/>
                    </a:moveTo>
                    <a:lnTo>
                      <a:pt x="9332" y="3930"/>
                    </a:lnTo>
                    <a:lnTo>
                      <a:pt x="9496" y="3984"/>
                    </a:lnTo>
                    <a:lnTo>
                      <a:pt x="9332" y="3875"/>
                    </a:lnTo>
                    <a:close/>
                    <a:moveTo>
                      <a:pt x="1" y="1"/>
                    </a:moveTo>
                    <a:lnTo>
                      <a:pt x="164" y="492"/>
                    </a:lnTo>
                    <a:lnTo>
                      <a:pt x="219" y="765"/>
                    </a:lnTo>
                    <a:lnTo>
                      <a:pt x="383" y="1092"/>
                    </a:lnTo>
                    <a:lnTo>
                      <a:pt x="492" y="1474"/>
                    </a:lnTo>
                    <a:lnTo>
                      <a:pt x="765" y="1802"/>
                    </a:lnTo>
                    <a:lnTo>
                      <a:pt x="1038" y="2184"/>
                    </a:lnTo>
                    <a:lnTo>
                      <a:pt x="1365" y="2566"/>
                    </a:lnTo>
                    <a:lnTo>
                      <a:pt x="1747" y="2948"/>
                    </a:lnTo>
                    <a:lnTo>
                      <a:pt x="2184" y="3275"/>
                    </a:lnTo>
                    <a:lnTo>
                      <a:pt x="2620" y="3602"/>
                    </a:lnTo>
                    <a:lnTo>
                      <a:pt x="3166" y="3875"/>
                    </a:lnTo>
                    <a:lnTo>
                      <a:pt x="3657" y="4148"/>
                    </a:lnTo>
                    <a:lnTo>
                      <a:pt x="4203" y="4366"/>
                    </a:lnTo>
                    <a:lnTo>
                      <a:pt x="4803" y="4585"/>
                    </a:lnTo>
                    <a:lnTo>
                      <a:pt x="5349" y="4748"/>
                    </a:lnTo>
                    <a:lnTo>
                      <a:pt x="5949" y="4858"/>
                    </a:lnTo>
                    <a:lnTo>
                      <a:pt x="6495" y="4912"/>
                    </a:lnTo>
                    <a:lnTo>
                      <a:pt x="7040" y="5021"/>
                    </a:lnTo>
                    <a:lnTo>
                      <a:pt x="8514" y="5021"/>
                    </a:lnTo>
                    <a:lnTo>
                      <a:pt x="8950" y="4912"/>
                    </a:lnTo>
                    <a:lnTo>
                      <a:pt x="9114" y="4803"/>
                    </a:lnTo>
                    <a:lnTo>
                      <a:pt x="9278" y="4694"/>
                    </a:lnTo>
                    <a:lnTo>
                      <a:pt x="9551" y="4476"/>
                    </a:lnTo>
                    <a:lnTo>
                      <a:pt x="9660" y="4312"/>
                    </a:lnTo>
                    <a:lnTo>
                      <a:pt x="9660" y="4148"/>
                    </a:lnTo>
                    <a:lnTo>
                      <a:pt x="9605" y="4039"/>
                    </a:lnTo>
                    <a:lnTo>
                      <a:pt x="9496" y="3984"/>
                    </a:lnTo>
                    <a:lnTo>
                      <a:pt x="9551" y="4094"/>
                    </a:lnTo>
                    <a:lnTo>
                      <a:pt x="9551" y="4148"/>
                    </a:lnTo>
                    <a:lnTo>
                      <a:pt x="9551" y="4257"/>
                    </a:lnTo>
                    <a:lnTo>
                      <a:pt x="9441" y="4366"/>
                    </a:lnTo>
                    <a:lnTo>
                      <a:pt x="9223" y="4585"/>
                    </a:lnTo>
                    <a:lnTo>
                      <a:pt x="9059" y="4639"/>
                    </a:lnTo>
                    <a:lnTo>
                      <a:pt x="8896" y="4694"/>
                    </a:lnTo>
                    <a:lnTo>
                      <a:pt x="8514" y="4748"/>
                    </a:lnTo>
                    <a:lnTo>
                      <a:pt x="8077" y="4748"/>
                    </a:lnTo>
                    <a:lnTo>
                      <a:pt x="7586" y="4694"/>
                    </a:lnTo>
                    <a:lnTo>
                      <a:pt x="6549" y="4530"/>
                    </a:lnTo>
                    <a:lnTo>
                      <a:pt x="6003" y="4476"/>
                    </a:lnTo>
                    <a:lnTo>
                      <a:pt x="5458" y="4312"/>
                    </a:lnTo>
                    <a:lnTo>
                      <a:pt x="4912" y="4148"/>
                    </a:lnTo>
                    <a:lnTo>
                      <a:pt x="4366" y="3984"/>
                    </a:lnTo>
                    <a:lnTo>
                      <a:pt x="3875" y="3766"/>
                    </a:lnTo>
                    <a:lnTo>
                      <a:pt x="3330" y="3493"/>
                    </a:lnTo>
                    <a:lnTo>
                      <a:pt x="2838" y="3275"/>
                    </a:lnTo>
                    <a:lnTo>
                      <a:pt x="2402" y="2948"/>
                    </a:lnTo>
                    <a:lnTo>
                      <a:pt x="2184" y="2838"/>
                    </a:lnTo>
                    <a:lnTo>
                      <a:pt x="1965" y="2675"/>
                    </a:lnTo>
                    <a:lnTo>
                      <a:pt x="1583" y="2347"/>
                    </a:lnTo>
                    <a:lnTo>
                      <a:pt x="1256" y="2020"/>
                    </a:lnTo>
                    <a:lnTo>
                      <a:pt x="928" y="1692"/>
                    </a:lnTo>
                    <a:lnTo>
                      <a:pt x="710" y="1365"/>
                    </a:lnTo>
                    <a:lnTo>
                      <a:pt x="492" y="1038"/>
                    </a:lnTo>
                    <a:lnTo>
                      <a:pt x="328" y="765"/>
                    </a:lnTo>
                    <a:lnTo>
                      <a:pt x="219" y="492"/>
                    </a:lnTo>
                    <a:lnTo>
                      <a:pt x="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1" name="Google Shape;2141;p56"/>
              <p:cNvSpPr/>
              <p:nvPr/>
            </p:nvSpPr>
            <p:spPr>
              <a:xfrm>
                <a:off x="4721300" y="4045750"/>
                <a:ext cx="69600" cy="28675"/>
              </a:xfrm>
              <a:custGeom>
                <a:avLst/>
                <a:gdLst/>
                <a:ahLst/>
                <a:cxnLst/>
                <a:rect l="l" t="t" r="r" b="b"/>
                <a:pathLst>
                  <a:path w="2784" h="1147" extrusionOk="0">
                    <a:moveTo>
                      <a:pt x="2292" y="1"/>
                    </a:moveTo>
                    <a:lnTo>
                      <a:pt x="2347" y="110"/>
                    </a:lnTo>
                    <a:lnTo>
                      <a:pt x="2401" y="274"/>
                    </a:lnTo>
                    <a:lnTo>
                      <a:pt x="2565" y="492"/>
                    </a:lnTo>
                    <a:lnTo>
                      <a:pt x="2511" y="437"/>
                    </a:lnTo>
                    <a:lnTo>
                      <a:pt x="2456" y="546"/>
                    </a:lnTo>
                    <a:lnTo>
                      <a:pt x="2401" y="601"/>
                    </a:lnTo>
                    <a:lnTo>
                      <a:pt x="2129" y="710"/>
                    </a:lnTo>
                    <a:lnTo>
                      <a:pt x="1419" y="710"/>
                    </a:lnTo>
                    <a:lnTo>
                      <a:pt x="710" y="601"/>
                    </a:lnTo>
                    <a:lnTo>
                      <a:pt x="0" y="437"/>
                    </a:lnTo>
                    <a:lnTo>
                      <a:pt x="0" y="437"/>
                    </a:lnTo>
                    <a:lnTo>
                      <a:pt x="273" y="710"/>
                    </a:lnTo>
                    <a:lnTo>
                      <a:pt x="655" y="874"/>
                    </a:lnTo>
                    <a:lnTo>
                      <a:pt x="983" y="1038"/>
                    </a:lnTo>
                    <a:lnTo>
                      <a:pt x="1365" y="1092"/>
                    </a:lnTo>
                    <a:lnTo>
                      <a:pt x="1801" y="1147"/>
                    </a:lnTo>
                    <a:lnTo>
                      <a:pt x="2183" y="1092"/>
                    </a:lnTo>
                    <a:lnTo>
                      <a:pt x="2401" y="1038"/>
                    </a:lnTo>
                    <a:lnTo>
                      <a:pt x="2620" y="874"/>
                    </a:lnTo>
                    <a:lnTo>
                      <a:pt x="2674" y="819"/>
                    </a:lnTo>
                    <a:lnTo>
                      <a:pt x="2783" y="710"/>
                    </a:lnTo>
                    <a:lnTo>
                      <a:pt x="2783" y="546"/>
                    </a:lnTo>
                    <a:lnTo>
                      <a:pt x="2783" y="437"/>
                    </a:lnTo>
                    <a:lnTo>
                      <a:pt x="2783" y="383"/>
                    </a:lnTo>
                    <a:lnTo>
                      <a:pt x="2674" y="219"/>
                    </a:lnTo>
                    <a:lnTo>
                      <a:pt x="2511" y="164"/>
                    </a:lnTo>
                    <a:lnTo>
                      <a:pt x="2292"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2" name="Google Shape;2142;p56"/>
              <p:cNvSpPr/>
              <p:nvPr/>
            </p:nvSpPr>
            <p:spPr>
              <a:xfrm>
                <a:off x="4539850" y="3891600"/>
                <a:ext cx="34125" cy="38225"/>
              </a:xfrm>
              <a:custGeom>
                <a:avLst/>
                <a:gdLst/>
                <a:ahLst/>
                <a:cxnLst/>
                <a:rect l="l" t="t" r="r" b="b"/>
                <a:pathLst>
                  <a:path w="1365" h="1529" extrusionOk="0">
                    <a:moveTo>
                      <a:pt x="1" y="0"/>
                    </a:moveTo>
                    <a:lnTo>
                      <a:pt x="1" y="55"/>
                    </a:lnTo>
                    <a:lnTo>
                      <a:pt x="55" y="328"/>
                    </a:lnTo>
                    <a:lnTo>
                      <a:pt x="110" y="437"/>
                    </a:lnTo>
                    <a:lnTo>
                      <a:pt x="219" y="601"/>
                    </a:lnTo>
                    <a:lnTo>
                      <a:pt x="492" y="928"/>
                    </a:lnTo>
                    <a:lnTo>
                      <a:pt x="765" y="1201"/>
                    </a:lnTo>
                    <a:lnTo>
                      <a:pt x="1037" y="1419"/>
                    </a:lnTo>
                    <a:lnTo>
                      <a:pt x="1256" y="1528"/>
                    </a:lnTo>
                    <a:lnTo>
                      <a:pt x="1365" y="1528"/>
                    </a:lnTo>
                    <a:lnTo>
                      <a:pt x="1201" y="1201"/>
                    </a:lnTo>
                    <a:lnTo>
                      <a:pt x="1037" y="928"/>
                    </a:lnTo>
                    <a:lnTo>
                      <a:pt x="765" y="655"/>
                    </a:lnTo>
                    <a:lnTo>
                      <a:pt x="546" y="382"/>
                    </a:lnTo>
                    <a:lnTo>
                      <a:pt x="273" y="164"/>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3" name="Google Shape;2143;p56"/>
              <p:cNvSpPr/>
              <p:nvPr/>
            </p:nvSpPr>
            <p:spPr>
              <a:xfrm>
                <a:off x="4580775" y="3905250"/>
                <a:ext cx="39600" cy="36850"/>
              </a:xfrm>
              <a:custGeom>
                <a:avLst/>
                <a:gdLst/>
                <a:ahLst/>
                <a:cxnLst/>
                <a:rect l="l" t="t" r="r" b="b"/>
                <a:pathLst>
                  <a:path w="1584" h="1474" extrusionOk="0">
                    <a:moveTo>
                      <a:pt x="1" y="0"/>
                    </a:moveTo>
                    <a:lnTo>
                      <a:pt x="1" y="109"/>
                    </a:lnTo>
                    <a:lnTo>
                      <a:pt x="55" y="327"/>
                    </a:lnTo>
                    <a:lnTo>
                      <a:pt x="110" y="491"/>
                    </a:lnTo>
                    <a:lnTo>
                      <a:pt x="219" y="655"/>
                    </a:lnTo>
                    <a:lnTo>
                      <a:pt x="492" y="982"/>
                    </a:lnTo>
                    <a:lnTo>
                      <a:pt x="874" y="1255"/>
                    </a:lnTo>
                    <a:lnTo>
                      <a:pt x="1038" y="1364"/>
                    </a:lnTo>
                    <a:lnTo>
                      <a:pt x="1201" y="1419"/>
                    </a:lnTo>
                    <a:lnTo>
                      <a:pt x="1474" y="1473"/>
                    </a:lnTo>
                    <a:lnTo>
                      <a:pt x="1583" y="1473"/>
                    </a:lnTo>
                    <a:lnTo>
                      <a:pt x="1310" y="1201"/>
                    </a:lnTo>
                    <a:lnTo>
                      <a:pt x="1201" y="1091"/>
                    </a:lnTo>
                    <a:lnTo>
                      <a:pt x="1092" y="928"/>
                    </a:lnTo>
                    <a:lnTo>
                      <a:pt x="819" y="655"/>
                    </a:lnTo>
                    <a:lnTo>
                      <a:pt x="546" y="437"/>
                    </a:lnTo>
                    <a:lnTo>
                      <a:pt x="383" y="327"/>
                    </a:lnTo>
                    <a:lnTo>
                      <a:pt x="274" y="218"/>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4" name="Google Shape;2144;p56"/>
              <p:cNvSpPr/>
              <p:nvPr/>
            </p:nvSpPr>
            <p:spPr>
              <a:xfrm>
                <a:off x="4794975" y="3963900"/>
                <a:ext cx="70950" cy="61425"/>
              </a:xfrm>
              <a:custGeom>
                <a:avLst/>
                <a:gdLst/>
                <a:ahLst/>
                <a:cxnLst/>
                <a:rect l="l" t="t" r="r" b="b"/>
                <a:pathLst>
                  <a:path w="2838" h="2457" extrusionOk="0">
                    <a:moveTo>
                      <a:pt x="2401" y="1"/>
                    </a:moveTo>
                    <a:lnTo>
                      <a:pt x="2620" y="164"/>
                    </a:lnTo>
                    <a:lnTo>
                      <a:pt x="2674" y="219"/>
                    </a:lnTo>
                    <a:lnTo>
                      <a:pt x="2674" y="328"/>
                    </a:lnTo>
                    <a:lnTo>
                      <a:pt x="2620" y="492"/>
                    </a:lnTo>
                    <a:lnTo>
                      <a:pt x="2456" y="655"/>
                    </a:lnTo>
                    <a:lnTo>
                      <a:pt x="2238" y="819"/>
                    </a:lnTo>
                    <a:lnTo>
                      <a:pt x="2074" y="928"/>
                    </a:lnTo>
                    <a:lnTo>
                      <a:pt x="1856" y="983"/>
                    </a:lnTo>
                    <a:lnTo>
                      <a:pt x="1637" y="1037"/>
                    </a:lnTo>
                    <a:lnTo>
                      <a:pt x="982" y="1037"/>
                    </a:lnTo>
                    <a:lnTo>
                      <a:pt x="1528" y="1419"/>
                    </a:lnTo>
                    <a:lnTo>
                      <a:pt x="1637" y="1474"/>
                    </a:lnTo>
                    <a:lnTo>
                      <a:pt x="1801" y="1583"/>
                    </a:lnTo>
                    <a:lnTo>
                      <a:pt x="1965" y="1638"/>
                    </a:lnTo>
                    <a:lnTo>
                      <a:pt x="2074" y="1692"/>
                    </a:lnTo>
                    <a:lnTo>
                      <a:pt x="2074" y="1747"/>
                    </a:lnTo>
                    <a:lnTo>
                      <a:pt x="2019" y="1747"/>
                    </a:lnTo>
                    <a:lnTo>
                      <a:pt x="1910" y="1856"/>
                    </a:lnTo>
                    <a:lnTo>
                      <a:pt x="1637" y="1965"/>
                    </a:lnTo>
                    <a:lnTo>
                      <a:pt x="1310" y="2074"/>
                    </a:lnTo>
                    <a:lnTo>
                      <a:pt x="0" y="2402"/>
                    </a:lnTo>
                    <a:lnTo>
                      <a:pt x="328" y="2456"/>
                    </a:lnTo>
                    <a:lnTo>
                      <a:pt x="710" y="2456"/>
                    </a:lnTo>
                    <a:lnTo>
                      <a:pt x="1364" y="2402"/>
                    </a:lnTo>
                    <a:lnTo>
                      <a:pt x="1746" y="2347"/>
                    </a:lnTo>
                    <a:lnTo>
                      <a:pt x="2074" y="2183"/>
                    </a:lnTo>
                    <a:lnTo>
                      <a:pt x="2292" y="2074"/>
                    </a:lnTo>
                    <a:lnTo>
                      <a:pt x="2347" y="2020"/>
                    </a:lnTo>
                    <a:lnTo>
                      <a:pt x="2456" y="1910"/>
                    </a:lnTo>
                    <a:lnTo>
                      <a:pt x="2510" y="1747"/>
                    </a:lnTo>
                    <a:lnTo>
                      <a:pt x="2510" y="1583"/>
                    </a:lnTo>
                    <a:lnTo>
                      <a:pt x="2456" y="1474"/>
                    </a:lnTo>
                    <a:lnTo>
                      <a:pt x="2347" y="1365"/>
                    </a:lnTo>
                    <a:lnTo>
                      <a:pt x="2203" y="1269"/>
                    </a:lnTo>
                    <a:lnTo>
                      <a:pt x="2238" y="1256"/>
                    </a:lnTo>
                    <a:lnTo>
                      <a:pt x="2456" y="1092"/>
                    </a:lnTo>
                    <a:lnTo>
                      <a:pt x="2674" y="874"/>
                    </a:lnTo>
                    <a:lnTo>
                      <a:pt x="2783" y="601"/>
                    </a:lnTo>
                    <a:lnTo>
                      <a:pt x="2838" y="492"/>
                    </a:lnTo>
                    <a:lnTo>
                      <a:pt x="2838" y="328"/>
                    </a:lnTo>
                    <a:lnTo>
                      <a:pt x="2783" y="164"/>
                    </a:lnTo>
                    <a:lnTo>
                      <a:pt x="2674" y="55"/>
                    </a:lnTo>
                    <a:lnTo>
                      <a:pt x="2510" y="55"/>
                    </a:lnTo>
                    <a:lnTo>
                      <a:pt x="240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5" name="Google Shape;2145;p56"/>
              <p:cNvSpPr/>
              <p:nvPr/>
            </p:nvSpPr>
            <p:spPr>
              <a:xfrm>
                <a:off x="4254725" y="3425025"/>
                <a:ext cx="294700" cy="432500"/>
              </a:xfrm>
              <a:custGeom>
                <a:avLst/>
                <a:gdLst/>
                <a:ahLst/>
                <a:cxnLst/>
                <a:rect l="l" t="t" r="r" b="b"/>
                <a:pathLst>
                  <a:path w="11788" h="17300" extrusionOk="0">
                    <a:moveTo>
                      <a:pt x="5403" y="0"/>
                    </a:moveTo>
                    <a:lnTo>
                      <a:pt x="5021" y="55"/>
                    </a:lnTo>
                    <a:lnTo>
                      <a:pt x="4639" y="164"/>
                    </a:lnTo>
                    <a:lnTo>
                      <a:pt x="4257" y="273"/>
                    </a:lnTo>
                    <a:lnTo>
                      <a:pt x="3547" y="601"/>
                    </a:lnTo>
                    <a:lnTo>
                      <a:pt x="2838" y="1092"/>
                    </a:lnTo>
                    <a:lnTo>
                      <a:pt x="2183" y="1637"/>
                    </a:lnTo>
                    <a:lnTo>
                      <a:pt x="1583" y="2292"/>
                    </a:lnTo>
                    <a:lnTo>
                      <a:pt x="1092" y="3002"/>
                    </a:lnTo>
                    <a:lnTo>
                      <a:pt x="655" y="3766"/>
                    </a:lnTo>
                    <a:lnTo>
                      <a:pt x="328" y="4584"/>
                    </a:lnTo>
                    <a:lnTo>
                      <a:pt x="110" y="5457"/>
                    </a:lnTo>
                    <a:lnTo>
                      <a:pt x="55" y="5894"/>
                    </a:lnTo>
                    <a:lnTo>
                      <a:pt x="0" y="6330"/>
                    </a:lnTo>
                    <a:lnTo>
                      <a:pt x="55" y="6767"/>
                    </a:lnTo>
                    <a:lnTo>
                      <a:pt x="110" y="7149"/>
                    </a:lnTo>
                    <a:lnTo>
                      <a:pt x="273" y="8022"/>
                    </a:lnTo>
                    <a:lnTo>
                      <a:pt x="437" y="8841"/>
                    </a:lnTo>
                    <a:lnTo>
                      <a:pt x="601" y="9768"/>
                    </a:lnTo>
                    <a:lnTo>
                      <a:pt x="601" y="10150"/>
                    </a:lnTo>
                    <a:lnTo>
                      <a:pt x="601" y="10587"/>
                    </a:lnTo>
                    <a:lnTo>
                      <a:pt x="437" y="11460"/>
                    </a:lnTo>
                    <a:lnTo>
                      <a:pt x="328" y="12279"/>
                    </a:lnTo>
                    <a:lnTo>
                      <a:pt x="219" y="13043"/>
                    </a:lnTo>
                    <a:lnTo>
                      <a:pt x="110" y="14025"/>
                    </a:lnTo>
                    <a:lnTo>
                      <a:pt x="55" y="14680"/>
                    </a:lnTo>
                    <a:lnTo>
                      <a:pt x="0" y="15335"/>
                    </a:lnTo>
                    <a:lnTo>
                      <a:pt x="55" y="15989"/>
                    </a:lnTo>
                    <a:lnTo>
                      <a:pt x="164" y="16535"/>
                    </a:lnTo>
                    <a:lnTo>
                      <a:pt x="219" y="16808"/>
                    </a:lnTo>
                    <a:lnTo>
                      <a:pt x="328" y="16972"/>
                    </a:lnTo>
                    <a:lnTo>
                      <a:pt x="492" y="17135"/>
                    </a:lnTo>
                    <a:lnTo>
                      <a:pt x="655" y="17244"/>
                    </a:lnTo>
                    <a:lnTo>
                      <a:pt x="874" y="17299"/>
                    </a:lnTo>
                    <a:lnTo>
                      <a:pt x="1037" y="17299"/>
                    </a:lnTo>
                    <a:lnTo>
                      <a:pt x="1201" y="17244"/>
                    </a:lnTo>
                    <a:lnTo>
                      <a:pt x="1419" y="17135"/>
                    </a:lnTo>
                    <a:lnTo>
                      <a:pt x="1747" y="16862"/>
                    </a:lnTo>
                    <a:lnTo>
                      <a:pt x="2074" y="16535"/>
                    </a:lnTo>
                    <a:lnTo>
                      <a:pt x="2347" y="16153"/>
                    </a:lnTo>
                    <a:lnTo>
                      <a:pt x="2620" y="15717"/>
                    </a:lnTo>
                    <a:lnTo>
                      <a:pt x="2947" y="15062"/>
                    </a:lnTo>
                    <a:lnTo>
                      <a:pt x="3002" y="15335"/>
                    </a:lnTo>
                    <a:lnTo>
                      <a:pt x="3056" y="15607"/>
                    </a:lnTo>
                    <a:lnTo>
                      <a:pt x="3111" y="15826"/>
                    </a:lnTo>
                    <a:lnTo>
                      <a:pt x="3275" y="16044"/>
                    </a:lnTo>
                    <a:lnTo>
                      <a:pt x="3384" y="16153"/>
                    </a:lnTo>
                    <a:lnTo>
                      <a:pt x="3547" y="16262"/>
                    </a:lnTo>
                    <a:lnTo>
                      <a:pt x="3711" y="16371"/>
                    </a:lnTo>
                    <a:lnTo>
                      <a:pt x="4093" y="16371"/>
                    </a:lnTo>
                    <a:lnTo>
                      <a:pt x="4202" y="16317"/>
                    </a:lnTo>
                    <a:lnTo>
                      <a:pt x="4366" y="16208"/>
                    </a:lnTo>
                    <a:lnTo>
                      <a:pt x="4475" y="16044"/>
                    </a:lnTo>
                    <a:lnTo>
                      <a:pt x="4530" y="15880"/>
                    </a:lnTo>
                    <a:lnTo>
                      <a:pt x="4584" y="15662"/>
                    </a:lnTo>
                    <a:lnTo>
                      <a:pt x="4584" y="15389"/>
                    </a:lnTo>
                    <a:lnTo>
                      <a:pt x="4584" y="15062"/>
                    </a:lnTo>
                    <a:lnTo>
                      <a:pt x="5075" y="15553"/>
                    </a:lnTo>
                    <a:lnTo>
                      <a:pt x="5676" y="15935"/>
                    </a:lnTo>
                    <a:lnTo>
                      <a:pt x="6276" y="16208"/>
                    </a:lnTo>
                    <a:lnTo>
                      <a:pt x="6549" y="16317"/>
                    </a:lnTo>
                    <a:lnTo>
                      <a:pt x="7040" y="16317"/>
                    </a:lnTo>
                    <a:lnTo>
                      <a:pt x="7204" y="16208"/>
                    </a:lnTo>
                    <a:lnTo>
                      <a:pt x="7367" y="16099"/>
                    </a:lnTo>
                    <a:lnTo>
                      <a:pt x="7531" y="15880"/>
                    </a:lnTo>
                    <a:lnTo>
                      <a:pt x="7586" y="15607"/>
                    </a:lnTo>
                    <a:lnTo>
                      <a:pt x="7640" y="15280"/>
                    </a:lnTo>
                    <a:lnTo>
                      <a:pt x="7586" y="14898"/>
                    </a:lnTo>
                    <a:lnTo>
                      <a:pt x="7531" y="14407"/>
                    </a:lnTo>
                    <a:lnTo>
                      <a:pt x="7804" y="14680"/>
                    </a:lnTo>
                    <a:lnTo>
                      <a:pt x="8077" y="14898"/>
                    </a:lnTo>
                    <a:lnTo>
                      <a:pt x="8350" y="15062"/>
                    </a:lnTo>
                    <a:lnTo>
                      <a:pt x="8622" y="15171"/>
                    </a:lnTo>
                    <a:lnTo>
                      <a:pt x="8895" y="15280"/>
                    </a:lnTo>
                    <a:lnTo>
                      <a:pt x="9168" y="15335"/>
                    </a:lnTo>
                    <a:lnTo>
                      <a:pt x="9386" y="15335"/>
                    </a:lnTo>
                    <a:lnTo>
                      <a:pt x="9605" y="15280"/>
                    </a:lnTo>
                    <a:lnTo>
                      <a:pt x="9768" y="15225"/>
                    </a:lnTo>
                    <a:lnTo>
                      <a:pt x="9932" y="15116"/>
                    </a:lnTo>
                    <a:lnTo>
                      <a:pt x="10041" y="14953"/>
                    </a:lnTo>
                    <a:lnTo>
                      <a:pt x="10096" y="14734"/>
                    </a:lnTo>
                    <a:lnTo>
                      <a:pt x="10150" y="14461"/>
                    </a:lnTo>
                    <a:lnTo>
                      <a:pt x="10150" y="14189"/>
                    </a:lnTo>
                    <a:lnTo>
                      <a:pt x="10096" y="13807"/>
                    </a:lnTo>
                    <a:lnTo>
                      <a:pt x="9987" y="13425"/>
                    </a:lnTo>
                    <a:lnTo>
                      <a:pt x="10587" y="13697"/>
                    </a:lnTo>
                    <a:lnTo>
                      <a:pt x="11024" y="13861"/>
                    </a:lnTo>
                    <a:lnTo>
                      <a:pt x="11406" y="13861"/>
                    </a:lnTo>
                    <a:lnTo>
                      <a:pt x="11569" y="13807"/>
                    </a:lnTo>
                    <a:lnTo>
                      <a:pt x="11678" y="13697"/>
                    </a:lnTo>
                    <a:lnTo>
                      <a:pt x="11733" y="13588"/>
                    </a:lnTo>
                    <a:lnTo>
                      <a:pt x="11788" y="13479"/>
                    </a:lnTo>
                    <a:lnTo>
                      <a:pt x="11788" y="13315"/>
                    </a:lnTo>
                    <a:lnTo>
                      <a:pt x="11733" y="13152"/>
                    </a:lnTo>
                    <a:lnTo>
                      <a:pt x="11569" y="12715"/>
                    </a:lnTo>
                    <a:lnTo>
                      <a:pt x="11187" y="12224"/>
                    </a:lnTo>
                    <a:lnTo>
                      <a:pt x="10969" y="11897"/>
                    </a:lnTo>
                    <a:lnTo>
                      <a:pt x="10696" y="11569"/>
                    </a:lnTo>
                    <a:lnTo>
                      <a:pt x="10423" y="11242"/>
                    </a:lnTo>
                    <a:lnTo>
                      <a:pt x="10150" y="10860"/>
                    </a:lnTo>
                    <a:lnTo>
                      <a:pt x="9496" y="9386"/>
                    </a:lnTo>
                    <a:lnTo>
                      <a:pt x="9441" y="8459"/>
                    </a:lnTo>
                    <a:lnTo>
                      <a:pt x="9496" y="7531"/>
                    </a:lnTo>
                    <a:lnTo>
                      <a:pt x="9659" y="5785"/>
                    </a:lnTo>
                    <a:lnTo>
                      <a:pt x="9714" y="4912"/>
                    </a:lnTo>
                    <a:lnTo>
                      <a:pt x="9659" y="4038"/>
                    </a:lnTo>
                    <a:lnTo>
                      <a:pt x="9605" y="3602"/>
                    </a:lnTo>
                    <a:lnTo>
                      <a:pt x="9496" y="3220"/>
                    </a:lnTo>
                    <a:lnTo>
                      <a:pt x="9332" y="2783"/>
                    </a:lnTo>
                    <a:lnTo>
                      <a:pt x="9114" y="2347"/>
                    </a:lnTo>
                    <a:lnTo>
                      <a:pt x="8841" y="1856"/>
                    </a:lnTo>
                    <a:lnTo>
                      <a:pt x="8568" y="1474"/>
                    </a:lnTo>
                    <a:lnTo>
                      <a:pt x="8240" y="1092"/>
                    </a:lnTo>
                    <a:lnTo>
                      <a:pt x="7913" y="819"/>
                    </a:lnTo>
                    <a:lnTo>
                      <a:pt x="7586" y="546"/>
                    </a:lnTo>
                    <a:lnTo>
                      <a:pt x="7204" y="328"/>
                    </a:lnTo>
                    <a:lnTo>
                      <a:pt x="6876" y="164"/>
                    </a:lnTo>
                    <a:lnTo>
                      <a:pt x="6494" y="55"/>
                    </a:lnTo>
                    <a:lnTo>
                      <a:pt x="6112" y="0"/>
                    </a:lnTo>
                    <a:close/>
                  </a:path>
                </a:pathLst>
              </a:custGeom>
              <a:solidFill>
                <a:srgbClr val="BF68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6" name="Google Shape;2146;p56"/>
              <p:cNvSpPr/>
              <p:nvPr/>
            </p:nvSpPr>
            <p:spPr>
              <a:xfrm>
                <a:off x="4179700" y="3516425"/>
                <a:ext cx="128250" cy="84600"/>
              </a:xfrm>
              <a:custGeom>
                <a:avLst/>
                <a:gdLst/>
                <a:ahLst/>
                <a:cxnLst/>
                <a:rect l="l" t="t" r="r" b="b"/>
                <a:pathLst>
                  <a:path w="5130" h="3384" extrusionOk="0">
                    <a:moveTo>
                      <a:pt x="3875" y="0"/>
                    </a:moveTo>
                    <a:lnTo>
                      <a:pt x="3329" y="110"/>
                    </a:lnTo>
                    <a:lnTo>
                      <a:pt x="2783" y="273"/>
                    </a:lnTo>
                    <a:lnTo>
                      <a:pt x="2292" y="492"/>
                    </a:lnTo>
                    <a:lnTo>
                      <a:pt x="1801" y="764"/>
                    </a:lnTo>
                    <a:lnTo>
                      <a:pt x="873" y="1310"/>
                    </a:lnTo>
                    <a:lnTo>
                      <a:pt x="0" y="1801"/>
                    </a:lnTo>
                    <a:lnTo>
                      <a:pt x="273" y="2074"/>
                    </a:lnTo>
                    <a:lnTo>
                      <a:pt x="764" y="2347"/>
                    </a:lnTo>
                    <a:lnTo>
                      <a:pt x="1364" y="2620"/>
                    </a:lnTo>
                    <a:lnTo>
                      <a:pt x="2019" y="2893"/>
                    </a:lnTo>
                    <a:lnTo>
                      <a:pt x="2674" y="3111"/>
                    </a:lnTo>
                    <a:lnTo>
                      <a:pt x="3329" y="3275"/>
                    </a:lnTo>
                    <a:lnTo>
                      <a:pt x="3875" y="3384"/>
                    </a:lnTo>
                    <a:lnTo>
                      <a:pt x="4093" y="3384"/>
                    </a:lnTo>
                    <a:lnTo>
                      <a:pt x="4257" y="3329"/>
                    </a:lnTo>
                    <a:lnTo>
                      <a:pt x="4420" y="3275"/>
                    </a:lnTo>
                    <a:lnTo>
                      <a:pt x="4584" y="3111"/>
                    </a:lnTo>
                    <a:lnTo>
                      <a:pt x="4857" y="2784"/>
                    </a:lnTo>
                    <a:lnTo>
                      <a:pt x="5020" y="2402"/>
                    </a:lnTo>
                    <a:lnTo>
                      <a:pt x="5130" y="1965"/>
                    </a:lnTo>
                    <a:lnTo>
                      <a:pt x="5075" y="1474"/>
                    </a:lnTo>
                    <a:lnTo>
                      <a:pt x="5020" y="1256"/>
                    </a:lnTo>
                    <a:lnTo>
                      <a:pt x="4911" y="983"/>
                    </a:lnTo>
                    <a:lnTo>
                      <a:pt x="4802" y="764"/>
                    </a:lnTo>
                    <a:lnTo>
                      <a:pt x="4584" y="546"/>
                    </a:lnTo>
                    <a:lnTo>
                      <a:pt x="4420" y="382"/>
                    </a:lnTo>
                    <a:lnTo>
                      <a:pt x="4147" y="219"/>
                    </a:lnTo>
                    <a:lnTo>
                      <a:pt x="3875"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7" name="Google Shape;2147;p56"/>
              <p:cNvSpPr/>
              <p:nvPr/>
            </p:nvSpPr>
            <p:spPr>
              <a:xfrm>
                <a:off x="4181050" y="3557350"/>
                <a:ext cx="121450" cy="21850"/>
              </a:xfrm>
              <a:custGeom>
                <a:avLst/>
                <a:gdLst/>
                <a:ahLst/>
                <a:cxnLst/>
                <a:rect l="l" t="t" r="r" b="b"/>
                <a:pathLst>
                  <a:path w="4858" h="874" extrusionOk="0">
                    <a:moveTo>
                      <a:pt x="4857" y="1"/>
                    </a:moveTo>
                    <a:lnTo>
                      <a:pt x="4639" y="55"/>
                    </a:lnTo>
                    <a:lnTo>
                      <a:pt x="4093" y="219"/>
                    </a:lnTo>
                    <a:lnTo>
                      <a:pt x="3711" y="273"/>
                    </a:lnTo>
                    <a:lnTo>
                      <a:pt x="3329" y="383"/>
                    </a:lnTo>
                    <a:lnTo>
                      <a:pt x="2893" y="437"/>
                    </a:lnTo>
                    <a:lnTo>
                      <a:pt x="1583" y="437"/>
                    </a:lnTo>
                    <a:lnTo>
                      <a:pt x="819" y="383"/>
                    </a:lnTo>
                    <a:lnTo>
                      <a:pt x="219" y="273"/>
                    </a:lnTo>
                    <a:lnTo>
                      <a:pt x="1" y="273"/>
                    </a:lnTo>
                    <a:lnTo>
                      <a:pt x="219" y="383"/>
                    </a:lnTo>
                    <a:lnTo>
                      <a:pt x="765" y="601"/>
                    </a:lnTo>
                    <a:lnTo>
                      <a:pt x="1092" y="710"/>
                    </a:lnTo>
                    <a:lnTo>
                      <a:pt x="1529" y="819"/>
                    </a:lnTo>
                    <a:lnTo>
                      <a:pt x="2020" y="874"/>
                    </a:lnTo>
                    <a:lnTo>
                      <a:pt x="2729" y="874"/>
                    </a:lnTo>
                    <a:lnTo>
                      <a:pt x="2947" y="819"/>
                    </a:lnTo>
                    <a:lnTo>
                      <a:pt x="3439" y="710"/>
                    </a:lnTo>
                    <a:lnTo>
                      <a:pt x="3657" y="655"/>
                    </a:lnTo>
                    <a:lnTo>
                      <a:pt x="3821" y="601"/>
                    </a:lnTo>
                    <a:lnTo>
                      <a:pt x="4203" y="437"/>
                    </a:lnTo>
                    <a:lnTo>
                      <a:pt x="4694" y="110"/>
                    </a:lnTo>
                    <a:lnTo>
                      <a:pt x="4857"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8" name="Google Shape;2148;p56"/>
              <p:cNvSpPr/>
              <p:nvPr/>
            </p:nvSpPr>
            <p:spPr>
              <a:xfrm>
                <a:off x="4261550" y="3535525"/>
                <a:ext cx="19125" cy="12300"/>
              </a:xfrm>
              <a:custGeom>
                <a:avLst/>
                <a:gdLst/>
                <a:ahLst/>
                <a:cxnLst/>
                <a:rect l="l" t="t" r="r" b="b"/>
                <a:pathLst>
                  <a:path w="765" h="492" extrusionOk="0">
                    <a:moveTo>
                      <a:pt x="491" y="0"/>
                    </a:moveTo>
                    <a:lnTo>
                      <a:pt x="328" y="55"/>
                    </a:lnTo>
                    <a:lnTo>
                      <a:pt x="164" y="110"/>
                    </a:lnTo>
                    <a:lnTo>
                      <a:pt x="109" y="219"/>
                    </a:lnTo>
                    <a:lnTo>
                      <a:pt x="0" y="382"/>
                    </a:lnTo>
                    <a:lnTo>
                      <a:pt x="164" y="492"/>
                    </a:lnTo>
                    <a:lnTo>
                      <a:pt x="328" y="492"/>
                    </a:lnTo>
                    <a:lnTo>
                      <a:pt x="491" y="437"/>
                    </a:lnTo>
                    <a:lnTo>
                      <a:pt x="601" y="382"/>
                    </a:lnTo>
                    <a:lnTo>
                      <a:pt x="710" y="273"/>
                    </a:lnTo>
                    <a:lnTo>
                      <a:pt x="764" y="110"/>
                    </a:lnTo>
                    <a:lnTo>
                      <a:pt x="601" y="55"/>
                    </a:lnTo>
                    <a:lnTo>
                      <a:pt x="491"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9" name="Google Shape;2149;p56"/>
              <p:cNvSpPr/>
              <p:nvPr/>
            </p:nvSpPr>
            <p:spPr>
              <a:xfrm>
                <a:off x="4232900" y="3605100"/>
                <a:ext cx="72325" cy="103700"/>
              </a:xfrm>
              <a:custGeom>
                <a:avLst/>
                <a:gdLst/>
                <a:ahLst/>
                <a:cxnLst/>
                <a:rect l="l" t="t" r="r" b="b"/>
                <a:pathLst>
                  <a:path w="2893" h="4148" extrusionOk="0">
                    <a:moveTo>
                      <a:pt x="1365" y="1"/>
                    </a:moveTo>
                    <a:lnTo>
                      <a:pt x="928" y="765"/>
                    </a:lnTo>
                    <a:lnTo>
                      <a:pt x="437" y="1692"/>
                    </a:lnTo>
                    <a:lnTo>
                      <a:pt x="219" y="2238"/>
                    </a:lnTo>
                    <a:lnTo>
                      <a:pt x="55" y="2674"/>
                    </a:lnTo>
                    <a:lnTo>
                      <a:pt x="0" y="3166"/>
                    </a:lnTo>
                    <a:lnTo>
                      <a:pt x="55" y="3384"/>
                    </a:lnTo>
                    <a:lnTo>
                      <a:pt x="109" y="3602"/>
                    </a:lnTo>
                    <a:lnTo>
                      <a:pt x="273" y="3875"/>
                    </a:lnTo>
                    <a:lnTo>
                      <a:pt x="382" y="4039"/>
                    </a:lnTo>
                    <a:lnTo>
                      <a:pt x="546" y="4148"/>
                    </a:lnTo>
                    <a:lnTo>
                      <a:pt x="655" y="4148"/>
                    </a:lnTo>
                    <a:lnTo>
                      <a:pt x="764" y="4093"/>
                    </a:lnTo>
                    <a:lnTo>
                      <a:pt x="873" y="3984"/>
                    </a:lnTo>
                    <a:lnTo>
                      <a:pt x="1037" y="3657"/>
                    </a:lnTo>
                    <a:lnTo>
                      <a:pt x="1146" y="3220"/>
                    </a:lnTo>
                    <a:lnTo>
                      <a:pt x="1255" y="2729"/>
                    </a:lnTo>
                    <a:lnTo>
                      <a:pt x="1365" y="2238"/>
                    </a:lnTo>
                    <a:lnTo>
                      <a:pt x="1365" y="2183"/>
                    </a:lnTo>
                    <a:lnTo>
                      <a:pt x="1419" y="2511"/>
                    </a:lnTo>
                    <a:lnTo>
                      <a:pt x="1583" y="3111"/>
                    </a:lnTo>
                    <a:lnTo>
                      <a:pt x="1801" y="3657"/>
                    </a:lnTo>
                    <a:lnTo>
                      <a:pt x="2074" y="3984"/>
                    </a:lnTo>
                    <a:lnTo>
                      <a:pt x="2238" y="4093"/>
                    </a:lnTo>
                    <a:lnTo>
                      <a:pt x="2347" y="4148"/>
                    </a:lnTo>
                    <a:lnTo>
                      <a:pt x="2510" y="4148"/>
                    </a:lnTo>
                    <a:lnTo>
                      <a:pt x="2620" y="4093"/>
                    </a:lnTo>
                    <a:lnTo>
                      <a:pt x="2729" y="3930"/>
                    </a:lnTo>
                    <a:lnTo>
                      <a:pt x="2783" y="3657"/>
                    </a:lnTo>
                    <a:lnTo>
                      <a:pt x="2838" y="3329"/>
                    </a:lnTo>
                    <a:lnTo>
                      <a:pt x="2892" y="2947"/>
                    </a:lnTo>
                    <a:lnTo>
                      <a:pt x="2783" y="2511"/>
                    </a:lnTo>
                    <a:lnTo>
                      <a:pt x="2674" y="2129"/>
                    </a:lnTo>
                    <a:lnTo>
                      <a:pt x="2347" y="1419"/>
                    </a:lnTo>
                    <a:lnTo>
                      <a:pt x="2183" y="1037"/>
                    </a:lnTo>
                    <a:lnTo>
                      <a:pt x="2074" y="710"/>
                    </a:lnTo>
                    <a:lnTo>
                      <a:pt x="2019" y="328"/>
                    </a:lnTo>
                    <a:lnTo>
                      <a:pt x="2019"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0" name="Google Shape;2150;p56"/>
              <p:cNvSpPr/>
              <p:nvPr/>
            </p:nvSpPr>
            <p:spPr>
              <a:xfrm>
                <a:off x="4451175" y="3695150"/>
                <a:ext cx="17750" cy="36850"/>
              </a:xfrm>
              <a:custGeom>
                <a:avLst/>
                <a:gdLst/>
                <a:ahLst/>
                <a:cxnLst/>
                <a:rect l="l" t="t" r="r" b="b"/>
                <a:pathLst>
                  <a:path w="710" h="1474" extrusionOk="0">
                    <a:moveTo>
                      <a:pt x="1" y="0"/>
                    </a:moveTo>
                    <a:lnTo>
                      <a:pt x="1" y="273"/>
                    </a:lnTo>
                    <a:lnTo>
                      <a:pt x="1" y="546"/>
                    </a:lnTo>
                    <a:lnTo>
                      <a:pt x="110" y="873"/>
                    </a:lnTo>
                    <a:lnTo>
                      <a:pt x="273" y="1146"/>
                    </a:lnTo>
                    <a:lnTo>
                      <a:pt x="437" y="1310"/>
                    </a:lnTo>
                    <a:lnTo>
                      <a:pt x="601" y="1474"/>
                    </a:lnTo>
                    <a:lnTo>
                      <a:pt x="710" y="1474"/>
                    </a:lnTo>
                    <a:lnTo>
                      <a:pt x="655" y="1201"/>
                    </a:lnTo>
                    <a:lnTo>
                      <a:pt x="601" y="928"/>
                    </a:lnTo>
                    <a:lnTo>
                      <a:pt x="492" y="655"/>
                    </a:lnTo>
                    <a:lnTo>
                      <a:pt x="382" y="437"/>
                    </a:lnTo>
                    <a:lnTo>
                      <a:pt x="219" y="218"/>
                    </a:lnTo>
                    <a:lnTo>
                      <a:pt x="1"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1" name="Google Shape;2151;p56"/>
              <p:cNvSpPr/>
              <p:nvPr/>
            </p:nvSpPr>
            <p:spPr>
              <a:xfrm>
                <a:off x="4478450" y="3714250"/>
                <a:ext cx="25950" cy="32750"/>
              </a:xfrm>
              <a:custGeom>
                <a:avLst/>
                <a:gdLst/>
                <a:ahLst/>
                <a:cxnLst/>
                <a:rect l="l" t="t" r="r" b="b"/>
                <a:pathLst>
                  <a:path w="1038" h="1310" extrusionOk="0">
                    <a:moveTo>
                      <a:pt x="1" y="0"/>
                    </a:moveTo>
                    <a:lnTo>
                      <a:pt x="1" y="273"/>
                    </a:lnTo>
                    <a:lnTo>
                      <a:pt x="110" y="546"/>
                    </a:lnTo>
                    <a:lnTo>
                      <a:pt x="274" y="819"/>
                    </a:lnTo>
                    <a:lnTo>
                      <a:pt x="492" y="1037"/>
                    </a:lnTo>
                    <a:lnTo>
                      <a:pt x="765" y="1201"/>
                    </a:lnTo>
                    <a:lnTo>
                      <a:pt x="929" y="1310"/>
                    </a:lnTo>
                    <a:lnTo>
                      <a:pt x="1038" y="1310"/>
                    </a:lnTo>
                    <a:lnTo>
                      <a:pt x="929" y="1037"/>
                    </a:lnTo>
                    <a:lnTo>
                      <a:pt x="819" y="764"/>
                    </a:lnTo>
                    <a:lnTo>
                      <a:pt x="601" y="546"/>
                    </a:lnTo>
                    <a:lnTo>
                      <a:pt x="437" y="328"/>
                    </a:lnTo>
                    <a:lnTo>
                      <a:pt x="219" y="164"/>
                    </a:lnTo>
                    <a:lnTo>
                      <a:pt x="1"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2" name="Google Shape;2152;p56"/>
              <p:cNvSpPr/>
              <p:nvPr/>
            </p:nvSpPr>
            <p:spPr>
              <a:xfrm>
                <a:off x="4361125" y="3516425"/>
                <a:ext cx="20500" cy="27300"/>
              </a:xfrm>
              <a:custGeom>
                <a:avLst/>
                <a:gdLst/>
                <a:ahLst/>
                <a:cxnLst/>
                <a:rect l="l" t="t" r="r" b="b"/>
                <a:pathLst>
                  <a:path w="820" h="1092" extrusionOk="0">
                    <a:moveTo>
                      <a:pt x="383" y="0"/>
                    </a:moveTo>
                    <a:lnTo>
                      <a:pt x="274" y="55"/>
                    </a:lnTo>
                    <a:lnTo>
                      <a:pt x="110" y="164"/>
                    </a:lnTo>
                    <a:lnTo>
                      <a:pt x="1" y="382"/>
                    </a:lnTo>
                    <a:lnTo>
                      <a:pt x="1" y="601"/>
                    </a:lnTo>
                    <a:lnTo>
                      <a:pt x="1" y="819"/>
                    </a:lnTo>
                    <a:lnTo>
                      <a:pt x="110" y="983"/>
                    </a:lnTo>
                    <a:lnTo>
                      <a:pt x="219" y="1037"/>
                    </a:lnTo>
                    <a:lnTo>
                      <a:pt x="328" y="1092"/>
                    </a:lnTo>
                    <a:lnTo>
                      <a:pt x="547" y="1092"/>
                    </a:lnTo>
                    <a:lnTo>
                      <a:pt x="656" y="1037"/>
                    </a:lnTo>
                    <a:lnTo>
                      <a:pt x="765" y="928"/>
                    </a:lnTo>
                    <a:lnTo>
                      <a:pt x="819" y="764"/>
                    </a:lnTo>
                    <a:lnTo>
                      <a:pt x="819" y="601"/>
                    </a:lnTo>
                    <a:lnTo>
                      <a:pt x="819" y="437"/>
                    </a:lnTo>
                    <a:lnTo>
                      <a:pt x="765" y="273"/>
                    </a:lnTo>
                    <a:lnTo>
                      <a:pt x="656" y="164"/>
                    </a:lnTo>
                    <a:lnTo>
                      <a:pt x="547" y="55"/>
                    </a:lnTo>
                    <a:lnTo>
                      <a:pt x="437" y="55"/>
                    </a:lnTo>
                    <a:lnTo>
                      <a:pt x="38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3" name="Google Shape;2153;p56"/>
              <p:cNvSpPr/>
              <p:nvPr/>
            </p:nvSpPr>
            <p:spPr>
              <a:xfrm>
                <a:off x="4549400" y="4216300"/>
                <a:ext cx="161000" cy="27300"/>
              </a:xfrm>
              <a:custGeom>
                <a:avLst/>
                <a:gdLst/>
                <a:ahLst/>
                <a:cxnLst/>
                <a:rect l="l" t="t" r="r" b="b"/>
                <a:pathLst>
                  <a:path w="6440" h="1092" extrusionOk="0">
                    <a:moveTo>
                      <a:pt x="6440" y="0"/>
                    </a:moveTo>
                    <a:lnTo>
                      <a:pt x="6167" y="164"/>
                    </a:lnTo>
                    <a:lnTo>
                      <a:pt x="5840" y="273"/>
                    </a:lnTo>
                    <a:lnTo>
                      <a:pt x="5458" y="382"/>
                    </a:lnTo>
                    <a:lnTo>
                      <a:pt x="4966" y="491"/>
                    </a:lnTo>
                    <a:lnTo>
                      <a:pt x="4475" y="546"/>
                    </a:lnTo>
                    <a:lnTo>
                      <a:pt x="3875" y="600"/>
                    </a:lnTo>
                    <a:lnTo>
                      <a:pt x="3275" y="655"/>
                    </a:lnTo>
                    <a:lnTo>
                      <a:pt x="2074" y="600"/>
                    </a:lnTo>
                    <a:lnTo>
                      <a:pt x="1037" y="491"/>
                    </a:lnTo>
                    <a:lnTo>
                      <a:pt x="273" y="437"/>
                    </a:lnTo>
                    <a:lnTo>
                      <a:pt x="1" y="382"/>
                    </a:lnTo>
                    <a:lnTo>
                      <a:pt x="273" y="491"/>
                    </a:lnTo>
                    <a:lnTo>
                      <a:pt x="983" y="764"/>
                    </a:lnTo>
                    <a:lnTo>
                      <a:pt x="1474" y="873"/>
                    </a:lnTo>
                    <a:lnTo>
                      <a:pt x="2020" y="982"/>
                    </a:lnTo>
                    <a:lnTo>
                      <a:pt x="2620" y="1037"/>
                    </a:lnTo>
                    <a:lnTo>
                      <a:pt x="3275" y="1091"/>
                    </a:lnTo>
                    <a:lnTo>
                      <a:pt x="3930" y="1037"/>
                    </a:lnTo>
                    <a:lnTo>
                      <a:pt x="4530" y="928"/>
                    </a:lnTo>
                    <a:lnTo>
                      <a:pt x="5076" y="819"/>
                    </a:lnTo>
                    <a:lnTo>
                      <a:pt x="5567" y="600"/>
                    </a:lnTo>
                    <a:lnTo>
                      <a:pt x="5949" y="382"/>
                    </a:lnTo>
                    <a:lnTo>
                      <a:pt x="6222" y="218"/>
                    </a:lnTo>
                    <a:lnTo>
                      <a:pt x="6440"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4" name="Google Shape;2154;p56"/>
              <p:cNvSpPr/>
              <p:nvPr/>
            </p:nvSpPr>
            <p:spPr>
              <a:xfrm>
                <a:off x="4946400" y="3654225"/>
                <a:ext cx="28675" cy="40950"/>
              </a:xfrm>
              <a:custGeom>
                <a:avLst/>
                <a:gdLst/>
                <a:ahLst/>
                <a:cxnLst/>
                <a:rect l="l" t="t" r="r" b="b"/>
                <a:pathLst>
                  <a:path w="1147" h="1638" extrusionOk="0">
                    <a:moveTo>
                      <a:pt x="1146" y="0"/>
                    </a:moveTo>
                    <a:lnTo>
                      <a:pt x="874" y="164"/>
                    </a:lnTo>
                    <a:lnTo>
                      <a:pt x="601" y="382"/>
                    </a:lnTo>
                    <a:lnTo>
                      <a:pt x="382" y="655"/>
                    </a:lnTo>
                    <a:lnTo>
                      <a:pt x="164" y="982"/>
                    </a:lnTo>
                    <a:lnTo>
                      <a:pt x="55" y="1310"/>
                    </a:lnTo>
                    <a:lnTo>
                      <a:pt x="0" y="1528"/>
                    </a:lnTo>
                    <a:lnTo>
                      <a:pt x="0" y="1637"/>
                    </a:lnTo>
                    <a:lnTo>
                      <a:pt x="273" y="1473"/>
                    </a:lnTo>
                    <a:lnTo>
                      <a:pt x="492" y="1201"/>
                    </a:lnTo>
                    <a:lnTo>
                      <a:pt x="710" y="928"/>
                    </a:lnTo>
                    <a:lnTo>
                      <a:pt x="928" y="600"/>
                    </a:lnTo>
                    <a:lnTo>
                      <a:pt x="1037" y="327"/>
                    </a:lnTo>
                    <a:lnTo>
                      <a:pt x="1146"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5" name="Google Shape;2155;p56"/>
              <p:cNvSpPr/>
              <p:nvPr/>
            </p:nvSpPr>
            <p:spPr>
              <a:xfrm>
                <a:off x="4930025" y="3673325"/>
                <a:ext cx="15025" cy="19125"/>
              </a:xfrm>
              <a:custGeom>
                <a:avLst/>
                <a:gdLst/>
                <a:ahLst/>
                <a:cxnLst/>
                <a:rect l="l" t="t" r="r" b="b"/>
                <a:pathLst>
                  <a:path w="601" h="765" extrusionOk="0">
                    <a:moveTo>
                      <a:pt x="383" y="0"/>
                    </a:moveTo>
                    <a:lnTo>
                      <a:pt x="219" y="109"/>
                    </a:lnTo>
                    <a:lnTo>
                      <a:pt x="110" y="218"/>
                    </a:lnTo>
                    <a:lnTo>
                      <a:pt x="55" y="382"/>
                    </a:lnTo>
                    <a:lnTo>
                      <a:pt x="1" y="600"/>
                    </a:lnTo>
                    <a:lnTo>
                      <a:pt x="55" y="709"/>
                    </a:lnTo>
                    <a:lnTo>
                      <a:pt x="55" y="764"/>
                    </a:lnTo>
                    <a:lnTo>
                      <a:pt x="273" y="709"/>
                    </a:lnTo>
                    <a:lnTo>
                      <a:pt x="383" y="600"/>
                    </a:lnTo>
                    <a:lnTo>
                      <a:pt x="437" y="491"/>
                    </a:lnTo>
                    <a:lnTo>
                      <a:pt x="546" y="327"/>
                    </a:lnTo>
                    <a:lnTo>
                      <a:pt x="601" y="164"/>
                    </a:lnTo>
                    <a:lnTo>
                      <a:pt x="60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6" name="Google Shape;2156;p56"/>
              <p:cNvSpPr/>
              <p:nvPr/>
            </p:nvSpPr>
            <p:spPr>
              <a:xfrm>
                <a:off x="4961400" y="3715600"/>
                <a:ext cx="36875" cy="39600"/>
              </a:xfrm>
              <a:custGeom>
                <a:avLst/>
                <a:gdLst/>
                <a:ahLst/>
                <a:cxnLst/>
                <a:rect l="l" t="t" r="r" b="b"/>
                <a:pathLst>
                  <a:path w="1475" h="1584" extrusionOk="0">
                    <a:moveTo>
                      <a:pt x="1474" y="1"/>
                    </a:moveTo>
                    <a:lnTo>
                      <a:pt x="1201" y="219"/>
                    </a:lnTo>
                    <a:lnTo>
                      <a:pt x="983" y="492"/>
                    </a:lnTo>
                    <a:lnTo>
                      <a:pt x="710" y="765"/>
                    </a:lnTo>
                    <a:lnTo>
                      <a:pt x="219" y="1310"/>
                    </a:lnTo>
                    <a:lnTo>
                      <a:pt x="55" y="1474"/>
                    </a:lnTo>
                    <a:lnTo>
                      <a:pt x="1" y="1583"/>
                    </a:lnTo>
                    <a:lnTo>
                      <a:pt x="110" y="1583"/>
                    </a:lnTo>
                    <a:lnTo>
                      <a:pt x="219" y="1529"/>
                    </a:lnTo>
                    <a:lnTo>
                      <a:pt x="383" y="1529"/>
                    </a:lnTo>
                    <a:lnTo>
                      <a:pt x="546" y="1420"/>
                    </a:lnTo>
                    <a:lnTo>
                      <a:pt x="710" y="1365"/>
                    </a:lnTo>
                    <a:lnTo>
                      <a:pt x="874" y="1201"/>
                    </a:lnTo>
                    <a:lnTo>
                      <a:pt x="1038" y="1038"/>
                    </a:lnTo>
                    <a:lnTo>
                      <a:pt x="1201" y="874"/>
                    </a:lnTo>
                    <a:lnTo>
                      <a:pt x="1310" y="710"/>
                    </a:lnTo>
                    <a:lnTo>
                      <a:pt x="1420" y="328"/>
                    </a:lnTo>
                    <a:lnTo>
                      <a:pt x="1474" y="110"/>
                    </a:lnTo>
                    <a:lnTo>
                      <a:pt x="1474"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7" name="Google Shape;2157;p56"/>
              <p:cNvSpPr/>
              <p:nvPr/>
            </p:nvSpPr>
            <p:spPr>
              <a:xfrm>
                <a:off x="4976425" y="3800200"/>
                <a:ext cx="54575" cy="46400"/>
              </a:xfrm>
              <a:custGeom>
                <a:avLst/>
                <a:gdLst/>
                <a:ahLst/>
                <a:cxnLst/>
                <a:rect l="l" t="t" r="r" b="b"/>
                <a:pathLst>
                  <a:path w="2183" h="1856" extrusionOk="0">
                    <a:moveTo>
                      <a:pt x="2183" y="0"/>
                    </a:moveTo>
                    <a:lnTo>
                      <a:pt x="2074" y="55"/>
                    </a:lnTo>
                    <a:lnTo>
                      <a:pt x="1801" y="328"/>
                    </a:lnTo>
                    <a:lnTo>
                      <a:pt x="1692" y="437"/>
                    </a:lnTo>
                    <a:lnTo>
                      <a:pt x="1473" y="600"/>
                    </a:lnTo>
                    <a:lnTo>
                      <a:pt x="1310" y="764"/>
                    </a:lnTo>
                    <a:lnTo>
                      <a:pt x="1091" y="928"/>
                    </a:lnTo>
                    <a:lnTo>
                      <a:pt x="327" y="1528"/>
                    </a:lnTo>
                    <a:lnTo>
                      <a:pt x="0" y="1855"/>
                    </a:lnTo>
                    <a:lnTo>
                      <a:pt x="164" y="1855"/>
                    </a:lnTo>
                    <a:lnTo>
                      <a:pt x="491" y="1746"/>
                    </a:lnTo>
                    <a:lnTo>
                      <a:pt x="928" y="1528"/>
                    </a:lnTo>
                    <a:lnTo>
                      <a:pt x="1146" y="1419"/>
                    </a:lnTo>
                    <a:lnTo>
                      <a:pt x="1364" y="1255"/>
                    </a:lnTo>
                    <a:lnTo>
                      <a:pt x="1583" y="1037"/>
                    </a:lnTo>
                    <a:lnTo>
                      <a:pt x="1746" y="873"/>
                    </a:lnTo>
                    <a:lnTo>
                      <a:pt x="1910" y="655"/>
                    </a:lnTo>
                    <a:lnTo>
                      <a:pt x="2019" y="437"/>
                    </a:lnTo>
                    <a:lnTo>
                      <a:pt x="2128" y="273"/>
                    </a:lnTo>
                    <a:lnTo>
                      <a:pt x="2128" y="109"/>
                    </a:lnTo>
                    <a:lnTo>
                      <a:pt x="2183"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8" name="Google Shape;2158;p56"/>
              <p:cNvSpPr/>
              <p:nvPr/>
            </p:nvSpPr>
            <p:spPr>
              <a:xfrm>
                <a:off x="4968225" y="3913425"/>
                <a:ext cx="40950" cy="24575"/>
              </a:xfrm>
              <a:custGeom>
                <a:avLst/>
                <a:gdLst/>
                <a:ahLst/>
                <a:cxnLst/>
                <a:rect l="l" t="t" r="r" b="b"/>
                <a:pathLst>
                  <a:path w="1638" h="983" extrusionOk="0">
                    <a:moveTo>
                      <a:pt x="1638" y="0"/>
                    </a:moveTo>
                    <a:lnTo>
                      <a:pt x="1310" y="55"/>
                    </a:lnTo>
                    <a:lnTo>
                      <a:pt x="1037" y="219"/>
                    </a:lnTo>
                    <a:lnTo>
                      <a:pt x="765" y="382"/>
                    </a:lnTo>
                    <a:lnTo>
                      <a:pt x="437" y="546"/>
                    </a:lnTo>
                    <a:lnTo>
                      <a:pt x="219" y="764"/>
                    </a:lnTo>
                    <a:lnTo>
                      <a:pt x="1" y="983"/>
                    </a:lnTo>
                    <a:lnTo>
                      <a:pt x="328" y="983"/>
                    </a:lnTo>
                    <a:lnTo>
                      <a:pt x="655" y="874"/>
                    </a:lnTo>
                    <a:lnTo>
                      <a:pt x="983" y="710"/>
                    </a:lnTo>
                    <a:lnTo>
                      <a:pt x="1256" y="492"/>
                    </a:lnTo>
                    <a:lnTo>
                      <a:pt x="1474" y="273"/>
                    </a:lnTo>
                    <a:lnTo>
                      <a:pt x="1638"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9" name="Google Shape;2159;p56"/>
              <p:cNvSpPr/>
              <p:nvPr/>
            </p:nvSpPr>
            <p:spPr>
              <a:xfrm>
                <a:off x="4715850" y="3939350"/>
                <a:ext cx="65500" cy="17750"/>
              </a:xfrm>
              <a:custGeom>
                <a:avLst/>
                <a:gdLst/>
                <a:ahLst/>
                <a:cxnLst/>
                <a:rect l="l" t="t" r="r" b="b"/>
                <a:pathLst>
                  <a:path w="2620" h="710" extrusionOk="0">
                    <a:moveTo>
                      <a:pt x="0" y="0"/>
                    </a:moveTo>
                    <a:lnTo>
                      <a:pt x="109" y="109"/>
                    </a:lnTo>
                    <a:lnTo>
                      <a:pt x="382" y="273"/>
                    </a:lnTo>
                    <a:lnTo>
                      <a:pt x="764" y="437"/>
                    </a:lnTo>
                    <a:lnTo>
                      <a:pt x="1255" y="601"/>
                    </a:lnTo>
                    <a:lnTo>
                      <a:pt x="1746" y="655"/>
                    </a:lnTo>
                    <a:lnTo>
                      <a:pt x="2183" y="710"/>
                    </a:lnTo>
                    <a:lnTo>
                      <a:pt x="2510" y="655"/>
                    </a:lnTo>
                    <a:lnTo>
                      <a:pt x="2619" y="655"/>
                    </a:lnTo>
                    <a:lnTo>
                      <a:pt x="2237" y="437"/>
                    </a:lnTo>
                    <a:lnTo>
                      <a:pt x="1801" y="273"/>
                    </a:lnTo>
                    <a:lnTo>
                      <a:pt x="1364" y="164"/>
                    </a:lnTo>
                    <a:lnTo>
                      <a:pt x="873" y="55"/>
                    </a:lnTo>
                    <a:lnTo>
                      <a:pt x="437"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0" name="Google Shape;2160;p56"/>
              <p:cNvSpPr/>
              <p:nvPr/>
            </p:nvSpPr>
            <p:spPr>
              <a:xfrm>
                <a:off x="4700825" y="3898425"/>
                <a:ext cx="36875" cy="20475"/>
              </a:xfrm>
              <a:custGeom>
                <a:avLst/>
                <a:gdLst/>
                <a:ahLst/>
                <a:cxnLst/>
                <a:rect l="l" t="t" r="r" b="b"/>
                <a:pathLst>
                  <a:path w="1475" h="819" extrusionOk="0">
                    <a:moveTo>
                      <a:pt x="1" y="0"/>
                    </a:moveTo>
                    <a:lnTo>
                      <a:pt x="55" y="109"/>
                    </a:lnTo>
                    <a:lnTo>
                      <a:pt x="165" y="273"/>
                    </a:lnTo>
                    <a:lnTo>
                      <a:pt x="383" y="437"/>
                    </a:lnTo>
                    <a:lnTo>
                      <a:pt x="656" y="655"/>
                    </a:lnTo>
                    <a:lnTo>
                      <a:pt x="929" y="764"/>
                    </a:lnTo>
                    <a:lnTo>
                      <a:pt x="1201" y="819"/>
                    </a:lnTo>
                    <a:lnTo>
                      <a:pt x="1474" y="819"/>
                    </a:lnTo>
                    <a:lnTo>
                      <a:pt x="1311" y="600"/>
                    </a:lnTo>
                    <a:lnTo>
                      <a:pt x="1092" y="382"/>
                    </a:lnTo>
                    <a:lnTo>
                      <a:pt x="819" y="273"/>
                    </a:lnTo>
                    <a:lnTo>
                      <a:pt x="547" y="109"/>
                    </a:lnTo>
                    <a:lnTo>
                      <a:pt x="328" y="55"/>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1" name="Google Shape;2161;p56"/>
              <p:cNvSpPr/>
              <p:nvPr/>
            </p:nvSpPr>
            <p:spPr>
              <a:xfrm>
                <a:off x="4358400" y="4040300"/>
                <a:ext cx="19125" cy="39575"/>
              </a:xfrm>
              <a:custGeom>
                <a:avLst/>
                <a:gdLst/>
                <a:ahLst/>
                <a:cxnLst/>
                <a:rect l="l" t="t" r="r" b="b"/>
                <a:pathLst>
                  <a:path w="765" h="1583" extrusionOk="0">
                    <a:moveTo>
                      <a:pt x="55" y="0"/>
                    </a:moveTo>
                    <a:lnTo>
                      <a:pt x="1" y="273"/>
                    </a:lnTo>
                    <a:lnTo>
                      <a:pt x="1" y="601"/>
                    </a:lnTo>
                    <a:lnTo>
                      <a:pt x="110" y="928"/>
                    </a:lnTo>
                    <a:lnTo>
                      <a:pt x="274" y="1201"/>
                    </a:lnTo>
                    <a:lnTo>
                      <a:pt x="383" y="1365"/>
                    </a:lnTo>
                    <a:lnTo>
                      <a:pt x="492" y="1419"/>
                    </a:lnTo>
                    <a:lnTo>
                      <a:pt x="710" y="1528"/>
                    </a:lnTo>
                    <a:lnTo>
                      <a:pt x="765" y="1583"/>
                    </a:lnTo>
                    <a:lnTo>
                      <a:pt x="710" y="1310"/>
                    </a:lnTo>
                    <a:lnTo>
                      <a:pt x="656" y="1146"/>
                    </a:lnTo>
                    <a:lnTo>
                      <a:pt x="601" y="1037"/>
                    </a:lnTo>
                    <a:lnTo>
                      <a:pt x="492" y="764"/>
                    </a:lnTo>
                    <a:lnTo>
                      <a:pt x="383" y="492"/>
                    </a:lnTo>
                    <a:lnTo>
                      <a:pt x="219" y="219"/>
                    </a:lnTo>
                    <a:lnTo>
                      <a:pt x="55"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2" name="Google Shape;2162;p56"/>
              <p:cNvSpPr/>
              <p:nvPr/>
            </p:nvSpPr>
            <p:spPr>
              <a:xfrm>
                <a:off x="4318850" y="4022575"/>
                <a:ext cx="13650" cy="27300"/>
              </a:xfrm>
              <a:custGeom>
                <a:avLst/>
                <a:gdLst/>
                <a:ahLst/>
                <a:cxnLst/>
                <a:rect l="l" t="t" r="r" b="b"/>
                <a:pathLst>
                  <a:path w="546" h="1092" extrusionOk="0">
                    <a:moveTo>
                      <a:pt x="109" y="0"/>
                    </a:moveTo>
                    <a:lnTo>
                      <a:pt x="0" y="164"/>
                    </a:lnTo>
                    <a:lnTo>
                      <a:pt x="0" y="382"/>
                    </a:lnTo>
                    <a:lnTo>
                      <a:pt x="55" y="600"/>
                    </a:lnTo>
                    <a:lnTo>
                      <a:pt x="164" y="819"/>
                    </a:lnTo>
                    <a:lnTo>
                      <a:pt x="273" y="982"/>
                    </a:lnTo>
                    <a:lnTo>
                      <a:pt x="491" y="1091"/>
                    </a:lnTo>
                    <a:lnTo>
                      <a:pt x="546" y="873"/>
                    </a:lnTo>
                    <a:lnTo>
                      <a:pt x="491" y="709"/>
                    </a:lnTo>
                    <a:lnTo>
                      <a:pt x="437" y="491"/>
                    </a:lnTo>
                    <a:lnTo>
                      <a:pt x="382" y="273"/>
                    </a:lnTo>
                    <a:lnTo>
                      <a:pt x="273" y="164"/>
                    </a:lnTo>
                    <a:lnTo>
                      <a:pt x="109"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57"/>
          <p:cNvSpPr/>
          <p:nvPr/>
        </p:nvSpPr>
        <p:spPr>
          <a:xfrm>
            <a:off x="6189600" y="1075209"/>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solidFill>
                <a:schemeClr val="dk2"/>
              </a:solidFill>
              <a:cs typeface="B Nazanin" panose="00000400000000000000" pitchFamily="2" charset="-78"/>
            </a:endParaRPr>
          </a:p>
        </p:txBody>
      </p:sp>
      <p:sp>
        <p:nvSpPr>
          <p:cNvPr id="2168" name="Google Shape;2168;p57"/>
          <p:cNvSpPr txBox="1">
            <a:spLocks noGrp="1"/>
          </p:cNvSpPr>
          <p:nvPr>
            <p:ph type="title"/>
          </p:nvPr>
        </p:nvSpPr>
        <p:spPr>
          <a:xfrm>
            <a:off x="6345350" y="1050645"/>
            <a:ext cx="1268700" cy="9435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2169" name="Google Shape;2169;p57"/>
          <p:cNvSpPr txBox="1">
            <a:spLocks noGrp="1"/>
          </p:cNvSpPr>
          <p:nvPr>
            <p:ph type="title" idx="2"/>
          </p:nvPr>
        </p:nvSpPr>
        <p:spPr>
          <a:xfrm>
            <a:off x="2977825" y="2299450"/>
            <a:ext cx="4865400" cy="9264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fa-IR" sz="5400" dirty="0">
                <a:cs typeface="B Nazanin" panose="00000400000000000000" pitchFamily="2" charset="-78"/>
              </a:rPr>
              <a:t>گزارش هفتگی</a:t>
            </a:r>
            <a:endParaRPr sz="5400" dirty="0">
              <a:cs typeface="B Nazanin" panose="00000400000000000000" pitchFamily="2" charset="-78"/>
            </a:endParaRPr>
          </a:p>
        </p:txBody>
      </p:sp>
      <p:sp>
        <p:nvSpPr>
          <p:cNvPr id="2170" name="Google Shape;2170;p57"/>
          <p:cNvSpPr txBox="1">
            <a:spLocks noGrp="1"/>
          </p:cNvSpPr>
          <p:nvPr>
            <p:ph type="subTitle" idx="1"/>
          </p:nvPr>
        </p:nvSpPr>
        <p:spPr>
          <a:xfrm>
            <a:off x="2795117" y="3289450"/>
            <a:ext cx="5922163" cy="943500"/>
          </a:xfrm>
          <a:prstGeom prst="rect">
            <a:avLst/>
          </a:prstGeom>
        </p:spPr>
        <p:txBody>
          <a:bodyPr spcFirstLastPara="1" wrap="square" lIns="91425" tIns="91425" rIns="91425" bIns="91425" anchor="t" anchorCtr="0">
            <a:noAutofit/>
          </a:bodyPr>
          <a:lstStyle/>
          <a:p>
            <a:pPr marL="38100" lvl="0" indent="0" algn="r">
              <a:lnSpc>
                <a:spcPct val="150000"/>
              </a:lnSpc>
              <a:spcBef>
                <a:spcPts val="0"/>
              </a:spcBef>
              <a:spcAft>
                <a:spcPts val="0"/>
              </a:spcAft>
              <a:buNone/>
            </a:pPr>
            <a:r>
              <a:rPr lang="fa-IR" sz="1400" dirty="0">
                <a:cs typeface="B Nazanin" panose="00000400000000000000" pitchFamily="2" charset="-78"/>
              </a:rPr>
              <a:t>: این نمونه یک آموزش کاربردی و مفید در مورد دامپروری و حیوانات مزرعه است که با استفاده از این قالب پاورپوینت طراحی شده است. این نمونه شامل مطالب مرتبط و مهم برای یادگیری و توسعه دانش در این زمینه می باشد مانند تاریخچه، انواع، ویژگی ها، رفتارها، نیازها و فواید حیوانات مزرعه. این نمونه همچنین شامل تصاویر، نمودارها، انیمیشن ها و افکت های زیبا و متحرک است که باعث می شوند آموزش جذاب و قابل فهم باشد</a:t>
            </a:r>
            <a:endParaRPr sz="1400" dirty="0">
              <a:cs typeface="B Nazanin" panose="00000400000000000000" pitchFamily="2" charset="-78"/>
            </a:endParaRPr>
          </a:p>
        </p:txBody>
      </p:sp>
      <p:sp>
        <p:nvSpPr>
          <p:cNvPr id="2171" name="Google Shape;2171;p57"/>
          <p:cNvSpPr/>
          <p:nvPr/>
        </p:nvSpPr>
        <p:spPr>
          <a:xfrm flipH="1">
            <a:off x="965516" y="4130695"/>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grpSp>
        <p:nvGrpSpPr>
          <p:cNvPr id="2172" name="Google Shape;2172;p57"/>
          <p:cNvGrpSpPr/>
          <p:nvPr/>
        </p:nvGrpSpPr>
        <p:grpSpPr>
          <a:xfrm flipH="1">
            <a:off x="1052877" y="780621"/>
            <a:ext cx="2141966" cy="3775963"/>
            <a:chOff x="5456025" y="2629400"/>
            <a:chExt cx="863000" cy="1521400"/>
          </a:xfrm>
        </p:grpSpPr>
        <p:sp>
          <p:nvSpPr>
            <p:cNvPr id="2173" name="Google Shape;2173;p57"/>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4" name="Google Shape;2174;p57"/>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5" name="Google Shape;2175;p57"/>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6" name="Google Shape;2176;p57"/>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7" name="Google Shape;2177;p57"/>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8" name="Google Shape;2178;p57"/>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79" name="Google Shape;2179;p57"/>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0" name="Google Shape;2180;p57"/>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1" name="Google Shape;2181;p57"/>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2" name="Google Shape;2182;p57"/>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3" name="Google Shape;2183;p57"/>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4" name="Google Shape;2184;p57"/>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5" name="Google Shape;2185;p57"/>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6" name="Google Shape;2186;p57"/>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sp>
          <p:nvSpPr>
            <p:cNvPr id="2187" name="Google Shape;2187;p57"/>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2192" name="Google Shape;2192;p5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این یک میز است</a:t>
            </a:r>
            <a:endParaRPr dirty="0">
              <a:cs typeface="B Nazanin" panose="00000400000000000000" pitchFamily="2" charset="-78"/>
            </a:endParaRPr>
          </a:p>
        </p:txBody>
      </p:sp>
      <p:graphicFrame>
        <p:nvGraphicFramePr>
          <p:cNvPr id="2193" name="Google Shape;2193;p58"/>
          <p:cNvGraphicFramePr/>
          <p:nvPr>
            <p:extLst>
              <p:ext uri="{D42A27DB-BD31-4B8C-83A1-F6EECF244321}">
                <p14:modId xmlns:p14="http://schemas.microsoft.com/office/powerpoint/2010/main" val="1815585130"/>
              </p:ext>
            </p:extLst>
          </p:nvPr>
        </p:nvGraphicFramePr>
        <p:xfrm>
          <a:off x="2407850" y="1485828"/>
          <a:ext cx="4328225" cy="1981050"/>
        </p:xfrm>
        <a:graphic>
          <a:graphicData uri="http://schemas.openxmlformats.org/drawingml/2006/table">
            <a:tbl>
              <a:tblPr>
                <a:noFill/>
                <a:tableStyleId>{79213B63-DE28-4927-8716-907BC55BB871}</a:tableStyleId>
              </a:tblPr>
              <a:tblGrid>
                <a:gridCol w="1560325">
                  <a:extLst>
                    <a:ext uri="{9D8B030D-6E8A-4147-A177-3AD203B41FA5}">
                      <a16:colId xmlns:a16="http://schemas.microsoft.com/office/drawing/2014/main" val="20000"/>
                    </a:ext>
                  </a:extLst>
                </a:gridCol>
                <a:gridCol w="905400">
                  <a:extLst>
                    <a:ext uri="{9D8B030D-6E8A-4147-A177-3AD203B41FA5}">
                      <a16:colId xmlns:a16="http://schemas.microsoft.com/office/drawing/2014/main" val="20001"/>
                    </a:ext>
                  </a:extLst>
                </a:gridCol>
                <a:gridCol w="947800">
                  <a:extLst>
                    <a:ext uri="{9D8B030D-6E8A-4147-A177-3AD203B41FA5}">
                      <a16:colId xmlns:a16="http://schemas.microsoft.com/office/drawing/2014/main" val="20002"/>
                    </a:ext>
                  </a:extLst>
                </a:gridCol>
                <a:gridCol w="914700">
                  <a:extLst>
                    <a:ext uri="{9D8B030D-6E8A-4147-A177-3AD203B41FA5}">
                      <a16:colId xmlns:a16="http://schemas.microsoft.com/office/drawing/2014/main" val="20003"/>
                    </a:ext>
                  </a:extLst>
                </a:gridCol>
              </a:tblGrid>
              <a:tr h="396200">
                <a:tc gridSpan="4">
                  <a:txBody>
                    <a:bodyPr/>
                    <a:lstStyle/>
                    <a:p>
                      <a:pPr marL="0" lvl="0" indent="0" algn="ctr" rtl="1">
                        <a:spcBef>
                          <a:spcPts val="0"/>
                        </a:spcBef>
                        <a:spcAft>
                          <a:spcPts val="0"/>
                        </a:spcAft>
                        <a:buNone/>
                      </a:pPr>
                      <a:r>
                        <a:rPr lang="fa-IR" b="1" dirty="0">
                          <a:solidFill>
                            <a:schemeClr val="lt2"/>
                          </a:solidFill>
                          <a:latin typeface="Nunito"/>
                          <a:ea typeface="Nunito"/>
                          <a:cs typeface="B Nazanin" panose="00000400000000000000" pitchFamily="2" charset="-78"/>
                          <a:sym typeface="Nunito"/>
                        </a:rPr>
                        <a:t>واکسیناسیون حیوانات</a:t>
                      </a:r>
                      <a:endParaRPr b="1" dirty="0">
                        <a:solidFill>
                          <a:schemeClr val="lt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r" rtl="1">
                        <a:spcBef>
                          <a:spcPts val="0"/>
                        </a:spcBef>
                        <a:spcAft>
                          <a:spcPts val="0"/>
                        </a:spcAft>
                        <a:buNone/>
                      </a:pPr>
                      <a:r>
                        <a:rPr lang="fa-IR" b="1" dirty="0">
                          <a:solidFill>
                            <a:schemeClr val="lt2"/>
                          </a:solidFill>
                          <a:latin typeface="Nunito"/>
                          <a:ea typeface="Nunito"/>
                          <a:cs typeface="B Nazanin" panose="00000400000000000000" pitchFamily="2" charset="-78"/>
                          <a:sym typeface="Nunito"/>
                        </a:rPr>
                        <a:t>رفتار</a:t>
                      </a:r>
                      <a:endParaRPr b="1" dirty="0">
                        <a:solidFill>
                          <a:schemeClr val="lt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r>
                        <a:rPr lang="fa-IR" b="1" dirty="0">
                          <a:solidFill>
                            <a:schemeClr val="dk2"/>
                          </a:solidFill>
                          <a:latin typeface="Nunito"/>
                          <a:ea typeface="Nunito"/>
                          <a:cs typeface="B Nazanin" panose="00000400000000000000" pitchFamily="2" charset="-78"/>
                          <a:sym typeface="Nunito"/>
                        </a:rPr>
                        <a:t>تست </a:t>
                      </a:r>
                      <a:r>
                        <a:rPr lang="en" b="1" dirty="0">
                          <a:solidFill>
                            <a:schemeClr val="dk2"/>
                          </a:solidFill>
                          <a:latin typeface="Nunito"/>
                          <a:ea typeface="Nunito"/>
                          <a:cs typeface="B Nazanin" panose="00000400000000000000" pitchFamily="2" charset="-78"/>
                          <a:sym typeface="Nunito"/>
                        </a:rPr>
                        <a:t> 1</a:t>
                      </a:r>
                      <a:r>
                        <a:rPr lang="fa-IR" b="1" dirty="0">
                          <a:solidFill>
                            <a:schemeClr val="dk2"/>
                          </a:solidFill>
                          <a:latin typeface="Nunito"/>
                          <a:ea typeface="Nunito"/>
                          <a:cs typeface="B Nazanin" panose="00000400000000000000" pitchFamily="2" charset="-78"/>
                          <a:sym typeface="Nunito"/>
                        </a:rPr>
                        <a:t>  </a:t>
                      </a:r>
                      <a:endParaRPr b="1"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fa-IR" b="1" dirty="0">
                          <a:solidFill>
                            <a:schemeClr val="dk2"/>
                          </a:solidFill>
                          <a:latin typeface="Nunito"/>
                          <a:ea typeface="Nunito"/>
                          <a:cs typeface="B Nazanin" panose="00000400000000000000" pitchFamily="2" charset="-78"/>
                          <a:sym typeface="Nunito"/>
                        </a:rPr>
                        <a:t>تست</a:t>
                      </a:r>
                      <a:r>
                        <a:rPr lang="en" b="1" dirty="0">
                          <a:solidFill>
                            <a:schemeClr val="dk2"/>
                          </a:solidFill>
                          <a:latin typeface="Nunito"/>
                          <a:ea typeface="Nunito"/>
                          <a:cs typeface="B Nazanin" panose="00000400000000000000" pitchFamily="2" charset="-78"/>
                          <a:sym typeface="Nunito"/>
                        </a:rPr>
                        <a:t> 2</a:t>
                      </a:r>
                      <a:r>
                        <a:rPr lang="fa-IR" b="1" dirty="0">
                          <a:solidFill>
                            <a:schemeClr val="dk2"/>
                          </a:solidFill>
                          <a:latin typeface="Nunito"/>
                          <a:ea typeface="Nunito"/>
                          <a:cs typeface="B Nazanin" panose="00000400000000000000" pitchFamily="2" charset="-78"/>
                          <a:sym typeface="Nunito"/>
                        </a:rPr>
                        <a:t> </a:t>
                      </a:r>
                      <a:endParaRPr b="1"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fa-IR" b="1" dirty="0">
                          <a:solidFill>
                            <a:schemeClr val="dk2"/>
                          </a:solidFill>
                          <a:latin typeface="Nunito"/>
                          <a:ea typeface="Nunito"/>
                          <a:cs typeface="B Nazanin" panose="00000400000000000000" pitchFamily="2" charset="-78"/>
                          <a:sym typeface="Nunito"/>
                        </a:rPr>
                        <a:t>تست </a:t>
                      </a:r>
                      <a:r>
                        <a:rPr lang="en" b="1" dirty="0">
                          <a:solidFill>
                            <a:schemeClr val="dk2"/>
                          </a:solidFill>
                          <a:latin typeface="Nunito"/>
                          <a:ea typeface="Nunito"/>
                          <a:cs typeface="B Nazanin" panose="00000400000000000000" pitchFamily="2" charset="-78"/>
                          <a:sym typeface="Nunito"/>
                        </a:rPr>
                        <a:t> 3</a:t>
                      </a:r>
                      <a:endParaRPr b="1"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81000">
                <a:tc>
                  <a:txBody>
                    <a:bodyPr/>
                    <a:lstStyle/>
                    <a:p>
                      <a:pPr marL="0" lvl="0" indent="0" algn="r" rtl="1">
                        <a:spcBef>
                          <a:spcPts val="0"/>
                        </a:spcBef>
                        <a:spcAft>
                          <a:spcPts val="0"/>
                        </a:spcAft>
                        <a:buNone/>
                      </a:pPr>
                      <a:r>
                        <a:rPr lang="fa-IR" b="1" dirty="0">
                          <a:solidFill>
                            <a:schemeClr val="lt2"/>
                          </a:solidFill>
                          <a:latin typeface="Nunito"/>
                          <a:ea typeface="Nunito"/>
                          <a:cs typeface="B Nazanin" panose="00000400000000000000" pitchFamily="2" charset="-78"/>
                          <a:sym typeface="Nunito"/>
                        </a:rPr>
                        <a:t>گروه </a:t>
                      </a:r>
                      <a:r>
                        <a:rPr lang="en" b="1" dirty="0">
                          <a:solidFill>
                            <a:schemeClr val="lt2"/>
                          </a:solidFill>
                          <a:latin typeface="Nunito"/>
                          <a:ea typeface="Nunito"/>
                          <a:cs typeface="B Nazanin" panose="00000400000000000000" pitchFamily="2" charset="-78"/>
                          <a:sym typeface="Nunito"/>
                        </a:rPr>
                        <a:t> 1</a:t>
                      </a:r>
                      <a:r>
                        <a:rPr lang="fa-IR" b="1" dirty="0">
                          <a:solidFill>
                            <a:schemeClr val="lt2"/>
                          </a:solidFill>
                          <a:latin typeface="Nunito"/>
                          <a:ea typeface="Nunito"/>
                          <a:cs typeface="B Nazanin" panose="00000400000000000000" pitchFamily="2" charset="-78"/>
                          <a:sym typeface="Nunito"/>
                        </a:rPr>
                        <a:t> </a:t>
                      </a:r>
                      <a:endParaRPr b="1" dirty="0">
                        <a:solidFill>
                          <a:schemeClr val="lt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315</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285</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325</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81000">
                <a:tc>
                  <a:txBody>
                    <a:bodyPr/>
                    <a:lstStyle/>
                    <a:p>
                      <a:pPr marL="0" lvl="0" indent="0" algn="r" rtl="1">
                        <a:spcBef>
                          <a:spcPts val="0"/>
                        </a:spcBef>
                        <a:spcAft>
                          <a:spcPts val="0"/>
                        </a:spcAft>
                        <a:buNone/>
                      </a:pPr>
                      <a:r>
                        <a:rPr lang="fa-IR" b="1" dirty="0">
                          <a:solidFill>
                            <a:schemeClr val="lt2"/>
                          </a:solidFill>
                          <a:latin typeface="Nunito"/>
                          <a:ea typeface="Nunito"/>
                          <a:cs typeface="B Nazanin" panose="00000400000000000000" pitchFamily="2" charset="-78"/>
                          <a:sym typeface="Nunito"/>
                        </a:rPr>
                        <a:t>گروه</a:t>
                      </a:r>
                      <a:r>
                        <a:rPr lang="en" b="1" dirty="0">
                          <a:solidFill>
                            <a:schemeClr val="lt2"/>
                          </a:solidFill>
                          <a:latin typeface="Nunito"/>
                          <a:ea typeface="Nunito"/>
                          <a:cs typeface="B Nazanin" panose="00000400000000000000" pitchFamily="2" charset="-78"/>
                          <a:sym typeface="Nunito"/>
                        </a:rPr>
                        <a:t> </a:t>
                      </a:r>
                      <a:r>
                        <a:rPr lang="fa-IR" b="1" dirty="0">
                          <a:solidFill>
                            <a:schemeClr val="lt2"/>
                          </a:solidFill>
                          <a:latin typeface="Nunito"/>
                          <a:ea typeface="Nunito"/>
                          <a:cs typeface="B Nazanin" panose="00000400000000000000" pitchFamily="2" charset="-78"/>
                          <a:sym typeface="Nunito"/>
                        </a:rPr>
                        <a:t> </a:t>
                      </a:r>
                      <a:r>
                        <a:rPr lang="en" b="1" dirty="0">
                          <a:solidFill>
                            <a:schemeClr val="lt2"/>
                          </a:solidFill>
                          <a:latin typeface="Nunito"/>
                          <a:ea typeface="Nunito"/>
                          <a:cs typeface="B Nazanin" panose="00000400000000000000" pitchFamily="2" charset="-78"/>
                          <a:sym typeface="Nunito"/>
                        </a:rPr>
                        <a:t>2</a:t>
                      </a:r>
                      <a:r>
                        <a:rPr lang="fa-IR" b="1" dirty="0">
                          <a:solidFill>
                            <a:schemeClr val="lt2"/>
                          </a:solidFill>
                          <a:latin typeface="Nunito"/>
                          <a:ea typeface="Nunito"/>
                          <a:cs typeface="B Nazanin" panose="00000400000000000000" pitchFamily="2" charset="-78"/>
                          <a:sym typeface="Nunito"/>
                        </a:rPr>
                        <a:t>   </a:t>
                      </a:r>
                      <a:endParaRPr b="1" dirty="0">
                        <a:solidFill>
                          <a:schemeClr val="lt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290</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dirty="0">
                          <a:solidFill>
                            <a:schemeClr val="dk2"/>
                          </a:solidFill>
                          <a:latin typeface="Nunito"/>
                          <a:ea typeface="Nunito"/>
                          <a:cs typeface="B Nazanin" panose="00000400000000000000" pitchFamily="2" charset="-78"/>
                          <a:sym typeface="Nunito"/>
                        </a:rPr>
                        <a:t>310</a:t>
                      </a:r>
                      <a:endParaRPr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330</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81000">
                <a:tc>
                  <a:txBody>
                    <a:bodyPr/>
                    <a:lstStyle/>
                    <a:p>
                      <a:pPr marL="0" lvl="0" indent="0" algn="r" rtl="1">
                        <a:spcBef>
                          <a:spcPts val="0"/>
                        </a:spcBef>
                        <a:spcAft>
                          <a:spcPts val="0"/>
                        </a:spcAft>
                        <a:buNone/>
                      </a:pPr>
                      <a:r>
                        <a:rPr lang="fa-IR" b="1" dirty="0">
                          <a:solidFill>
                            <a:schemeClr val="lt2"/>
                          </a:solidFill>
                          <a:latin typeface="Nunito"/>
                          <a:ea typeface="Nunito"/>
                          <a:cs typeface="B Nazanin" panose="00000400000000000000" pitchFamily="2" charset="-78"/>
                          <a:sym typeface="Nunito"/>
                        </a:rPr>
                        <a:t>گروه</a:t>
                      </a:r>
                      <a:r>
                        <a:rPr lang="en" b="1" dirty="0">
                          <a:solidFill>
                            <a:schemeClr val="lt2"/>
                          </a:solidFill>
                          <a:latin typeface="Nunito"/>
                          <a:ea typeface="Nunito"/>
                          <a:cs typeface="B Nazanin" panose="00000400000000000000" pitchFamily="2" charset="-78"/>
                          <a:sym typeface="Nunito"/>
                        </a:rPr>
                        <a:t> </a:t>
                      </a:r>
                      <a:r>
                        <a:rPr lang="fa-IR" b="1" dirty="0">
                          <a:solidFill>
                            <a:schemeClr val="lt2"/>
                          </a:solidFill>
                          <a:latin typeface="Nunito"/>
                          <a:ea typeface="Nunito"/>
                          <a:cs typeface="B Nazanin" panose="00000400000000000000" pitchFamily="2" charset="-78"/>
                          <a:sym typeface="Nunito"/>
                        </a:rPr>
                        <a:t> </a:t>
                      </a:r>
                      <a:r>
                        <a:rPr lang="en" b="1" dirty="0">
                          <a:solidFill>
                            <a:schemeClr val="lt2"/>
                          </a:solidFill>
                          <a:latin typeface="Nunito"/>
                          <a:ea typeface="Nunito"/>
                          <a:cs typeface="B Nazanin" panose="00000400000000000000" pitchFamily="2" charset="-78"/>
                          <a:sym typeface="Nunito"/>
                        </a:rPr>
                        <a:t>3</a:t>
                      </a:r>
                      <a:r>
                        <a:rPr lang="fa-IR" b="1" dirty="0">
                          <a:solidFill>
                            <a:schemeClr val="lt2"/>
                          </a:solidFill>
                          <a:latin typeface="Nunito"/>
                          <a:ea typeface="Nunito"/>
                          <a:cs typeface="B Nazanin" panose="00000400000000000000" pitchFamily="2" charset="-78"/>
                          <a:sym typeface="Nunito"/>
                        </a:rPr>
                        <a:t> </a:t>
                      </a:r>
                      <a:endParaRPr b="1" dirty="0">
                        <a:solidFill>
                          <a:schemeClr val="lt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r>
                        <a:rPr lang="en" dirty="0">
                          <a:solidFill>
                            <a:schemeClr val="dk2"/>
                          </a:solidFill>
                          <a:latin typeface="Nunito"/>
                          <a:ea typeface="Nunito"/>
                          <a:cs typeface="B Nazanin" panose="00000400000000000000" pitchFamily="2" charset="-78"/>
                          <a:sym typeface="Nunito"/>
                        </a:rPr>
                        <a:t>300</a:t>
                      </a:r>
                      <a:endParaRPr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dk2"/>
                          </a:solidFill>
                          <a:latin typeface="Nunito"/>
                          <a:ea typeface="Nunito"/>
                          <a:cs typeface="B Nazanin" panose="00000400000000000000" pitchFamily="2" charset="-78"/>
                          <a:sym typeface="Nunito"/>
                        </a:rPr>
                        <a:t>325</a:t>
                      </a:r>
                      <a:endParaRPr>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dirty="0">
                          <a:solidFill>
                            <a:schemeClr val="dk2"/>
                          </a:solidFill>
                          <a:latin typeface="Nunito"/>
                          <a:ea typeface="Nunito"/>
                          <a:cs typeface="B Nazanin" panose="00000400000000000000" pitchFamily="2" charset="-78"/>
                          <a:sym typeface="Nunito"/>
                        </a:rPr>
                        <a:t>340</a:t>
                      </a:r>
                      <a:endParaRPr dirty="0">
                        <a:solidFill>
                          <a:schemeClr val="dk2"/>
                        </a:solidFill>
                        <a:latin typeface="Nunito"/>
                        <a:ea typeface="Nunito"/>
                        <a:cs typeface="B Nazanin" panose="00000400000000000000" pitchFamily="2" charset="-78"/>
                        <a:sym typeface="Nunito"/>
                      </a:endParaRPr>
                    </a:p>
                  </a:txBody>
                  <a:tcPr marL="9142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sp>
        <p:nvSpPr>
          <p:cNvPr id="2194" name="Google Shape;2194;p58"/>
          <p:cNvSpPr txBox="1"/>
          <p:nvPr/>
        </p:nvSpPr>
        <p:spPr>
          <a:xfrm>
            <a:off x="1908600" y="3720003"/>
            <a:ext cx="5326800" cy="690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fa-IR" sz="1600" dirty="0">
                <a:solidFill>
                  <a:schemeClr val="dk1"/>
                </a:solidFill>
                <a:latin typeface="Nunito"/>
                <a:ea typeface="Nunito"/>
                <a:cs typeface="B Nazanin" panose="00000400000000000000" pitchFamily="2" charset="-78"/>
                <a:sym typeface="Nunito"/>
              </a:rPr>
              <a:t>این قالب پاورپوینت یک محصول با کیفیت و ارزشمند است که می تواند به شما کمک کند تا ارائه یا آموزش خود را با اعتماد به نفس و موفقیت انجام دهید. </a:t>
            </a:r>
            <a:endParaRPr sz="1600" dirty="0">
              <a:solidFill>
                <a:schemeClr val="dk1"/>
              </a:solidFill>
              <a:latin typeface="Nunito"/>
              <a:ea typeface="Nunito"/>
              <a:cs typeface="B Nazanin" panose="00000400000000000000" pitchFamily="2" charset="-78"/>
              <a:sym typeface="Nun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4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محتویات این قالب</a:t>
            </a:r>
            <a:endParaRPr dirty="0">
              <a:cs typeface="B Nazanin" panose="00000400000000000000" pitchFamily="2" charset="-78"/>
            </a:endParaRPr>
          </a:p>
        </p:txBody>
      </p:sp>
      <p:sp>
        <p:nvSpPr>
          <p:cNvPr id="1503" name="Google Shape;1503;p41"/>
          <p:cNvSpPr txBox="1">
            <a:spLocks noGrp="1"/>
          </p:cNvSpPr>
          <p:nvPr>
            <p:ph type="body" idx="1"/>
          </p:nvPr>
        </p:nvSpPr>
        <p:spPr>
          <a:xfrm>
            <a:off x="685100" y="1152475"/>
            <a:ext cx="7773900" cy="35778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sz="1400" dirty="0">
                <a:cs typeface="B Nazanin" panose="00000400000000000000" pitchFamily="2" charset="-78"/>
              </a:rPr>
              <a:t>نمونه ارائه در مورد دامپروری و حیوانات مزرعه: این نمونه یک ارائه کامل و جامع در مورد دامپروری و حیوانات مزرعه است که با استفاده از این قالب پاورپوینت طراحی شده است. این نمونه شامل تمامی بخش های لازم برای یک ارائه موفق می باشد مانند مقدمه، محتوا، مرور ادبیات، روش شناسی، نتایج، بحث و نتیجه گیری. این نمونه همچنین شامل تصاویر، نمودارها، انیمیشن ها و افکت های زیبا و متحرک است که باعث می شوند ارائه جذاب و قابل فهم باشد. شما می توانید این نمونه را از لینک زیر دانلود کنید و از آن به عنوان الگو و الهام برای ارائه خود استفاده کنید.</a:t>
            </a:r>
          </a:p>
          <a:p>
            <a:pPr marL="0" lvl="0" indent="0" algn="r" rtl="1">
              <a:lnSpc>
                <a:spcPct val="150000"/>
              </a:lnSpc>
              <a:spcBef>
                <a:spcPts val="0"/>
              </a:spcBef>
              <a:spcAft>
                <a:spcPts val="0"/>
              </a:spcAft>
              <a:buNone/>
            </a:pPr>
            <a:r>
              <a:rPr lang="fa-IR" sz="1400" dirty="0">
                <a:cs typeface="B Nazanin" panose="00000400000000000000" pitchFamily="2" charset="-78"/>
              </a:rPr>
              <a:t>نمونه آموزش در مورد دامپروری و حیوانات مزرعه: این نمونه یک آموزش کاربردی و مفید در مورد دامپروری و حیوانات مزرعه است که با استفاده از این قالب پاورپوینت طراحی شده است. این نمونه شامل مطالب مرتبط و مهم برای یادگیری و توسعه دانش در این زمینه می باشد مانند تاریخچه، انواع، ویژگی ها، رفتارها، نیازها و فواید حیوانات مزرعه. این نمونه همچنین شامل تصاویر، نمودارها، انیمیشن ها و افکت های زیبا و متحرک است که باعث می شوند آموزش جذاب و قابل فهم باشد. شما می توانید این نمونه را از لینک زیر دانلود کنید و از آن به عنوان الگو و الهام برای آموزش خود استفاده کنید.</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5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این یک نقشه است</a:t>
            </a:r>
            <a:endParaRPr dirty="0">
              <a:cs typeface="B Nazanin" panose="00000400000000000000" pitchFamily="2" charset="-78"/>
            </a:endParaRPr>
          </a:p>
        </p:txBody>
      </p:sp>
      <p:grpSp>
        <p:nvGrpSpPr>
          <p:cNvPr id="2200" name="Google Shape;2200;p59"/>
          <p:cNvGrpSpPr/>
          <p:nvPr/>
        </p:nvGrpSpPr>
        <p:grpSpPr>
          <a:xfrm>
            <a:off x="4572000" y="1666350"/>
            <a:ext cx="3859345" cy="2538061"/>
            <a:chOff x="4572000" y="1666350"/>
            <a:chExt cx="3859345" cy="2538061"/>
          </a:xfrm>
        </p:grpSpPr>
        <p:sp>
          <p:nvSpPr>
            <p:cNvPr id="2201" name="Google Shape;2201;p59"/>
            <p:cNvSpPr/>
            <p:nvPr/>
          </p:nvSpPr>
          <p:spPr>
            <a:xfrm>
              <a:off x="4572000" y="1884308"/>
              <a:ext cx="1433760" cy="2320102"/>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cs typeface="B Nazanin" panose="00000400000000000000" pitchFamily="2" charset="-78"/>
              </a:endParaRPr>
            </a:p>
          </p:txBody>
        </p:sp>
        <p:sp>
          <p:nvSpPr>
            <p:cNvPr id="2202" name="Google Shape;2202;p59"/>
            <p:cNvSpPr/>
            <p:nvPr/>
          </p:nvSpPr>
          <p:spPr>
            <a:xfrm>
              <a:off x="5752396" y="1666350"/>
              <a:ext cx="562489" cy="640766"/>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3" name="Google Shape;2203;p59"/>
            <p:cNvSpPr/>
            <p:nvPr/>
          </p:nvSpPr>
          <p:spPr>
            <a:xfrm>
              <a:off x="6179941" y="1809584"/>
              <a:ext cx="2247992" cy="1938049"/>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cs typeface="B Nazanin" panose="00000400000000000000" pitchFamily="2" charset="-78"/>
              </a:endParaRPr>
            </a:p>
          </p:txBody>
        </p:sp>
        <p:sp>
          <p:nvSpPr>
            <p:cNvPr id="2204" name="Google Shape;2204;p59"/>
            <p:cNvSpPr/>
            <p:nvPr/>
          </p:nvSpPr>
          <p:spPr>
            <a:xfrm>
              <a:off x="7840835" y="3237430"/>
              <a:ext cx="189672" cy="104812"/>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5" name="Google Shape;2205;p59"/>
            <p:cNvSpPr/>
            <p:nvPr/>
          </p:nvSpPr>
          <p:spPr>
            <a:xfrm>
              <a:off x="7705343" y="3226909"/>
              <a:ext cx="309017" cy="222830"/>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06" name="Google Shape;2206;p59"/>
            <p:cNvSpPr/>
            <p:nvPr/>
          </p:nvSpPr>
          <p:spPr>
            <a:xfrm>
              <a:off x="7897838" y="3453193"/>
              <a:ext cx="533506" cy="448633"/>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2207" name="Google Shape;2207;p59"/>
          <p:cNvSpPr txBox="1">
            <a:spLocks noGrp="1"/>
          </p:cNvSpPr>
          <p:nvPr>
            <p:ph type="subTitle" idx="4294967295"/>
          </p:nvPr>
        </p:nvSpPr>
        <p:spPr>
          <a:xfrm>
            <a:off x="902981" y="1341350"/>
            <a:ext cx="1825200" cy="37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2400" dirty="0">
                <a:latin typeface="Gochi Hand"/>
                <a:ea typeface="Gochi Hand"/>
                <a:cs typeface="B Nazanin" panose="00000400000000000000" pitchFamily="2" charset="-78"/>
                <a:sym typeface="Gochi Hand"/>
              </a:rPr>
              <a:t>عنوان </a:t>
            </a:r>
            <a:endParaRPr sz="2400" dirty="0">
              <a:latin typeface="Gochi Hand"/>
              <a:ea typeface="Gochi Hand"/>
              <a:cs typeface="B Nazanin" panose="00000400000000000000" pitchFamily="2" charset="-78"/>
              <a:sym typeface="Gochi Hand"/>
            </a:endParaRPr>
          </a:p>
        </p:txBody>
      </p:sp>
      <p:sp>
        <p:nvSpPr>
          <p:cNvPr id="2208" name="Google Shape;2208;p59"/>
          <p:cNvSpPr txBox="1">
            <a:spLocks noGrp="1"/>
          </p:cNvSpPr>
          <p:nvPr>
            <p:ph type="subTitle" idx="4294967295"/>
          </p:nvPr>
        </p:nvSpPr>
        <p:spPr>
          <a:xfrm>
            <a:off x="716067" y="1824825"/>
            <a:ext cx="2012209" cy="44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09" name="Google Shape;2209;p59"/>
          <p:cNvSpPr txBox="1">
            <a:spLocks noGrp="1"/>
          </p:cNvSpPr>
          <p:nvPr>
            <p:ph type="subTitle" idx="4294967295"/>
          </p:nvPr>
        </p:nvSpPr>
        <p:spPr>
          <a:xfrm>
            <a:off x="902981" y="2482425"/>
            <a:ext cx="1825200" cy="37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2400" dirty="0">
                <a:latin typeface="Gochi Hand"/>
                <a:ea typeface="Gochi Hand"/>
                <a:cs typeface="B Nazanin" panose="00000400000000000000" pitchFamily="2" charset="-78"/>
                <a:sym typeface="Gochi Hand"/>
              </a:rPr>
              <a:t>عنوان </a:t>
            </a:r>
          </a:p>
        </p:txBody>
      </p:sp>
      <p:sp>
        <p:nvSpPr>
          <p:cNvPr id="2210" name="Google Shape;2210;p59"/>
          <p:cNvSpPr txBox="1">
            <a:spLocks noGrp="1"/>
          </p:cNvSpPr>
          <p:nvPr>
            <p:ph type="subTitle" idx="4294967295"/>
          </p:nvPr>
        </p:nvSpPr>
        <p:spPr>
          <a:xfrm>
            <a:off x="536448" y="2965900"/>
            <a:ext cx="2191828" cy="44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11" name="Google Shape;2211;p59"/>
          <p:cNvSpPr txBox="1">
            <a:spLocks noGrp="1"/>
          </p:cNvSpPr>
          <p:nvPr>
            <p:ph type="subTitle" idx="4294967295"/>
          </p:nvPr>
        </p:nvSpPr>
        <p:spPr>
          <a:xfrm>
            <a:off x="902981" y="3623500"/>
            <a:ext cx="1825200" cy="37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2400" dirty="0">
                <a:latin typeface="Gochi Hand"/>
                <a:ea typeface="Gochi Hand"/>
                <a:cs typeface="B Nazanin" panose="00000400000000000000" pitchFamily="2" charset="-78"/>
                <a:sym typeface="Gochi Hand"/>
              </a:rPr>
              <a:t>عنوان </a:t>
            </a:r>
          </a:p>
        </p:txBody>
      </p:sp>
      <p:sp>
        <p:nvSpPr>
          <p:cNvPr id="2212" name="Google Shape;2212;p59"/>
          <p:cNvSpPr txBox="1">
            <a:spLocks noGrp="1"/>
          </p:cNvSpPr>
          <p:nvPr>
            <p:ph type="subTitle" idx="4294967295"/>
          </p:nvPr>
        </p:nvSpPr>
        <p:spPr>
          <a:xfrm>
            <a:off x="536448" y="4106975"/>
            <a:ext cx="2191828" cy="44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cxnSp>
        <p:nvCxnSpPr>
          <p:cNvPr id="2213" name="Google Shape;2213;p59"/>
          <p:cNvCxnSpPr/>
          <p:nvPr/>
        </p:nvCxnSpPr>
        <p:spPr>
          <a:xfrm>
            <a:off x="4255275" y="1763625"/>
            <a:ext cx="1002000" cy="4854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214" name="Google Shape;2214;p59"/>
          <p:cNvCxnSpPr/>
          <p:nvPr/>
        </p:nvCxnSpPr>
        <p:spPr>
          <a:xfrm rot="10800000" flipH="1">
            <a:off x="4255275" y="3646000"/>
            <a:ext cx="3883500" cy="641700"/>
          </a:xfrm>
          <a:prstGeom prst="curvedConnector3">
            <a:avLst>
              <a:gd name="adj1" fmla="val 50000"/>
            </a:avLst>
          </a:prstGeom>
          <a:noFill/>
          <a:ln w="28575" cap="flat" cmpd="sng">
            <a:solidFill>
              <a:schemeClr val="dk2"/>
            </a:solidFill>
            <a:prstDash val="dash"/>
            <a:round/>
            <a:headEnd type="oval" w="med" len="med"/>
            <a:tailEnd type="oval" w="med" len="med"/>
          </a:ln>
        </p:spPr>
      </p:cxnSp>
      <p:cxnSp>
        <p:nvCxnSpPr>
          <p:cNvPr id="2215" name="Google Shape;2215;p59"/>
          <p:cNvCxnSpPr/>
          <p:nvPr/>
        </p:nvCxnSpPr>
        <p:spPr>
          <a:xfrm rot="10800000" flipH="1">
            <a:off x="4296575" y="2189700"/>
            <a:ext cx="2375400" cy="805500"/>
          </a:xfrm>
          <a:prstGeom prst="curvedConnector3">
            <a:avLst>
              <a:gd name="adj1" fmla="val 50000"/>
            </a:avLst>
          </a:prstGeom>
          <a:noFill/>
          <a:ln w="28575" cap="flat" cmpd="sng">
            <a:solidFill>
              <a:schemeClr val="dk2"/>
            </a:solidFill>
            <a:prstDash val="dash"/>
            <a:round/>
            <a:headEnd type="oval" w="med" len="med"/>
            <a:tailEnd type="oval" w="med" len="med"/>
          </a:ln>
        </p:spPr>
      </p:cxnSp>
      <p:sp>
        <p:nvSpPr>
          <p:cNvPr id="2216" name="Google Shape;2216;p59"/>
          <p:cNvSpPr/>
          <p:nvPr/>
        </p:nvSpPr>
        <p:spPr>
          <a:xfrm>
            <a:off x="2894911" y="139482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17" name="Google Shape;2217;p59"/>
          <p:cNvSpPr/>
          <p:nvPr/>
        </p:nvSpPr>
        <p:spPr>
          <a:xfrm rot="10800000">
            <a:off x="2894911" y="2571749"/>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18" name="Google Shape;2218;p59"/>
          <p:cNvSpPr/>
          <p:nvPr/>
        </p:nvSpPr>
        <p:spPr>
          <a:xfrm>
            <a:off x="2889273" y="37486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2219" name="Google Shape;2219;p59"/>
          <p:cNvGrpSpPr/>
          <p:nvPr/>
        </p:nvGrpSpPr>
        <p:grpSpPr>
          <a:xfrm>
            <a:off x="3218619" y="1663078"/>
            <a:ext cx="450470" cy="448180"/>
            <a:chOff x="-19020075" y="4084200"/>
            <a:chExt cx="304825" cy="303275"/>
          </a:xfrm>
        </p:grpSpPr>
        <p:sp>
          <p:nvSpPr>
            <p:cNvPr id="2220" name="Google Shape;2220;p59"/>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1" name="Google Shape;2221;p59"/>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2" name="Google Shape;2222;p59"/>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3" name="Google Shape;2223;p59"/>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4" name="Google Shape;2224;p59"/>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5" name="Google Shape;2225;p59"/>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6" name="Google Shape;2226;p59"/>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7" name="Google Shape;2227;p59"/>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28" name="Google Shape;2228;p59"/>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229" name="Google Shape;2229;p59"/>
          <p:cNvGrpSpPr/>
          <p:nvPr/>
        </p:nvGrpSpPr>
        <p:grpSpPr>
          <a:xfrm>
            <a:off x="3224849" y="2853410"/>
            <a:ext cx="449325" cy="421395"/>
            <a:chOff x="-17542500" y="4068450"/>
            <a:chExt cx="304050" cy="285150"/>
          </a:xfrm>
        </p:grpSpPr>
        <p:sp>
          <p:nvSpPr>
            <p:cNvPr id="2230" name="Google Shape;2230;p59"/>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1" name="Google Shape;2231;p59"/>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2" name="Google Shape;2232;p59"/>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3" name="Google Shape;2233;p59"/>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4" name="Google Shape;2234;p59"/>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5" name="Google Shape;2235;p59"/>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236" name="Google Shape;2236;p59"/>
          <p:cNvGrpSpPr/>
          <p:nvPr/>
        </p:nvGrpSpPr>
        <p:grpSpPr>
          <a:xfrm>
            <a:off x="3218601" y="4016957"/>
            <a:ext cx="450507" cy="449547"/>
            <a:chOff x="-19822675" y="3692750"/>
            <a:chExt cx="304850" cy="304200"/>
          </a:xfrm>
        </p:grpSpPr>
        <p:sp>
          <p:nvSpPr>
            <p:cNvPr id="2237" name="Google Shape;2237;p59"/>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8" name="Google Shape;2238;p59"/>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39" name="Google Shape;2239;p59"/>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40" name="Google Shape;2240;p59"/>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241" name="Google Shape;2241;p59"/>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60"/>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این یک جدول زمانی است</a:t>
            </a:r>
            <a:endParaRPr dirty="0">
              <a:cs typeface="B Nazanin" panose="00000400000000000000" pitchFamily="2" charset="-78"/>
            </a:endParaRPr>
          </a:p>
        </p:txBody>
      </p:sp>
      <p:sp>
        <p:nvSpPr>
          <p:cNvPr id="2247" name="Google Shape;2247;p60"/>
          <p:cNvSpPr txBox="1">
            <a:spLocks noGrp="1"/>
          </p:cNvSpPr>
          <p:nvPr>
            <p:ph type="subTitle" idx="4294967295"/>
          </p:nvPr>
        </p:nvSpPr>
        <p:spPr>
          <a:xfrm>
            <a:off x="1310968" y="1404659"/>
            <a:ext cx="16740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2400" dirty="0">
                <a:latin typeface="Gochi Hand"/>
                <a:ea typeface="Gochi Hand"/>
                <a:cs typeface="B Nazanin" panose="00000400000000000000" pitchFamily="2" charset="-78"/>
                <a:sym typeface="Gochi Hand"/>
              </a:rPr>
              <a:t>عنون در اینجا</a:t>
            </a:r>
            <a:endParaRPr sz="2400" dirty="0">
              <a:latin typeface="Gochi Hand"/>
              <a:ea typeface="Gochi Hand"/>
              <a:cs typeface="B Nazanin" panose="00000400000000000000" pitchFamily="2" charset="-78"/>
              <a:sym typeface="Gochi Hand"/>
            </a:endParaRPr>
          </a:p>
        </p:txBody>
      </p:sp>
      <p:sp>
        <p:nvSpPr>
          <p:cNvPr id="2248" name="Google Shape;2248;p60"/>
          <p:cNvSpPr txBox="1">
            <a:spLocks noGrp="1"/>
          </p:cNvSpPr>
          <p:nvPr>
            <p:ph type="subTitle" idx="4294967295"/>
          </p:nvPr>
        </p:nvSpPr>
        <p:spPr>
          <a:xfrm>
            <a:off x="1159896" y="1888134"/>
            <a:ext cx="1976100" cy="446100"/>
          </a:xfrm>
          <a:prstGeom prst="rect">
            <a:avLst/>
          </a:prstGeom>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49" name="Google Shape;2249;p60"/>
          <p:cNvSpPr txBox="1">
            <a:spLocks noGrp="1"/>
          </p:cNvSpPr>
          <p:nvPr>
            <p:ph type="subTitle" idx="4294967295"/>
          </p:nvPr>
        </p:nvSpPr>
        <p:spPr>
          <a:xfrm>
            <a:off x="4545910" y="1404659"/>
            <a:ext cx="16740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2400" dirty="0">
                <a:latin typeface="Gochi Hand"/>
                <a:ea typeface="Gochi Hand"/>
                <a:cs typeface="B Nazanin" panose="00000400000000000000" pitchFamily="2" charset="-78"/>
                <a:sym typeface="Gochi Hand"/>
              </a:rPr>
              <a:t>عنون در اینجا</a:t>
            </a:r>
          </a:p>
        </p:txBody>
      </p:sp>
      <p:sp>
        <p:nvSpPr>
          <p:cNvPr id="2250" name="Google Shape;2250;p60"/>
          <p:cNvSpPr txBox="1">
            <a:spLocks noGrp="1"/>
          </p:cNvSpPr>
          <p:nvPr>
            <p:ph type="subTitle" idx="4294967295"/>
          </p:nvPr>
        </p:nvSpPr>
        <p:spPr>
          <a:xfrm>
            <a:off x="4394838" y="1888134"/>
            <a:ext cx="1976100" cy="446100"/>
          </a:xfrm>
          <a:prstGeom prst="rect">
            <a:avLst/>
          </a:prstGeom>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51" name="Google Shape;2251;p60"/>
          <p:cNvSpPr txBox="1">
            <a:spLocks noGrp="1"/>
          </p:cNvSpPr>
          <p:nvPr>
            <p:ph type="subTitle" idx="4294967295"/>
          </p:nvPr>
        </p:nvSpPr>
        <p:spPr>
          <a:xfrm>
            <a:off x="6159076" y="3243913"/>
            <a:ext cx="16740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2400" dirty="0">
                <a:latin typeface="Gochi Hand"/>
                <a:ea typeface="Gochi Hand"/>
                <a:cs typeface="B Nazanin" panose="00000400000000000000" pitchFamily="2" charset="-78"/>
                <a:sym typeface="Gochi Hand"/>
              </a:rPr>
              <a:t>عنون در اینجا</a:t>
            </a:r>
          </a:p>
        </p:txBody>
      </p:sp>
      <p:sp>
        <p:nvSpPr>
          <p:cNvPr id="2252" name="Google Shape;2252;p60"/>
          <p:cNvSpPr txBox="1">
            <a:spLocks noGrp="1"/>
          </p:cNvSpPr>
          <p:nvPr>
            <p:ph type="subTitle" idx="4294967295"/>
          </p:nvPr>
        </p:nvSpPr>
        <p:spPr>
          <a:xfrm>
            <a:off x="6008004" y="3727388"/>
            <a:ext cx="1976100" cy="446100"/>
          </a:xfrm>
          <a:prstGeom prst="rect">
            <a:avLst/>
          </a:prstGeom>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53" name="Google Shape;2253;p60"/>
          <p:cNvSpPr txBox="1">
            <a:spLocks noGrp="1"/>
          </p:cNvSpPr>
          <p:nvPr>
            <p:ph type="subTitle" idx="4294967295"/>
          </p:nvPr>
        </p:nvSpPr>
        <p:spPr>
          <a:xfrm>
            <a:off x="2924326" y="3243913"/>
            <a:ext cx="16740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2400" dirty="0">
                <a:latin typeface="Gochi Hand"/>
                <a:ea typeface="Gochi Hand"/>
                <a:cs typeface="B Nazanin" panose="00000400000000000000" pitchFamily="2" charset="-78"/>
                <a:sym typeface="Gochi Hand"/>
              </a:rPr>
              <a:t>عنون در اینجا</a:t>
            </a:r>
          </a:p>
        </p:txBody>
      </p:sp>
      <p:sp>
        <p:nvSpPr>
          <p:cNvPr id="2254" name="Google Shape;2254;p60"/>
          <p:cNvSpPr txBox="1">
            <a:spLocks noGrp="1"/>
          </p:cNvSpPr>
          <p:nvPr>
            <p:ph type="subTitle" idx="4294967295"/>
          </p:nvPr>
        </p:nvSpPr>
        <p:spPr>
          <a:xfrm>
            <a:off x="2773254" y="3727388"/>
            <a:ext cx="1976100" cy="446100"/>
          </a:xfrm>
          <a:prstGeom prst="rect">
            <a:avLst/>
          </a:prstGeom>
        </p:spPr>
        <p:txBody>
          <a:bodyPr spcFirstLastPara="1" wrap="square" lIns="91425" tIns="91425" rIns="91425" bIns="91425" anchor="ctr" anchorCtr="0">
            <a:noAutofit/>
          </a:bodyPr>
          <a:lstStyle/>
          <a:p>
            <a:pPr marL="0" lvl="0" indent="0" algn="ctr" rtl="1">
              <a:lnSpc>
                <a:spcPct val="150000"/>
              </a:lnSpc>
              <a:spcBef>
                <a:spcPts val="0"/>
              </a:spcBef>
              <a:spcAft>
                <a:spcPts val="0"/>
              </a:spcAft>
              <a:buNone/>
            </a:pPr>
            <a:r>
              <a:rPr lang="fa-IR" sz="1600" dirty="0">
                <a:cs typeface="B Nazanin" panose="00000400000000000000" pitchFamily="2" charset="-78"/>
              </a:rPr>
              <a:t>قالب پاورپوینت دامپروری قابل ویرایش می باشد</a:t>
            </a:r>
            <a:endParaRPr sz="1600" dirty="0">
              <a:cs typeface="B Nazanin" panose="00000400000000000000" pitchFamily="2" charset="-78"/>
            </a:endParaRPr>
          </a:p>
        </p:txBody>
      </p:sp>
      <p:sp>
        <p:nvSpPr>
          <p:cNvPr id="2255" name="Google Shape;2255;p60"/>
          <p:cNvSpPr/>
          <p:nvPr/>
        </p:nvSpPr>
        <p:spPr>
          <a:xfrm>
            <a:off x="6698875" y="2571802"/>
            <a:ext cx="596100" cy="59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lt2"/>
                </a:solidFill>
                <a:latin typeface="Nunito"/>
                <a:ea typeface="Nunito"/>
                <a:cs typeface="B Nazanin" panose="00000400000000000000" pitchFamily="2" charset="-78"/>
                <a:sym typeface="Nunito"/>
              </a:rPr>
              <a:t>4</a:t>
            </a:r>
            <a:endParaRPr>
              <a:latin typeface="Nunito"/>
              <a:ea typeface="Nunito"/>
              <a:cs typeface="B Nazanin" panose="00000400000000000000" pitchFamily="2" charset="-78"/>
              <a:sym typeface="Nunito"/>
            </a:endParaRPr>
          </a:p>
        </p:txBody>
      </p:sp>
      <p:cxnSp>
        <p:nvCxnSpPr>
          <p:cNvPr id="2256" name="Google Shape;2256;p60"/>
          <p:cNvCxnSpPr>
            <a:stCxn id="2257" idx="6"/>
            <a:endCxn id="2255" idx="2"/>
          </p:cNvCxnSpPr>
          <p:nvPr/>
        </p:nvCxnSpPr>
        <p:spPr>
          <a:xfrm>
            <a:off x="2444169" y="2869801"/>
            <a:ext cx="4254600" cy="0"/>
          </a:xfrm>
          <a:prstGeom prst="straightConnector1">
            <a:avLst/>
          </a:prstGeom>
          <a:noFill/>
          <a:ln w="38100" cap="flat" cmpd="sng">
            <a:solidFill>
              <a:schemeClr val="dk2"/>
            </a:solidFill>
            <a:prstDash val="solid"/>
            <a:round/>
            <a:headEnd type="none" w="med" len="med"/>
            <a:tailEnd type="none" w="med" len="med"/>
          </a:ln>
        </p:spPr>
      </p:cxnSp>
      <p:sp>
        <p:nvSpPr>
          <p:cNvPr id="2258" name="Google Shape;2258;p60"/>
          <p:cNvSpPr/>
          <p:nvPr/>
        </p:nvSpPr>
        <p:spPr>
          <a:xfrm>
            <a:off x="5081939" y="2571802"/>
            <a:ext cx="596100" cy="59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lt2"/>
                </a:solidFill>
                <a:latin typeface="Nunito"/>
                <a:ea typeface="Nunito"/>
                <a:cs typeface="B Nazanin" panose="00000400000000000000" pitchFamily="2" charset="-78"/>
                <a:sym typeface="Nunito"/>
              </a:rPr>
              <a:t>3</a:t>
            </a:r>
            <a:endParaRPr>
              <a:latin typeface="Nunito"/>
              <a:ea typeface="Nunito"/>
              <a:cs typeface="B Nazanin" panose="00000400000000000000" pitchFamily="2" charset="-78"/>
              <a:sym typeface="Nunito"/>
            </a:endParaRPr>
          </a:p>
        </p:txBody>
      </p:sp>
      <p:sp>
        <p:nvSpPr>
          <p:cNvPr id="2259" name="Google Shape;2259;p60"/>
          <p:cNvSpPr/>
          <p:nvPr/>
        </p:nvSpPr>
        <p:spPr>
          <a:xfrm>
            <a:off x="3465004" y="2571799"/>
            <a:ext cx="596100" cy="59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lt2"/>
                </a:solidFill>
                <a:latin typeface="Nunito"/>
                <a:ea typeface="Nunito"/>
                <a:cs typeface="B Nazanin" panose="00000400000000000000" pitchFamily="2" charset="-78"/>
                <a:sym typeface="Nunito"/>
              </a:rPr>
              <a:t>2</a:t>
            </a:r>
            <a:endParaRPr>
              <a:latin typeface="Nunito"/>
              <a:ea typeface="Nunito"/>
              <a:cs typeface="B Nazanin" panose="00000400000000000000" pitchFamily="2" charset="-78"/>
              <a:sym typeface="Nunito"/>
            </a:endParaRPr>
          </a:p>
        </p:txBody>
      </p:sp>
      <p:sp>
        <p:nvSpPr>
          <p:cNvPr id="2257" name="Google Shape;2257;p60"/>
          <p:cNvSpPr/>
          <p:nvPr/>
        </p:nvSpPr>
        <p:spPr>
          <a:xfrm>
            <a:off x="1848069" y="2571751"/>
            <a:ext cx="596100" cy="596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lt2"/>
                </a:solidFill>
                <a:latin typeface="Nunito"/>
                <a:ea typeface="Nunito"/>
                <a:cs typeface="B Nazanin" panose="00000400000000000000" pitchFamily="2" charset="-78"/>
                <a:sym typeface="Nunito"/>
              </a:rPr>
              <a:t>1</a:t>
            </a:r>
            <a:endParaRPr b="1">
              <a:solidFill>
                <a:schemeClr val="lt2"/>
              </a:solidFill>
              <a:latin typeface="Nunito"/>
              <a:ea typeface="Nunito"/>
              <a:cs typeface="B Nazanin" panose="00000400000000000000" pitchFamily="2" charset="-78"/>
              <a:sym typeface="Nuni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61"/>
          <p:cNvSpPr txBox="1">
            <a:spLocks noGrp="1"/>
          </p:cNvSpPr>
          <p:nvPr>
            <p:ph type="title"/>
          </p:nvPr>
        </p:nvSpPr>
        <p:spPr>
          <a:xfrm>
            <a:off x="311700" y="1287625"/>
            <a:ext cx="8520600" cy="143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cs typeface="B Nazanin" panose="00000400000000000000" pitchFamily="2" charset="-78"/>
              </a:rPr>
              <a:t>4,498,300</a:t>
            </a:r>
            <a:endParaRPr>
              <a:cs typeface="B Nazanin" panose="00000400000000000000" pitchFamily="2" charset="-78"/>
            </a:endParaRPr>
          </a:p>
        </p:txBody>
      </p:sp>
      <p:sp>
        <p:nvSpPr>
          <p:cNvPr id="2265" name="Google Shape;2265;p61"/>
          <p:cNvSpPr txBox="1">
            <a:spLocks noGrp="1"/>
          </p:cNvSpPr>
          <p:nvPr>
            <p:ph type="subTitle" idx="1"/>
          </p:nvPr>
        </p:nvSpPr>
        <p:spPr>
          <a:xfrm>
            <a:off x="2048256" y="2879275"/>
            <a:ext cx="4693920" cy="4323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dirty="0">
                <a:cs typeface="B Nazanin" panose="00000400000000000000" pitchFamily="2" charset="-78"/>
              </a:rPr>
              <a:t>. این قالب با توجه به موضوع دامپروری و حیوانات مزرعه طراحی شده است و شما می توانید از آن برای هر نوع ارائه یا آموزشی که مربوط به این حوزه باشد استفاده کنید. </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62"/>
          <p:cNvSpPr txBox="1">
            <a:spLocks noGrp="1"/>
          </p:cNvSpPr>
          <p:nvPr>
            <p:ph type="title"/>
          </p:nvPr>
        </p:nvSpPr>
        <p:spPr>
          <a:xfrm>
            <a:off x="2469188" y="544600"/>
            <a:ext cx="4350300" cy="8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333,000.00</a:t>
            </a:r>
            <a:endParaRPr>
              <a:cs typeface="B Nazanin" panose="00000400000000000000" pitchFamily="2" charset="-78"/>
            </a:endParaRPr>
          </a:p>
        </p:txBody>
      </p:sp>
      <p:sp>
        <p:nvSpPr>
          <p:cNvPr id="2271" name="Google Shape;2271;p62"/>
          <p:cNvSpPr txBox="1">
            <a:spLocks noGrp="1"/>
          </p:cNvSpPr>
          <p:nvPr>
            <p:ph type="subTitle" idx="1"/>
          </p:nvPr>
        </p:nvSpPr>
        <p:spPr>
          <a:xfrm>
            <a:off x="2469200" y="1415900"/>
            <a:ext cx="4350300" cy="27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endParaRPr dirty="0">
              <a:cs typeface="B Nazanin" panose="00000400000000000000" pitchFamily="2" charset="-78"/>
            </a:endParaRPr>
          </a:p>
        </p:txBody>
      </p:sp>
      <p:sp>
        <p:nvSpPr>
          <p:cNvPr id="2272" name="Google Shape;2272;p62"/>
          <p:cNvSpPr txBox="1">
            <a:spLocks noGrp="1"/>
          </p:cNvSpPr>
          <p:nvPr>
            <p:ph type="title" idx="2"/>
          </p:nvPr>
        </p:nvSpPr>
        <p:spPr>
          <a:xfrm>
            <a:off x="2469188" y="1832225"/>
            <a:ext cx="4350300" cy="8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cs typeface="B Nazanin" panose="00000400000000000000" pitchFamily="2" charset="-78"/>
              </a:rPr>
              <a:t>24h 37m 23s</a:t>
            </a:r>
            <a:endParaRPr dirty="0">
              <a:cs typeface="B Nazanin" panose="00000400000000000000" pitchFamily="2" charset="-78"/>
            </a:endParaRPr>
          </a:p>
        </p:txBody>
      </p:sp>
      <p:sp>
        <p:nvSpPr>
          <p:cNvPr id="2273" name="Google Shape;2273;p62"/>
          <p:cNvSpPr txBox="1">
            <a:spLocks noGrp="1"/>
          </p:cNvSpPr>
          <p:nvPr>
            <p:ph type="subTitle" idx="3"/>
          </p:nvPr>
        </p:nvSpPr>
        <p:spPr>
          <a:xfrm>
            <a:off x="2469200" y="2703525"/>
            <a:ext cx="4350300" cy="27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p>
        </p:txBody>
      </p:sp>
      <p:sp>
        <p:nvSpPr>
          <p:cNvPr id="2274" name="Google Shape;2274;p62"/>
          <p:cNvSpPr txBox="1">
            <a:spLocks noGrp="1"/>
          </p:cNvSpPr>
          <p:nvPr>
            <p:ph type="title" idx="4"/>
          </p:nvPr>
        </p:nvSpPr>
        <p:spPr>
          <a:xfrm>
            <a:off x="2469188" y="3119850"/>
            <a:ext cx="4350300" cy="8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cs typeface="B Nazanin" panose="00000400000000000000" pitchFamily="2" charset="-78"/>
              </a:rPr>
              <a:t>386,000 km</a:t>
            </a:r>
            <a:endParaRPr>
              <a:cs typeface="B Nazanin" panose="00000400000000000000" pitchFamily="2" charset="-78"/>
            </a:endParaRPr>
          </a:p>
        </p:txBody>
      </p:sp>
      <p:sp>
        <p:nvSpPr>
          <p:cNvPr id="2275" name="Google Shape;2275;p62"/>
          <p:cNvSpPr txBox="1">
            <a:spLocks noGrp="1"/>
          </p:cNvSpPr>
          <p:nvPr>
            <p:ph type="subTitle" idx="5"/>
          </p:nvPr>
        </p:nvSpPr>
        <p:spPr>
          <a:xfrm>
            <a:off x="2469200" y="3991150"/>
            <a:ext cx="4350300" cy="27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63"/>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سعی کنید از این درصدها استفاده کنید</a:t>
            </a:r>
            <a:endParaRPr dirty="0">
              <a:cs typeface="B Nazanin" panose="00000400000000000000" pitchFamily="2" charset="-78"/>
            </a:endParaRPr>
          </a:p>
        </p:txBody>
      </p:sp>
      <p:sp>
        <p:nvSpPr>
          <p:cNvPr id="2281" name="Google Shape;2281;p63"/>
          <p:cNvSpPr txBox="1"/>
          <p:nvPr/>
        </p:nvSpPr>
        <p:spPr>
          <a:xfrm>
            <a:off x="5985187" y="1577050"/>
            <a:ext cx="2263500" cy="4698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قالب پاورپوینت دامپروری قابل ویرایش می باشد</a:t>
            </a:r>
            <a:endParaRPr dirty="0">
              <a:solidFill>
                <a:schemeClr val="dk1"/>
              </a:solidFill>
              <a:latin typeface="Nunito"/>
              <a:ea typeface="Nunito"/>
              <a:cs typeface="B Nazanin" panose="00000400000000000000" pitchFamily="2" charset="-78"/>
              <a:sym typeface="Nunito"/>
            </a:endParaRPr>
          </a:p>
        </p:txBody>
      </p:sp>
      <p:sp>
        <p:nvSpPr>
          <p:cNvPr id="2282" name="Google Shape;2282;p63"/>
          <p:cNvSpPr txBox="1"/>
          <p:nvPr/>
        </p:nvSpPr>
        <p:spPr>
          <a:xfrm>
            <a:off x="5223200" y="1577050"/>
            <a:ext cx="777000" cy="3957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chemeClr val="accent2"/>
                </a:solidFill>
                <a:latin typeface="Gochi Hand"/>
                <a:ea typeface="Gochi Hand"/>
                <a:cs typeface="B Nazanin" panose="00000400000000000000" pitchFamily="2" charset="-78"/>
                <a:sym typeface="Gochi Hand"/>
              </a:rPr>
              <a:t>80%</a:t>
            </a:r>
            <a:endParaRPr sz="2400" b="1">
              <a:solidFill>
                <a:schemeClr val="accent2"/>
              </a:solidFill>
              <a:latin typeface="Gochi Hand"/>
              <a:ea typeface="Gochi Hand"/>
              <a:cs typeface="B Nazanin" panose="00000400000000000000" pitchFamily="2" charset="-78"/>
              <a:sym typeface="Gochi Hand"/>
            </a:endParaRPr>
          </a:p>
        </p:txBody>
      </p:sp>
      <p:grpSp>
        <p:nvGrpSpPr>
          <p:cNvPr id="2283" name="Google Shape;2283;p63"/>
          <p:cNvGrpSpPr/>
          <p:nvPr/>
        </p:nvGrpSpPr>
        <p:grpSpPr>
          <a:xfrm rot="5400000">
            <a:off x="3644427" y="1005986"/>
            <a:ext cx="203700" cy="1611928"/>
            <a:chOff x="1275723" y="1961390"/>
            <a:chExt cx="203700" cy="1611928"/>
          </a:xfrm>
        </p:grpSpPr>
        <p:sp>
          <p:nvSpPr>
            <p:cNvPr id="2284" name="Google Shape;2284;p63"/>
            <p:cNvSpPr/>
            <p:nvPr/>
          </p:nvSpPr>
          <p:spPr>
            <a:xfrm rot="-5400000">
              <a:off x="1275723" y="3369618"/>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5" name="Google Shape;2285;p63"/>
            <p:cNvSpPr/>
            <p:nvPr/>
          </p:nvSpPr>
          <p:spPr>
            <a:xfrm rot="-5400000">
              <a:off x="1275723" y="3073000"/>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6" name="Google Shape;2286;p63"/>
            <p:cNvSpPr/>
            <p:nvPr/>
          </p:nvSpPr>
          <p:spPr>
            <a:xfrm rot="-5400000">
              <a:off x="1275723" y="2776382"/>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7" name="Google Shape;2287;p63"/>
            <p:cNvSpPr/>
            <p:nvPr/>
          </p:nvSpPr>
          <p:spPr>
            <a:xfrm rot="-5400000">
              <a:off x="1275723" y="2504730"/>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8" name="Google Shape;2288;p63"/>
            <p:cNvSpPr/>
            <p:nvPr/>
          </p:nvSpPr>
          <p:spPr>
            <a:xfrm rot="-5400000">
              <a:off x="1275723" y="2233060"/>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9" name="Google Shape;2289;p63"/>
            <p:cNvSpPr/>
            <p:nvPr/>
          </p:nvSpPr>
          <p:spPr>
            <a:xfrm rot="-5400000">
              <a:off x="1275723" y="1961390"/>
              <a:ext cx="203700" cy="20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290" name="Google Shape;2290;p63"/>
          <p:cNvGrpSpPr/>
          <p:nvPr/>
        </p:nvGrpSpPr>
        <p:grpSpPr>
          <a:xfrm>
            <a:off x="4620211" y="1710100"/>
            <a:ext cx="475370" cy="203700"/>
            <a:chOff x="4620211" y="1710100"/>
            <a:chExt cx="475370" cy="203700"/>
          </a:xfrm>
        </p:grpSpPr>
        <p:sp>
          <p:nvSpPr>
            <p:cNvPr id="2291" name="Google Shape;2291;p63"/>
            <p:cNvSpPr/>
            <p:nvPr/>
          </p:nvSpPr>
          <p:spPr>
            <a:xfrm>
              <a:off x="4620211" y="1710100"/>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92" name="Google Shape;2292;p63"/>
            <p:cNvSpPr/>
            <p:nvPr/>
          </p:nvSpPr>
          <p:spPr>
            <a:xfrm>
              <a:off x="4891881" y="1710100"/>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293" name="Google Shape;2293;p63"/>
          <p:cNvSpPr txBox="1"/>
          <p:nvPr/>
        </p:nvSpPr>
        <p:spPr>
          <a:xfrm>
            <a:off x="5985187" y="2672238"/>
            <a:ext cx="2263500" cy="4698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قالب پاورپوینت دامپروری قابل ویرایش می باشد</a:t>
            </a:r>
            <a:endParaRPr dirty="0">
              <a:solidFill>
                <a:schemeClr val="dk1"/>
              </a:solidFill>
              <a:latin typeface="Nunito"/>
              <a:ea typeface="Nunito"/>
              <a:cs typeface="B Nazanin" panose="00000400000000000000" pitchFamily="2" charset="-78"/>
              <a:sym typeface="Nunito"/>
            </a:endParaRPr>
          </a:p>
        </p:txBody>
      </p:sp>
      <p:sp>
        <p:nvSpPr>
          <p:cNvPr id="2294" name="Google Shape;2294;p63"/>
          <p:cNvSpPr txBox="1"/>
          <p:nvPr/>
        </p:nvSpPr>
        <p:spPr>
          <a:xfrm>
            <a:off x="5223200" y="2672238"/>
            <a:ext cx="777000" cy="3957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chemeClr val="dk2"/>
                </a:solidFill>
                <a:latin typeface="Gochi Hand"/>
                <a:ea typeface="Gochi Hand"/>
                <a:cs typeface="B Nazanin" panose="00000400000000000000" pitchFamily="2" charset="-78"/>
                <a:sym typeface="Gochi Hand"/>
              </a:rPr>
              <a:t>35%</a:t>
            </a:r>
            <a:endParaRPr sz="2400" b="1">
              <a:solidFill>
                <a:schemeClr val="dk2"/>
              </a:solidFill>
              <a:latin typeface="Gochi Hand"/>
              <a:ea typeface="Gochi Hand"/>
              <a:cs typeface="B Nazanin" panose="00000400000000000000" pitchFamily="2" charset="-78"/>
              <a:sym typeface="Gochi Hand"/>
            </a:endParaRPr>
          </a:p>
        </p:txBody>
      </p:sp>
      <p:grpSp>
        <p:nvGrpSpPr>
          <p:cNvPr id="2295" name="Google Shape;2295;p63"/>
          <p:cNvGrpSpPr/>
          <p:nvPr/>
        </p:nvGrpSpPr>
        <p:grpSpPr>
          <a:xfrm>
            <a:off x="2940313" y="2805288"/>
            <a:ext cx="796936" cy="203700"/>
            <a:chOff x="2940313" y="2805288"/>
            <a:chExt cx="796936" cy="203700"/>
          </a:xfrm>
        </p:grpSpPr>
        <p:sp>
          <p:nvSpPr>
            <p:cNvPr id="2296" name="Google Shape;2296;p63"/>
            <p:cNvSpPr/>
            <p:nvPr/>
          </p:nvSpPr>
          <p:spPr>
            <a:xfrm>
              <a:off x="2940313" y="2805288"/>
              <a:ext cx="203700" cy="2037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97" name="Google Shape;2297;p63"/>
            <p:cNvSpPr/>
            <p:nvPr/>
          </p:nvSpPr>
          <p:spPr>
            <a:xfrm>
              <a:off x="3236931" y="2805288"/>
              <a:ext cx="203700" cy="2037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98" name="Google Shape;2298;p63"/>
            <p:cNvSpPr/>
            <p:nvPr/>
          </p:nvSpPr>
          <p:spPr>
            <a:xfrm>
              <a:off x="3533549" y="2805288"/>
              <a:ext cx="203700" cy="2037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299" name="Google Shape;2299;p63"/>
          <p:cNvGrpSpPr/>
          <p:nvPr/>
        </p:nvGrpSpPr>
        <p:grpSpPr>
          <a:xfrm>
            <a:off x="3805202" y="2805288"/>
            <a:ext cx="1290379" cy="203700"/>
            <a:chOff x="3805202" y="2805288"/>
            <a:chExt cx="1290379" cy="203700"/>
          </a:xfrm>
        </p:grpSpPr>
        <p:sp>
          <p:nvSpPr>
            <p:cNvPr id="2300" name="Google Shape;2300;p63"/>
            <p:cNvSpPr/>
            <p:nvPr/>
          </p:nvSpPr>
          <p:spPr>
            <a:xfrm>
              <a:off x="3805202" y="2805288"/>
              <a:ext cx="203700" cy="2037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1" name="Google Shape;2301;p63"/>
            <p:cNvSpPr/>
            <p:nvPr/>
          </p:nvSpPr>
          <p:spPr>
            <a:xfrm>
              <a:off x="4076871" y="2805288"/>
              <a:ext cx="203700" cy="2037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2" name="Google Shape;2302;p63"/>
            <p:cNvSpPr/>
            <p:nvPr/>
          </p:nvSpPr>
          <p:spPr>
            <a:xfrm>
              <a:off x="4348541" y="2805288"/>
              <a:ext cx="203700" cy="2037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3" name="Google Shape;2303;p63"/>
            <p:cNvSpPr/>
            <p:nvPr/>
          </p:nvSpPr>
          <p:spPr>
            <a:xfrm>
              <a:off x="4620211" y="2805288"/>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4" name="Google Shape;2304;p63"/>
            <p:cNvSpPr/>
            <p:nvPr/>
          </p:nvSpPr>
          <p:spPr>
            <a:xfrm>
              <a:off x="4891881" y="2805288"/>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305" name="Google Shape;2305;p63"/>
          <p:cNvSpPr txBox="1"/>
          <p:nvPr/>
        </p:nvSpPr>
        <p:spPr>
          <a:xfrm>
            <a:off x="5985187" y="3760124"/>
            <a:ext cx="2263500" cy="4698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fa-IR" dirty="0">
                <a:solidFill>
                  <a:schemeClr val="dk1"/>
                </a:solidFill>
                <a:latin typeface="Nunito"/>
                <a:ea typeface="Nunito"/>
                <a:cs typeface="B Nazanin" panose="00000400000000000000" pitchFamily="2" charset="-78"/>
                <a:sym typeface="Nunito"/>
              </a:rPr>
              <a:t>قالب پاورپوینت دامپروری قابل ویرایش می باشد</a:t>
            </a:r>
            <a:endParaRPr dirty="0">
              <a:solidFill>
                <a:schemeClr val="dk1"/>
              </a:solidFill>
              <a:latin typeface="Nunito"/>
              <a:ea typeface="Nunito"/>
              <a:cs typeface="B Nazanin" panose="00000400000000000000" pitchFamily="2" charset="-78"/>
              <a:sym typeface="Nunito"/>
            </a:endParaRPr>
          </a:p>
        </p:txBody>
      </p:sp>
      <p:sp>
        <p:nvSpPr>
          <p:cNvPr id="2306" name="Google Shape;2306;p63"/>
          <p:cNvSpPr txBox="1"/>
          <p:nvPr/>
        </p:nvSpPr>
        <p:spPr>
          <a:xfrm>
            <a:off x="5223200" y="3760124"/>
            <a:ext cx="777000" cy="3957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2400" b="1">
                <a:solidFill>
                  <a:schemeClr val="accent1"/>
                </a:solidFill>
                <a:latin typeface="Gochi Hand"/>
                <a:ea typeface="Gochi Hand"/>
                <a:cs typeface="B Nazanin" panose="00000400000000000000" pitchFamily="2" charset="-78"/>
                <a:sym typeface="Gochi Hand"/>
              </a:rPr>
              <a:t>60%</a:t>
            </a:r>
            <a:endParaRPr sz="2400" b="1">
              <a:solidFill>
                <a:schemeClr val="accent1"/>
              </a:solidFill>
              <a:latin typeface="Gochi Hand"/>
              <a:ea typeface="Gochi Hand"/>
              <a:cs typeface="B Nazanin" panose="00000400000000000000" pitchFamily="2" charset="-78"/>
              <a:sym typeface="Gochi Hand"/>
            </a:endParaRPr>
          </a:p>
        </p:txBody>
      </p:sp>
      <p:grpSp>
        <p:nvGrpSpPr>
          <p:cNvPr id="2307" name="Google Shape;2307;p63"/>
          <p:cNvGrpSpPr/>
          <p:nvPr/>
        </p:nvGrpSpPr>
        <p:grpSpPr>
          <a:xfrm>
            <a:off x="2940313" y="3893174"/>
            <a:ext cx="1340258" cy="203700"/>
            <a:chOff x="2940313" y="3793300"/>
            <a:chExt cx="1340258" cy="203700"/>
          </a:xfrm>
        </p:grpSpPr>
        <p:sp>
          <p:nvSpPr>
            <p:cNvPr id="2308" name="Google Shape;2308;p63"/>
            <p:cNvSpPr/>
            <p:nvPr/>
          </p:nvSpPr>
          <p:spPr>
            <a:xfrm>
              <a:off x="2940313" y="3793300"/>
              <a:ext cx="203700" cy="2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9" name="Google Shape;2309;p63"/>
            <p:cNvSpPr/>
            <p:nvPr/>
          </p:nvSpPr>
          <p:spPr>
            <a:xfrm>
              <a:off x="3236931" y="3793300"/>
              <a:ext cx="203700" cy="2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0" name="Google Shape;2310;p63"/>
            <p:cNvSpPr/>
            <p:nvPr/>
          </p:nvSpPr>
          <p:spPr>
            <a:xfrm>
              <a:off x="3533549" y="3793300"/>
              <a:ext cx="203700" cy="2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1" name="Google Shape;2311;p63"/>
            <p:cNvSpPr/>
            <p:nvPr/>
          </p:nvSpPr>
          <p:spPr>
            <a:xfrm>
              <a:off x="3805202" y="3793300"/>
              <a:ext cx="203700" cy="2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2" name="Google Shape;2312;p63"/>
            <p:cNvSpPr/>
            <p:nvPr/>
          </p:nvSpPr>
          <p:spPr>
            <a:xfrm>
              <a:off x="4076871" y="3793300"/>
              <a:ext cx="203700" cy="2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313" name="Google Shape;2313;p63"/>
          <p:cNvGrpSpPr/>
          <p:nvPr/>
        </p:nvGrpSpPr>
        <p:grpSpPr>
          <a:xfrm>
            <a:off x="4348541" y="3893174"/>
            <a:ext cx="747040" cy="203700"/>
            <a:chOff x="4348541" y="3793300"/>
            <a:chExt cx="747040" cy="203700"/>
          </a:xfrm>
        </p:grpSpPr>
        <p:sp>
          <p:nvSpPr>
            <p:cNvPr id="2314" name="Google Shape;2314;p63"/>
            <p:cNvSpPr/>
            <p:nvPr/>
          </p:nvSpPr>
          <p:spPr>
            <a:xfrm>
              <a:off x="4348541" y="3793300"/>
              <a:ext cx="203700" cy="2037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5" name="Google Shape;2315;p63"/>
            <p:cNvSpPr/>
            <p:nvPr/>
          </p:nvSpPr>
          <p:spPr>
            <a:xfrm>
              <a:off x="4620211" y="3793300"/>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6" name="Google Shape;2316;p63"/>
            <p:cNvSpPr/>
            <p:nvPr/>
          </p:nvSpPr>
          <p:spPr>
            <a:xfrm>
              <a:off x="4891881" y="3793300"/>
              <a:ext cx="203700" cy="203700"/>
            </a:xfrm>
            <a:prstGeom prst="ellipse">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317" name="Google Shape;2317;p63"/>
          <p:cNvGrpSpPr/>
          <p:nvPr/>
        </p:nvGrpSpPr>
        <p:grpSpPr>
          <a:xfrm flipH="1">
            <a:off x="1653062" y="1277462"/>
            <a:ext cx="747032" cy="952715"/>
            <a:chOff x="4179700" y="3369075"/>
            <a:chExt cx="862225" cy="1099625"/>
          </a:xfrm>
        </p:grpSpPr>
        <p:sp>
          <p:nvSpPr>
            <p:cNvPr id="2318" name="Google Shape;2318;p63"/>
            <p:cNvSpPr/>
            <p:nvPr/>
          </p:nvSpPr>
          <p:spPr>
            <a:xfrm>
              <a:off x="4344775" y="3369075"/>
              <a:ext cx="192375" cy="188300"/>
            </a:xfrm>
            <a:custGeom>
              <a:avLst/>
              <a:gdLst/>
              <a:ahLst/>
              <a:cxnLst/>
              <a:rect l="l" t="t" r="r" b="b"/>
              <a:pathLst>
                <a:path w="7695" h="7532" extrusionOk="0">
                  <a:moveTo>
                    <a:pt x="3711" y="1"/>
                  </a:moveTo>
                  <a:lnTo>
                    <a:pt x="3383" y="55"/>
                  </a:lnTo>
                  <a:lnTo>
                    <a:pt x="2674" y="219"/>
                  </a:lnTo>
                  <a:lnTo>
                    <a:pt x="2019" y="492"/>
                  </a:lnTo>
                  <a:lnTo>
                    <a:pt x="1419" y="765"/>
                  </a:lnTo>
                  <a:lnTo>
                    <a:pt x="982" y="1092"/>
                  </a:lnTo>
                  <a:lnTo>
                    <a:pt x="655" y="1420"/>
                  </a:lnTo>
                  <a:lnTo>
                    <a:pt x="382" y="1856"/>
                  </a:lnTo>
                  <a:lnTo>
                    <a:pt x="164" y="2293"/>
                  </a:lnTo>
                  <a:lnTo>
                    <a:pt x="0" y="2620"/>
                  </a:lnTo>
                  <a:lnTo>
                    <a:pt x="5621" y="7422"/>
                  </a:lnTo>
                  <a:lnTo>
                    <a:pt x="6112" y="7532"/>
                  </a:lnTo>
                  <a:lnTo>
                    <a:pt x="6494" y="7477"/>
                  </a:lnTo>
                  <a:lnTo>
                    <a:pt x="6821" y="7368"/>
                  </a:lnTo>
                  <a:lnTo>
                    <a:pt x="7149" y="7204"/>
                  </a:lnTo>
                  <a:lnTo>
                    <a:pt x="7367" y="6931"/>
                  </a:lnTo>
                  <a:lnTo>
                    <a:pt x="7531" y="6604"/>
                  </a:lnTo>
                  <a:lnTo>
                    <a:pt x="7640" y="6222"/>
                  </a:lnTo>
                  <a:lnTo>
                    <a:pt x="7694" y="5840"/>
                  </a:lnTo>
                  <a:lnTo>
                    <a:pt x="7694" y="5403"/>
                  </a:lnTo>
                  <a:lnTo>
                    <a:pt x="7640" y="5021"/>
                  </a:lnTo>
                  <a:lnTo>
                    <a:pt x="7531" y="4585"/>
                  </a:lnTo>
                  <a:lnTo>
                    <a:pt x="7422" y="4203"/>
                  </a:lnTo>
                  <a:lnTo>
                    <a:pt x="7203" y="3821"/>
                  </a:lnTo>
                  <a:lnTo>
                    <a:pt x="6985" y="3493"/>
                  </a:lnTo>
                  <a:lnTo>
                    <a:pt x="6767" y="3166"/>
                  </a:lnTo>
                  <a:lnTo>
                    <a:pt x="6439" y="2948"/>
                  </a:lnTo>
                  <a:lnTo>
                    <a:pt x="6767" y="2784"/>
                  </a:lnTo>
                  <a:lnTo>
                    <a:pt x="6985" y="2566"/>
                  </a:lnTo>
                  <a:lnTo>
                    <a:pt x="7094" y="2402"/>
                  </a:lnTo>
                  <a:lnTo>
                    <a:pt x="7094" y="2238"/>
                  </a:lnTo>
                  <a:lnTo>
                    <a:pt x="7040" y="2075"/>
                  </a:lnTo>
                  <a:lnTo>
                    <a:pt x="6876" y="1965"/>
                  </a:lnTo>
                  <a:lnTo>
                    <a:pt x="6658" y="1856"/>
                  </a:lnTo>
                  <a:lnTo>
                    <a:pt x="6439" y="1747"/>
                  </a:lnTo>
                  <a:lnTo>
                    <a:pt x="5839" y="1583"/>
                  </a:lnTo>
                  <a:lnTo>
                    <a:pt x="5239" y="1474"/>
                  </a:lnTo>
                  <a:lnTo>
                    <a:pt x="4366" y="1365"/>
                  </a:lnTo>
                  <a:lnTo>
                    <a:pt x="4529" y="983"/>
                  </a:lnTo>
                  <a:lnTo>
                    <a:pt x="4584" y="656"/>
                  </a:lnTo>
                  <a:lnTo>
                    <a:pt x="4529" y="383"/>
                  </a:lnTo>
                  <a:lnTo>
                    <a:pt x="4420" y="219"/>
                  </a:lnTo>
                  <a:lnTo>
                    <a:pt x="4202" y="110"/>
                  </a:lnTo>
                  <a:lnTo>
                    <a:pt x="3984" y="55"/>
                  </a:lnTo>
                  <a:lnTo>
                    <a:pt x="3711"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19" name="Google Shape;2319;p63"/>
            <p:cNvSpPr/>
            <p:nvPr/>
          </p:nvSpPr>
          <p:spPr>
            <a:xfrm>
              <a:off x="4412975" y="4251750"/>
              <a:ext cx="144625" cy="206025"/>
            </a:xfrm>
            <a:custGeom>
              <a:avLst/>
              <a:gdLst/>
              <a:ahLst/>
              <a:cxnLst/>
              <a:rect l="l" t="t" r="r" b="b"/>
              <a:pathLst>
                <a:path w="5785" h="8241" extrusionOk="0">
                  <a:moveTo>
                    <a:pt x="626" y="7571"/>
                  </a:moveTo>
                  <a:lnTo>
                    <a:pt x="1" y="7641"/>
                  </a:lnTo>
                  <a:lnTo>
                    <a:pt x="383" y="7641"/>
                  </a:lnTo>
                  <a:lnTo>
                    <a:pt x="626" y="7571"/>
                  </a:lnTo>
                  <a:close/>
                  <a:moveTo>
                    <a:pt x="3602" y="1"/>
                  </a:moveTo>
                  <a:lnTo>
                    <a:pt x="3657" y="3603"/>
                  </a:lnTo>
                  <a:lnTo>
                    <a:pt x="3766" y="5185"/>
                  </a:lnTo>
                  <a:lnTo>
                    <a:pt x="3875" y="6058"/>
                  </a:lnTo>
                  <a:lnTo>
                    <a:pt x="4039" y="6931"/>
                  </a:lnTo>
                  <a:lnTo>
                    <a:pt x="3002" y="6877"/>
                  </a:lnTo>
                  <a:lnTo>
                    <a:pt x="1365" y="6877"/>
                  </a:lnTo>
                  <a:lnTo>
                    <a:pt x="874" y="6986"/>
                  </a:lnTo>
                  <a:lnTo>
                    <a:pt x="383" y="7095"/>
                  </a:lnTo>
                  <a:lnTo>
                    <a:pt x="1" y="7313"/>
                  </a:lnTo>
                  <a:lnTo>
                    <a:pt x="1529" y="7313"/>
                  </a:lnTo>
                  <a:lnTo>
                    <a:pt x="765" y="7532"/>
                  </a:lnTo>
                  <a:lnTo>
                    <a:pt x="626" y="7571"/>
                  </a:lnTo>
                  <a:lnTo>
                    <a:pt x="626" y="7571"/>
                  </a:lnTo>
                  <a:lnTo>
                    <a:pt x="983" y="7532"/>
                  </a:lnTo>
                  <a:lnTo>
                    <a:pt x="1529" y="7532"/>
                  </a:lnTo>
                  <a:lnTo>
                    <a:pt x="2020" y="7586"/>
                  </a:lnTo>
                  <a:lnTo>
                    <a:pt x="1529" y="7968"/>
                  </a:lnTo>
                  <a:lnTo>
                    <a:pt x="1256" y="8132"/>
                  </a:lnTo>
                  <a:lnTo>
                    <a:pt x="983" y="8241"/>
                  </a:lnTo>
                  <a:lnTo>
                    <a:pt x="2020" y="7914"/>
                  </a:lnTo>
                  <a:lnTo>
                    <a:pt x="3275" y="7641"/>
                  </a:lnTo>
                  <a:lnTo>
                    <a:pt x="4530" y="7368"/>
                  </a:lnTo>
                  <a:lnTo>
                    <a:pt x="5185" y="7313"/>
                  </a:lnTo>
                  <a:lnTo>
                    <a:pt x="5785" y="7313"/>
                  </a:lnTo>
                  <a:lnTo>
                    <a:pt x="5512" y="7095"/>
                  </a:lnTo>
                  <a:lnTo>
                    <a:pt x="5294" y="6877"/>
                  </a:lnTo>
                  <a:lnTo>
                    <a:pt x="5076" y="6549"/>
                  </a:lnTo>
                  <a:lnTo>
                    <a:pt x="4912" y="6167"/>
                  </a:lnTo>
                  <a:lnTo>
                    <a:pt x="4803" y="5731"/>
                  </a:lnTo>
                  <a:lnTo>
                    <a:pt x="4694" y="5294"/>
                  </a:lnTo>
                  <a:lnTo>
                    <a:pt x="4584" y="4312"/>
                  </a:lnTo>
                  <a:lnTo>
                    <a:pt x="4584" y="3275"/>
                  </a:lnTo>
                  <a:lnTo>
                    <a:pt x="4639" y="2293"/>
                  </a:lnTo>
                  <a:lnTo>
                    <a:pt x="4748" y="1420"/>
                  </a:lnTo>
                  <a:lnTo>
                    <a:pt x="4966" y="765"/>
                  </a:lnTo>
                  <a:lnTo>
                    <a:pt x="3602"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0" name="Google Shape;2320;p63"/>
            <p:cNvSpPr/>
            <p:nvPr/>
          </p:nvSpPr>
          <p:spPr>
            <a:xfrm>
              <a:off x="4552125" y="4251750"/>
              <a:ext cx="144650" cy="216950"/>
            </a:xfrm>
            <a:custGeom>
              <a:avLst/>
              <a:gdLst/>
              <a:ahLst/>
              <a:cxnLst/>
              <a:rect l="l" t="t" r="r" b="b"/>
              <a:pathLst>
                <a:path w="5786" h="8678" extrusionOk="0">
                  <a:moveTo>
                    <a:pt x="5021" y="1"/>
                  </a:moveTo>
                  <a:lnTo>
                    <a:pt x="3602" y="492"/>
                  </a:lnTo>
                  <a:lnTo>
                    <a:pt x="3711" y="4039"/>
                  </a:lnTo>
                  <a:lnTo>
                    <a:pt x="3821" y="5676"/>
                  </a:lnTo>
                  <a:lnTo>
                    <a:pt x="3930" y="6495"/>
                  </a:lnTo>
                  <a:lnTo>
                    <a:pt x="4039" y="7368"/>
                  </a:lnTo>
                  <a:lnTo>
                    <a:pt x="3002" y="7368"/>
                  </a:lnTo>
                  <a:lnTo>
                    <a:pt x="1911" y="7313"/>
                  </a:lnTo>
                  <a:lnTo>
                    <a:pt x="1420" y="7368"/>
                  </a:lnTo>
                  <a:lnTo>
                    <a:pt x="874" y="7422"/>
                  </a:lnTo>
                  <a:lnTo>
                    <a:pt x="437" y="7532"/>
                  </a:lnTo>
                  <a:lnTo>
                    <a:pt x="1" y="7750"/>
                  </a:lnTo>
                  <a:lnTo>
                    <a:pt x="1583" y="7750"/>
                  </a:lnTo>
                  <a:lnTo>
                    <a:pt x="765" y="8023"/>
                  </a:lnTo>
                  <a:lnTo>
                    <a:pt x="383" y="8077"/>
                  </a:lnTo>
                  <a:lnTo>
                    <a:pt x="1" y="8132"/>
                  </a:lnTo>
                  <a:lnTo>
                    <a:pt x="1038" y="8023"/>
                  </a:lnTo>
                  <a:lnTo>
                    <a:pt x="1529" y="7968"/>
                  </a:lnTo>
                  <a:lnTo>
                    <a:pt x="2020" y="8023"/>
                  </a:lnTo>
                  <a:lnTo>
                    <a:pt x="1583" y="8405"/>
                  </a:lnTo>
                  <a:lnTo>
                    <a:pt x="1310" y="8568"/>
                  </a:lnTo>
                  <a:lnTo>
                    <a:pt x="1038" y="8678"/>
                  </a:lnTo>
                  <a:lnTo>
                    <a:pt x="1038" y="8678"/>
                  </a:lnTo>
                  <a:lnTo>
                    <a:pt x="2074" y="8350"/>
                  </a:lnTo>
                  <a:lnTo>
                    <a:pt x="3275" y="8077"/>
                  </a:lnTo>
                  <a:lnTo>
                    <a:pt x="4585" y="7859"/>
                  </a:lnTo>
                  <a:lnTo>
                    <a:pt x="5185" y="7804"/>
                  </a:lnTo>
                  <a:lnTo>
                    <a:pt x="5785" y="7750"/>
                  </a:lnTo>
                  <a:lnTo>
                    <a:pt x="5512" y="7586"/>
                  </a:lnTo>
                  <a:lnTo>
                    <a:pt x="5294" y="7259"/>
                  </a:lnTo>
                  <a:lnTo>
                    <a:pt x="5130" y="6877"/>
                  </a:lnTo>
                  <a:lnTo>
                    <a:pt x="4967" y="6440"/>
                  </a:lnTo>
                  <a:lnTo>
                    <a:pt x="4803" y="5949"/>
                  </a:lnTo>
                  <a:lnTo>
                    <a:pt x="4694" y="5349"/>
                  </a:lnTo>
                  <a:lnTo>
                    <a:pt x="4639" y="4148"/>
                  </a:lnTo>
                  <a:lnTo>
                    <a:pt x="4585" y="2948"/>
                  </a:lnTo>
                  <a:lnTo>
                    <a:pt x="4694" y="1747"/>
                  </a:lnTo>
                  <a:lnTo>
                    <a:pt x="4803" y="765"/>
                  </a:lnTo>
                  <a:lnTo>
                    <a:pt x="5021"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1" name="Google Shape;2321;p63"/>
            <p:cNvSpPr/>
            <p:nvPr/>
          </p:nvSpPr>
          <p:spPr>
            <a:xfrm>
              <a:off x="4456625" y="4171275"/>
              <a:ext cx="137825" cy="109150"/>
            </a:xfrm>
            <a:custGeom>
              <a:avLst/>
              <a:gdLst/>
              <a:ahLst/>
              <a:cxnLst/>
              <a:rect l="l" t="t" r="r" b="b"/>
              <a:pathLst>
                <a:path w="5513" h="4366" extrusionOk="0">
                  <a:moveTo>
                    <a:pt x="1" y="0"/>
                  </a:moveTo>
                  <a:lnTo>
                    <a:pt x="274" y="1255"/>
                  </a:lnTo>
                  <a:lnTo>
                    <a:pt x="437" y="1910"/>
                  </a:lnTo>
                  <a:lnTo>
                    <a:pt x="656" y="2510"/>
                  </a:lnTo>
                  <a:lnTo>
                    <a:pt x="928" y="3056"/>
                  </a:lnTo>
                  <a:lnTo>
                    <a:pt x="1092" y="3329"/>
                  </a:lnTo>
                  <a:lnTo>
                    <a:pt x="1310" y="3602"/>
                  </a:lnTo>
                  <a:lnTo>
                    <a:pt x="1583" y="3766"/>
                  </a:lnTo>
                  <a:lnTo>
                    <a:pt x="1802" y="3984"/>
                  </a:lnTo>
                  <a:lnTo>
                    <a:pt x="2129" y="4148"/>
                  </a:lnTo>
                  <a:lnTo>
                    <a:pt x="2456" y="4257"/>
                  </a:lnTo>
                  <a:lnTo>
                    <a:pt x="2784" y="4311"/>
                  </a:lnTo>
                  <a:lnTo>
                    <a:pt x="3057" y="4366"/>
                  </a:lnTo>
                  <a:lnTo>
                    <a:pt x="3330" y="4311"/>
                  </a:lnTo>
                  <a:lnTo>
                    <a:pt x="3548" y="4257"/>
                  </a:lnTo>
                  <a:lnTo>
                    <a:pt x="3712" y="4148"/>
                  </a:lnTo>
                  <a:lnTo>
                    <a:pt x="3930" y="4038"/>
                  </a:lnTo>
                  <a:lnTo>
                    <a:pt x="4257" y="3711"/>
                  </a:lnTo>
                  <a:lnTo>
                    <a:pt x="4530" y="3274"/>
                  </a:lnTo>
                  <a:lnTo>
                    <a:pt x="4803" y="2838"/>
                  </a:lnTo>
                  <a:lnTo>
                    <a:pt x="5130" y="2347"/>
                  </a:lnTo>
                  <a:lnTo>
                    <a:pt x="5512" y="1965"/>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2" name="Google Shape;2322;p63"/>
            <p:cNvSpPr/>
            <p:nvPr/>
          </p:nvSpPr>
          <p:spPr>
            <a:xfrm>
              <a:off x="4257450" y="3605100"/>
              <a:ext cx="784475" cy="675325"/>
            </a:xfrm>
            <a:custGeom>
              <a:avLst/>
              <a:gdLst/>
              <a:ahLst/>
              <a:cxnLst/>
              <a:rect l="l" t="t" r="r" b="b"/>
              <a:pathLst>
                <a:path w="31379" h="27013" extrusionOk="0">
                  <a:moveTo>
                    <a:pt x="29468" y="1"/>
                  </a:moveTo>
                  <a:lnTo>
                    <a:pt x="29032" y="55"/>
                  </a:lnTo>
                  <a:lnTo>
                    <a:pt x="28650" y="219"/>
                  </a:lnTo>
                  <a:lnTo>
                    <a:pt x="28268" y="437"/>
                  </a:lnTo>
                  <a:lnTo>
                    <a:pt x="27940" y="655"/>
                  </a:lnTo>
                  <a:lnTo>
                    <a:pt x="27558" y="928"/>
                  </a:lnTo>
                  <a:lnTo>
                    <a:pt x="27176" y="1256"/>
                  </a:lnTo>
                  <a:lnTo>
                    <a:pt x="26522" y="1911"/>
                  </a:lnTo>
                  <a:lnTo>
                    <a:pt x="25867" y="2620"/>
                  </a:lnTo>
                  <a:lnTo>
                    <a:pt x="25267" y="3384"/>
                  </a:lnTo>
                  <a:lnTo>
                    <a:pt x="24121" y="4857"/>
                  </a:lnTo>
                  <a:lnTo>
                    <a:pt x="23466" y="5567"/>
                  </a:lnTo>
                  <a:lnTo>
                    <a:pt x="22756" y="6167"/>
                  </a:lnTo>
                  <a:lnTo>
                    <a:pt x="22047" y="6767"/>
                  </a:lnTo>
                  <a:lnTo>
                    <a:pt x="21283" y="7258"/>
                  </a:lnTo>
                  <a:lnTo>
                    <a:pt x="20519" y="7586"/>
                  </a:lnTo>
                  <a:lnTo>
                    <a:pt x="19810" y="7804"/>
                  </a:lnTo>
                  <a:lnTo>
                    <a:pt x="19046" y="7913"/>
                  </a:lnTo>
                  <a:lnTo>
                    <a:pt x="18282" y="7968"/>
                  </a:lnTo>
                  <a:lnTo>
                    <a:pt x="17518" y="7913"/>
                  </a:lnTo>
                  <a:lnTo>
                    <a:pt x="16754" y="7859"/>
                  </a:lnTo>
                  <a:lnTo>
                    <a:pt x="16044" y="7695"/>
                  </a:lnTo>
                  <a:lnTo>
                    <a:pt x="15280" y="7477"/>
                  </a:lnTo>
                  <a:lnTo>
                    <a:pt x="13752" y="6931"/>
                  </a:lnTo>
                  <a:lnTo>
                    <a:pt x="12224" y="6385"/>
                  </a:lnTo>
                  <a:lnTo>
                    <a:pt x="10696" y="5840"/>
                  </a:lnTo>
                  <a:lnTo>
                    <a:pt x="492" y="5894"/>
                  </a:lnTo>
                  <a:lnTo>
                    <a:pt x="219" y="7313"/>
                  </a:lnTo>
                  <a:lnTo>
                    <a:pt x="55" y="8677"/>
                  </a:lnTo>
                  <a:lnTo>
                    <a:pt x="1" y="10041"/>
                  </a:lnTo>
                  <a:lnTo>
                    <a:pt x="55" y="11351"/>
                  </a:lnTo>
                  <a:lnTo>
                    <a:pt x="219" y="12715"/>
                  </a:lnTo>
                  <a:lnTo>
                    <a:pt x="437" y="14080"/>
                  </a:lnTo>
                  <a:lnTo>
                    <a:pt x="819" y="15389"/>
                  </a:lnTo>
                  <a:lnTo>
                    <a:pt x="1256" y="16754"/>
                  </a:lnTo>
                  <a:lnTo>
                    <a:pt x="1638" y="17954"/>
                  </a:lnTo>
                  <a:lnTo>
                    <a:pt x="2183" y="19100"/>
                  </a:lnTo>
                  <a:lnTo>
                    <a:pt x="2784" y="20137"/>
                  </a:lnTo>
                  <a:lnTo>
                    <a:pt x="3493" y="21065"/>
                  </a:lnTo>
                  <a:lnTo>
                    <a:pt x="3875" y="21501"/>
                  </a:lnTo>
                  <a:lnTo>
                    <a:pt x="4257" y="21938"/>
                  </a:lnTo>
                  <a:lnTo>
                    <a:pt x="4694" y="22320"/>
                  </a:lnTo>
                  <a:lnTo>
                    <a:pt x="5130" y="22647"/>
                  </a:lnTo>
                  <a:lnTo>
                    <a:pt x="5567" y="22975"/>
                  </a:lnTo>
                  <a:lnTo>
                    <a:pt x="6058" y="23247"/>
                  </a:lnTo>
                  <a:lnTo>
                    <a:pt x="6549" y="23466"/>
                  </a:lnTo>
                  <a:lnTo>
                    <a:pt x="7040" y="23684"/>
                  </a:lnTo>
                  <a:lnTo>
                    <a:pt x="7804" y="23957"/>
                  </a:lnTo>
                  <a:lnTo>
                    <a:pt x="8677" y="24121"/>
                  </a:lnTo>
                  <a:lnTo>
                    <a:pt x="10423" y="24503"/>
                  </a:lnTo>
                  <a:lnTo>
                    <a:pt x="11297" y="24721"/>
                  </a:lnTo>
                  <a:lnTo>
                    <a:pt x="12115" y="24994"/>
                  </a:lnTo>
                  <a:lnTo>
                    <a:pt x="12879" y="25321"/>
                  </a:lnTo>
                  <a:lnTo>
                    <a:pt x="13261" y="25539"/>
                  </a:lnTo>
                  <a:lnTo>
                    <a:pt x="13589" y="25812"/>
                  </a:lnTo>
                  <a:lnTo>
                    <a:pt x="13971" y="26140"/>
                  </a:lnTo>
                  <a:lnTo>
                    <a:pt x="14407" y="26413"/>
                  </a:lnTo>
                  <a:lnTo>
                    <a:pt x="14789" y="26685"/>
                  </a:lnTo>
                  <a:lnTo>
                    <a:pt x="15171" y="26849"/>
                  </a:lnTo>
                  <a:lnTo>
                    <a:pt x="15608" y="26958"/>
                  </a:lnTo>
                  <a:lnTo>
                    <a:pt x="15990" y="27013"/>
                  </a:lnTo>
                  <a:lnTo>
                    <a:pt x="16372" y="27013"/>
                  </a:lnTo>
                  <a:lnTo>
                    <a:pt x="16754" y="26958"/>
                  </a:lnTo>
                  <a:lnTo>
                    <a:pt x="17190" y="26904"/>
                  </a:lnTo>
                  <a:lnTo>
                    <a:pt x="17572" y="26740"/>
                  </a:lnTo>
                  <a:lnTo>
                    <a:pt x="17954" y="26576"/>
                  </a:lnTo>
                  <a:lnTo>
                    <a:pt x="18336" y="26358"/>
                  </a:lnTo>
                  <a:lnTo>
                    <a:pt x="19155" y="25758"/>
                  </a:lnTo>
                  <a:lnTo>
                    <a:pt x="19919" y="25048"/>
                  </a:lnTo>
                  <a:lnTo>
                    <a:pt x="20573" y="24448"/>
                  </a:lnTo>
                  <a:lnTo>
                    <a:pt x="21174" y="24011"/>
                  </a:lnTo>
                  <a:lnTo>
                    <a:pt x="21774" y="23629"/>
                  </a:lnTo>
                  <a:lnTo>
                    <a:pt x="22320" y="23302"/>
                  </a:lnTo>
                  <a:lnTo>
                    <a:pt x="23520" y="22702"/>
                  </a:lnTo>
                  <a:lnTo>
                    <a:pt x="24175" y="22320"/>
                  </a:lnTo>
                  <a:lnTo>
                    <a:pt x="24885" y="21938"/>
                  </a:lnTo>
                  <a:lnTo>
                    <a:pt x="25485" y="21556"/>
                  </a:lnTo>
                  <a:lnTo>
                    <a:pt x="26031" y="21119"/>
                  </a:lnTo>
                  <a:lnTo>
                    <a:pt x="27013" y="20246"/>
                  </a:lnTo>
                  <a:lnTo>
                    <a:pt x="27940" y="19318"/>
                  </a:lnTo>
                  <a:lnTo>
                    <a:pt x="28759" y="18336"/>
                  </a:lnTo>
                  <a:lnTo>
                    <a:pt x="29359" y="17736"/>
                  </a:lnTo>
                  <a:lnTo>
                    <a:pt x="29796" y="17354"/>
                  </a:lnTo>
                  <a:lnTo>
                    <a:pt x="30178" y="16917"/>
                  </a:lnTo>
                  <a:lnTo>
                    <a:pt x="30451" y="16481"/>
                  </a:lnTo>
                  <a:lnTo>
                    <a:pt x="30505" y="16317"/>
                  </a:lnTo>
                  <a:lnTo>
                    <a:pt x="30505" y="16099"/>
                  </a:lnTo>
                  <a:lnTo>
                    <a:pt x="30505" y="15881"/>
                  </a:lnTo>
                  <a:lnTo>
                    <a:pt x="30396" y="15717"/>
                  </a:lnTo>
                  <a:lnTo>
                    <a:pt x="30232" y="15553"/>
                  </a:lnTo>
                  <a:lnTo>
                    <a:pt x="29960" y="15389"/>
                  </a:lnTo>
                  <a:lnTo>
                    <a:pt x="30232" y="15062"/>
                  </a:lnTo>
                  <a:lnTo>
                    <a:pt x="30505" y="14680"/>
                  </a:lnTo>
                  <a:lnTo>
                    <a:pt x="30724" y="14243"/>
                  </a:lnTo>
                  <a:lnTo>
                    <a:pt x="30887" y="13807"/>
                  </a:lnTo>
                  <a:lnTo>
                    <a:pt x="30942" y="13589"/>
                  </a:lnTo>
                  <a:lnTo>
                    <a:pt x="30942" y="13425"/>
                  </a:lnTo>
                  <a:lnTo>
                    <a:pt x="30887" y="13207"/>
                  </a:lnTo>
                  <a:lnTo>
                    <a:pt x="30833" y="13043"/>
                  </a:lnTo>
                  <a:lnTo>
                    <a:pt x="30724" y="12879"/>
                  </a:lnTo>
                  <a:lnTo>
                    <a:pt x="30560" y="12715"/>
                  </a:lnTo>
                  <a:lnTo>
                    <a:pt x="30342" y="12552"/>
                  </a:lnTo>
                  <a:lnTo>
                    <a:pt x="30069" y="12443"/>
                  </a:lnTo>
                  <a:lnTo>
                    <a:pt x="30451" y="12061"/>
                  </a:lnTo>
                  <a:lnTo>
                    <a:pt x="30778" y="11624"/>
                  </a:lnTo>
                  <a:lnTo>
                    <a:pt x="30996" y="11078"/>
                  </a:lnTo>
                  <a:lnTo>
                    <a:pt x="31160" y="10478"/>
                  </a:lnTo>
                  <a:lnTo>
                    <a:pt x="31215" y="9932"/>
                  </a:lnTo>
                  <a:lnTo>
                    <a:pt x="31160" y="9332"/>
                  </a:lnTo>
                  <a:lnTo>
                    <a:pt x="31106" y="9059"/>
                  </a:lnTo>
                  <a:lnTo>
                    <a:pt x="30996" y="8841"/>
                  </a:lnTo>
                  <a:lnTo>
                    <a:pt x="30887" y="8623"/>
                  </a:lnTo>
                  <a:lnTo>
                    <a:pt x="30669" y="8404"/>
                  </a:lnTo>
                  <a:lnTo>
                    <a:pt x="30833" y="8186"/>
                  </a:lnTo>
                  <a:lnTo>
                    <a:pt x="30996" y="7913"/>
                  </a:lnTo>
                  <a:lnTo>
                    <a:pt x="31215" y="7204"/>
                  </a:lnTo>
                  <a:lnTo>
                    <a:pt x="31324" y="6494"/>
                  </a:lnTo>
                  <a:lnTo>
                    <a:pt x="31378" y="6112"/>
                  </a:lnTo>
                  <a:lnTo>
                    <a:pt x="31378" y="5785"/>
                  </a:lnTo>
                  <a:lnTo>
                    <a:pt x="31324" y="5458"/>
                  </a:lnTo>
                  <a:lnTo>
                    <a:pt x="31215" y="5185"/>
                  </a:lnTo>
                  <a:lnTo>
                    <a:pt x="31106" y="4912"/>
                  </a:lnTo>
                  <a:lnTo>
                    <a:pt x="30942" y="4694"/>
                  </a:lnTo>
                  <a:lnTo>
                    <a:pt x="30724" y="4584"/>
                  </a:lnTo>
                  <a:lnTo>
                    <a:pt x="30396" y="4530"/>
                  </a:lnTo>
                  <a:lnTo>
                    <a:pt x="30069" y="4530"/>
                  </a:lnTo>
                  <a:lnTo>
                    <a:pt x="29687" y="4639"/>
                  </a:lnTo>
                  <a:lnTo>
                    <a:pt x="29741" y="4475"/>
                  </a:lnTo>
                  <a:lnTo>
                    <a:pt x="29796" y="4312"/>
                  </a:lnTo>
                  <a:lnTo>
                    <a:pt x="29905" y="4148"/>
                  </a:lnTo>
                  <a:lnTo>
                    <a:pt x="29960" y="3984"/>
                  </a:lnTo>
                  <a:lnTo>
                    <a:pt x="30123" y="3275"/>
                  </a:lnTo>
                  <a:lnTo>
                    <a:pt x="30451" y="2347"/>
                  </a:lnTo>
                  <a:lnTo>
                    <a:pt x="30669" y="1419"/>
                  </a:lnTo>
                  <a:lnTo>
                    <a:pt x="30724" y="1037"/>
                  </a:lnTo>
                  <a:lnTo>
                    <a:pt x="30669" y="765"/>
                  </a:lnTo>
                  <a:lnTo>
                    <a:pt x="30614" y="546"/>
                  </a:lnTo>
                  <a:lnTo>
                    <a:pt x="30451" y="383"/>
                  </a:lnTo>
                  <a:lnTo>
                    <a:pt x="30342" y="219"/>
                  </a:lnTo>
                  <a:lnTo>
                    <a:pt x="30178" y="110"/>
                  </a:lnTo>
                  <a:lnTo>
                    <a:pt x="30014" y="55"/>
                  </a:lnTo>
                  <a:lnTo>
                    <a:pt x="29850"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3" name="Google Shape;2323;p63"/>
            <p:cNvSpPr/>
            <p:nvPr/>
          </p:nvSpPr>
          <p:spPr>
            <a:xfrm>
              <a:off x="4314750" y="3869775"/>
              <a:ext cx="12300" cy="25925"/>
            </a:xfrm>
            <a:custGeom>
              <a:avLst/>
              <a:gdLst/>
              <a:ahLst/>
              <a:cxnLst/>
              <a:rect l="l" t="t" r="r" b="b"/>
              <a:pathLst>
                <a:path w="492" h="1037" extrusionOk="0">
                  <a:moveTo>
                    <a:pt x="164" y="0"/>
                  </a:moveTo>
                  <a:lnTo>
                    <a:pt x="55" y="218"/>
                  </a:lnTo>
                  <a:lnTo>
                    <a:pt x="0" y="382"/>
                  </a:lnTo>
                  <a:lnTo>
                    <a:pt x="0" y="600"/>
                  </a:lnTo>
                  <a:lnTo>
                    <a:pt x="110" y="764"/>
                  </a:lnTo>
                  <a:lnTo>
                    <a:pt x="219" y="928"/>
                  </a:lnTo>
                  <a:lnTo>
                    <a:pt x="382" y="1037"/>
                  </a:lnTo>
                  <a:lnTo>
                    <a:pt x="437" y="1037"/>
                  </a:lnTo>
                  <a:lnTo>
                    <a:pt x="492" y="819"/>
                  </a:lnTo>
                  <a:lnTo>
                    <a:pt x="492" y="655"/>
                  </a:lnTo>
                  <a:lnTo>
                    <a:pt x="437" y="491"/>
                  </a:lnTo>
                  <a:lnTo>
                    <a:pt x="382" y="328"/>
                  </a:lnTo>
                  <a:lnTo>
                    <a:pt x="273" y="164"/>
                  </a:lnTo>
                  <a:lnTo>
                    <a:pt x="164"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4" name="Google Shape;2324;p63"/>
            <p:cNvSpPr/>
            <p:nvPr/>
          </p:nvSpPr>
          <p:spPr>
            <a:xfrm>
              <a:off x="4303825" y="3902500"/>
              <a:ext cx="13675" cy="39600"/>
            </a:xfrm>
            <a:custGeom>
              <a:avLst/>
              <a:gdLst/>
              <a:ahLst/>
              <a:cxnLst/>
              <a:rect l="l" t="t" r="r" b="b"/>
              <a:pathLst>
                <a:path w="547" h="1584" extrusionOk="0">
                  <a:moveTo>
                    <a:pt x="1" y="1"/>
                  </a:moveTo>
                  <a:lnTo>
                    <a:pt x="1" y="274"/>
                  </a:lnTo>
                  <a:lnTo>
                    <a:pt x="1" y="547"/>
                  </a:lnTo>
                  <a:lnTo>
                    <a:pt x="55" y="819"/>
                  </a:lnTo>
                  <a:lnTo>
                    <a:pt x="165" y="1147"/>
                  </a:lnTo>
                  <a:lnTo>
                    <a:pt x="274" y="1365"/>
                  </a:lnTo>
                  <a:lnTo>
                    <a:pt x="492" y="1583"/>
                  </a:lnTo>
                  <a:lnTo>
                    <a:pt x="547" y="1311"/>
                  </a:lnTo>
                  <a:lnTo>
                    <a:pt x="547" y="1038"/>
                  </a:lnTo>
                  <a:lnTo>
                    <a:pt x="437" y="710"/>
                  </a:lnTo>
                  <a:lnTo>
                    <a:pt x="328" y="437"/>
                  </a:lnTo>
                  <a:lnTo>
                    <a:pt x="219" y="219"/>
                  </a:lnTo>
                  <a:lnTo>
                    <a:pt x="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5" name="Google Shape;2325;p63"/>
            <p:cNvSpPr/>
            <p:nvPr/>
          </p:nvSpPr>
          <p:spPr>
            <a:xfrm>
              <a:off x="4504375" y="3969350"/>
              <a:ext cx="241500" cy="125550"/>
            </a:xfrm>
            <a:custGeom>
              <a:avLst/>
              <a:gdLst/>
              <a:ahLst/>
              <a:cxnLst/>
              <a:rect l="l" t="t" r="r" b="b"/>
              <a:pathLst>
                <a:path w="9660" h="5022" extrusionOk="0">
                  <a:moveTo>
                    <a:pt x="9223" y="3875"/>
                  </a:moveTo>
                  <a:lnTo>
                    <a:pt x="9332" y="3930"/>
                  </a:lnTo>
                  <a:lnTo>
                    <a:pt x="9496" y="3984"/>
                  </a:lnTo>
                  <a:lnTo>
                    <a:pt x="9332" y="3875"/>
                  </a:lnTo>
                  <a:close/>
                  <a:moveTo>
                    <a:pt x="1" y="1"/>
                  </a:moveTo>
                  <a:lnTo>
                    <a:pt x="164" y="492"/>
                  </a:lnTo>
                  <a:lnTo>
                    <a:pt x="219" y="765"/>
                  </a:lnTo>
                  <a:lnTo>
                    <a:pt x="383" y="1092"/>
                  </a:lnTo>
                  <a:lnTo>
                    <a:pt x="492" y="1474"/>
                  </a:lnTo>
                  <a:lnTo>
                    <a:pt x="765" y="1802"/>
                  </a:lnTo>
                  <a:lnTo>
                    <a:pt x="1038" y="2184"/>
                  </a:lnTo>
                  <a:lnTo>
                    <a:pt x="1365" y="2566"/>
                  </a:lnTo>
                  <a:lnTo>
                    <a:pt x="1747" y="2948"/>
                  </a:lnTo>
                  <a:lnTo>
                    <a:pt x="2184" y="3275"/>
                  </a:lnTo>
                  <a:lnTo>
                    <a:pt x="2620" y="3602"/>
                  </a:lnTo>
                  <a:lnTo>
                    <a:pt x="3166" y="3875"/>
                  </a:lnTo>
                  <a:lnTo>
                    <a:pt x="3657" y="4148"/>
                  </a:lnTo>
                  <a:lnTo>
                    <a:pt x="4203" y="4366"/>
                  </a:lnTo>
                  <a:lnTo>
                    <a:pt x="4803" y="4585"/>
                  </a:lnTo>
                  <a:lnTo>
                    <a:pt x="5349" y="4748"/>
                  </a:lnTo>
                  <a:lnTo>
                    <a:pt x="5949" y="4858"/>
                  </a:lnTo>
                  <a:lnTo>
                    <a:pt x="6495" y="4912"/>
                  </a:lnTo>
                  <a:lnTo>
                    <a:pt x="7040" y="5021"/>
                  </a:lnTo>
                  <a:lnTo>
                    <a:pt x="8514" y="5021"/>
                  </a:lnTo>
                  <a:lnTo>
                    <a:pt x="8950" y="4912"/>
                  </a:lnTo>
                  <a:lnTo>
                    <a:pt x="9114" y="4803"/>
                  </a:lnTo>
                  <a:lnTo>
                    <a:pt x="9278" y="4694"/>
                  </a:lnTo>
                  <a:lnTo>
                    <a:pt x="9551" y="4476"/>
                  </a:lnTo>
                  <a:lnTo>
                    <a:pt x="9660" y="4312"/>
                  </a:lnTo>
                  <a:lnTo>
                    <a:pt x="9660" y="4148"/>
                  </a:lnTo>
                  <a:lnTo>
                    <a:pt x="9605" y="4039"/>
                  </a:lnTo>
                  <a:lnTo>
                    <a:pt x="9496" y="3984"/>
                  </a:lnTo>
                  <a:lnTo>
                    <a:pt x="9551" y="4094"/>
                  </a:lnTo>
                  <a:lnTo>
                    <a:pt x="9551" y="4148"/>
                  </a:lnTo>
                  <a:lnTo>
                    <a:pt x="9551" y="4257"/>
                  </a:lnTo>
                  <a:lnTo>
                    <a:pt x="9441" y="4366"/>
                  </a:lnTo>
                  <a:lnTo>
                    <a:pt x="9223" y="4585"/>
                  </a:lnTo>
                  <a:lnTo>
                    <a:pt x="9059" y="4639"/>
                  </a:lnTo>
                  <a:lnTo>
                    <a:pt x="8896" y="4694"/>
                  </a:lnTo>
                  <a:lnTo>
                    <a:pt x="8514" y="4748"/>
                  </a:lnTo>
                  <a:lnTo>
                    <a:pt x="8077" y="4748"/>
                  </a:lnTo>
                  <a:lnTo>
                    <a:pt x="7586" y="4694"/>
                  </a:lnTo>
                  <a:lnTo>
                    <a:pt x="6549" y="4530"/>
                  </a:lnTo>
                  <a:lnTo>
                    <a:pt x="6003" y="4476"/>
                  </a:lnTo>
                  <a:lnTo>
                    <a:pt x="5458" y="4312"/>
                  </a:lnTo>
                  <a:lnTo>
                    <a:pt x="4912" y="4148"/>
                  </a:lnTo>
                  <a:lnTo>
                    <a:pt x="4366" y="3984"/>
                  </a:lnTo>
                  <a:lnTo>
                    <a:pt x="3875" y="3766"/>
                  </a:lnTo>
                  <a:lnTo>
                    <a:pt x="3330" y="3493"/>
                  </a:lnTo>
                  <a:lnTo>
                    <a:pt x="2838" y="3275"/>
                  </a:lnTo>
                  <a:lnTo>
                    <a:pt x="2402" y="2948"/>
                  </a:lnTo>
                  <a:lnTo>
                    <a:pt x="2184" y="2838"/>
                  </a:lnTo>
                  <a:lnTo>
                    <a:pt x="1965" y="2675"/>
                  </a:lnTo>
                  <a:lnTo>
                    <a:pt x="1583" y="2347"/>
                  </a:lnTo>
                  <a:lnTo>
                    <a:pt x="1256" y="2020"/>
                  </a:lnTo>
                  <a:lnTo>
                    <a:pt x="928" y="1692"/>
                  </a:lnTo>
                  <a:lnTo>
                    <a:pt x="710" y="1365"/>
                  </a:lnTo>
                  <a:lnTo>
                    <a:pt x="492" y="1038"/>
                  </a:lnTo>
                  <a:lnTo>
                    <a:pt x="328" y="765"/>
                  </a:lnTo>
                  <a:lnTo>
                    <a:pt x="219" y="492"/>
                  </a:lnTo>
                  <a:lnTo>
                    <a:pt x="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6" name="Google Shape;2326;p63"/>
            <p:cNvSpPr/>
            <p:nvPr/>
          </p:nvSpPr>
          <p:spPr>
            <a:xfrm>
              <a:off x="4721300" y="4045750"/>
              <a:ext cx="69600" cy="28675"/>
            </a:xfrm>
            <a:custGeom>
              <a:avLst/>
              <a:gdLst/>
              <a:ahLst/>
              <a:cxnLst/>
              <a:rect l="l" t="t" r="r" b="b"/>
              <a:pathLst>
                <a:path w="2784" h="1147" extrusionOk="0">
                  <a:moveTo>
                    <a:pt x="2292" y="1"/>
                  </a:moveTo>
                  <a:lnTo>
                    <a:pt x="2347" y="110"/>
                  </a:lnTo>
                  <a:lnTo>
                    <a:pt x="2401" y="274"/>
                  </a:lnTo>
                  <a:lnTo>
                    <a:pt x="2565" y="492"/>
                  </a:lnTo>
                  <a:lnTo>
                    <a:pt x="2511" y="437"/>
                  </a:lnTo>
                  <a:lnTo>
                    <a:pt x="2456" y="546"/>
                  </a:lnTo>
                  <a:lnTo>
                    <a:pt x="2401" y="601"/>
                  </a:lnTo>
                  <a:lnTo>
                    <a:pt x="2129" y="710"/>
                  </a:lnTo>
                  <a:lnTo>
                    <a:pt x="1419" y="710"/>
                  </a:lnTo>
                  <a:lnTo>
                    <a:pt x="710" y="601"/>
                  </a:lnTo>
                  <a:lnTo>
                    <a:pt x="0" y="437"/>
                  </a:lnTo>
                  <a:lnTo>
                    <a:pt x="0" y="437"/>
                  </a:lnTo>
                  <a:lnTo>
                    <a:pt x="273" y="710"/>
                  </a:lnTo>
                  <a:lnTo>
                    <a:pt x="655" y="874"/>
                  </a:lnTo>
                  <a:lnTo>
                    <a:pt x="983" y="1038"/>
                  </a:lnTo>
                  <a:lnTo>
                    <a:pt x="1365" y="1092"/>
                  </a:lnTo>
                  <a:lnTo>
                    <a:pt x="1801" y="1147"/>
                  </a:lnTo>
                  <a:lnTo>
                    <a:pt x="2183" y="1092"/>
                  </a:lnTo>
                  <a:lnTo>
                    <a:pt x="2401" y="1038"/>
                  </a:lnTo>
                  <a:lnTo>
                    <a:pt x="2620" y="874"/>
                  </a:lnTo>
                  <a:lnTo>
                    <a:pt x="2674" y="819"/>
                  </a:lnTo>
                  <a:lnTo>
                    <a:pt x="2783" y="710"/>
                  </a:lnTo>
                  <a:lnTo>
                    <a:pt x="2783" y="546"/>
                  </a:lnTo>
                  <a:lnTo>
                    <a:pt x="2783" y="437"/>
                  </a:lnTo>
                  <a:lnTo>
                    <a:pt x="2783" y="383"/>
                  </a:lnTo>
                  <a:lnTo>
                    <a:pt x="2674" y="219"/>
                  </a:lnTo>
                  <a:lnTo>
                    <a:pt x="2511" y="164"/>
                  </a:lnTo>
                  <a:lnTo>
                    <a:pt x="2292"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7" name="Google Shape;2327;p63"/>
            <p:cNvSpPr/>
            <p:nvPr/>
          </p:nvSpPr>
          <p:spPr>
            <a:xfrm>
              <a:off x="4539850" y="3891600"/>
              <a:ext cx="34125" cy="38225"/>
            </a:xfrm>
            <a:custGeom>
              <a:avLst/>
              <a:gdLst/>
              <a:ahLst/>
              <a:cxnLst/>
              <a:rect l="l" t="t" r="r" b="b"/>
              <a:pathLst>
                <a:path w="1365" h="1529" extrusionOk="0">
                  <a:moveTo>
                    <a:pt x="1" y="0"/>
                  </a:moveTo>
                  <a:lnTo>
                    <a:pt x="1" y="55"/>
                  </a:lnTo>
                  <a:lnTo>
                    <a:pt x="55" y="328"/>
                  </a:lnTo>
                  <a:lnTo>
                    <a:pt x="110" y="437"/>
                  </a:lnTo>
                  <a:lnTo>
                    <a:pt x="219" y="601"/>
                  </a:lnTo>
                  <a:lnTo>
                    <a:pt x="492" y="928"/>
                  </a:lnTo>
                  <a:lnTo>
                    <a:pt x="765" y="1201"/>
                  </a:lnTo>
                  <a:lnTo>
                    <a:pt x="1037" y="1419"/>
                  </a:lnTo>
                  <a:lnTo>
                    <a:pt x="1256" y="1528"/>
                  </a:lnTo>
                  <a:lnTo>
                    <a:pt x="1365" y="1528"/>
                  </a:lnTo>
                  <a:lnTo>
                    <a:pt x="1201" y="1201"/>
                  </a:lnTo>
                  <a:lnTo>
                    <a:pt x="1037" y="928"/>
                  </a:lnTo>
                  <a:lnTo>
                    <a:pt x="765" y="655"/>
                  </a:lnTo>
                  <a:lnTo>
                    <a:pt x="546" y="382"/>
                  </a:lnTo>
                  <a:lnTo>
                    <a:pt x="273" y="164"/>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8" name="Google Shape;2328;p63"/>
            <p:cNvSpPr/>
            <p:nvPr/>
          </p:nvSpPr>
          <p:spPr>
            <a:xfrm>
              <a:off x="4580775" y="3905250"/>
              <a:ext cx="39600" cy="36850"/>
            </a:xfrm>
            <a:custGeom>
              <a:avLst/>
              <a:gdLst/>
              <a:ahLst/>
              <a:cxnLst/>
              <a:rect l="l" t="t" r="r" b="b"/>
              <a:pathLst>
                <a:path w="1584" h="1474" extrusionOk="0">
                  <a:moveTo>
                    <a:pt x="1" y="0"/>
                  </a:moveTo>
                  <a:lnTo>
                    <a:pt x="1" y="109"/>
                  </a:lnTo>
                  <a:lnTo>
                    <a:pt x="55" y="327"/>
                  </a:lnTo>
                  <a:lnTo>
                    <a:pt x="110" y="491"/>
                  </a:lnTo>
                  <a:lnTo>
                    <a:pt x="219" y="655"/>
                  </a:lnTo>
                  <a:lnTo>
                    <a:pt x="492" y="982"/>
                  </a:lnTo>
                  <a:lnTo>
                    <a:pt x="874" y="1255"/>
                  </a:lnTo>
                  <a:lnTo>
                    <a:pt x="1038" y="1364"/>
                  </a:lnTo>
                  <a:lnTo>
                    <a:pt x="1201" y="1419"/>
                  </a:lnTo>
                  <a:lnTo>
                    <a:pt x="1474" y="1473"/>
                  </a:lnTo>
                  <a:lnTo>
                    <a:pt x="1583" y="1473"/>
                  </a:lnTo>
                  <a:lnTo>
                    <a:pt x="1310" y="1201"/>
                  </a:lnTo>
                  <a:lnTo>
                    <a:pt x="1201" y="1091"/>
                  </a:lnTo>
                  <a:lnTo>
                    <a:pt x="1092" y="928"/>
                  </a:lnTo>
                  <a:lnTo>
                    <a:pt x="819" y="655"/>
                  </a:lnTo>
                  <a:lnTo>
                    <a:pt x="546" y="437"/>
                  </a:lnTo>
                  <a:lnTo>
                    <a:pt x="383" y="327"/>
                  </a:lnTo>
                  <a:lnTo>
                    <a:pt x="274" y="218"/>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29" name="Google Shape;2329;p63"/>
            <p:cNvSpPr/>
            <p:nvPr/>
          </p:nvSpPr>
          <p:spPr>
            <a:xfrm>
              <a:off x="4794975" y="3963900"/>
              <a:ext cx="70950" cy="61425"/>
            </a:xfrm>
            <a:custGeom>
              <a:avLst/>
              <a:gdLst/>
              <a:ahLst/>
              <a:cxnLst/>
              <a:rect l="l" t="t" r="r" b="b"/>
              <a:pathLst>
                <a:path w="2838" h="2457" extrusionOk="0">
                  <a:moveTo>
                    <a:pt x="2401" y="1"/>
                  </a:moveTo>
                  <a:lnTo>
                    <a:pt x="2620" y="164"/>
                  </a:lnTo>
                  <a:lnTo>
                    <a:pt x="2674" y="219"/>
                  </a:lnTo>
                  <a:lnTo>
                    <a:pt x="2674" y="328"/>
                  </a:lnTo>
                  <a:lnTo>
                    <a:pt x="2620" y="492"/>
                  </a:lnTo>
                  <a:lnTo>
                    <a:pt x="2456" y="655"/>
                  </a:lnTo>
                  <a:lnTo>
                    <a:pt x="2238" y="819"/>
                  </a:lnTo>
                  <a:lnTo>
                    <a:pt x="2074" y="928"/>
                  </a:lnTo>
                  <a:lnTo>
                    <a:pt x="1856" y="983"/>
                  </a:lnTo>
                  <a:lnTo>
                    <a:pt x="1637" y="1037"/>
                  </a:lnTo>
                  <a:lnTo>
                    <a:pt x="982" y="1037"/>
                  </a:lnTo>
                  <a:lnTo>
                    <a:pt x="1528" y="1419"/>
                  </a:lnTo>
                  <a:lnTo>
                    <a:pt x="1637" y="1474"/>
                  </a:lnTo>
                  <a:lnTo>
                    <a:pt x="1801" y="1583"/>
                  </a:lnTo>
                  <a:lnTo>
                    <a:pt x="1965" y="1638"/>
                  </a:lnTo>
                  <a:lnTo>
                    <a:pt x="2074" y="1692"/>
                  </a:lnTo>
                  <a:lnTo>
                    <a:pt x="2074" y="1747"/>
                  </a:lnTo>
                  <a:lnTo>
                    <a:pt x="2019" y="1747"/>
                  </a:lnTo>
                  <a:lnTo>
                    <a:pt x="1910" y="1856"/>
                  </a:lnTo>
                  <a:lnTo>
                    <a:pt x="1637" y="1965"/>
                  </a:lnTo>
                  <a:lnTo>
                    <a:pt x="1310" y="2074"/>
                  </a:lnTo>
                  <a:lnTo>
                    <a:pt x="0" y="2402"/>
                  </a:lnTo>
                  <a:lnTo>
                    <a:pt x="328" y="2456"/>
                  </a:lnTo>
                  <a:lnTo>
                    <a:pt x="710" y="2456"/>
                  </a:lnTo>
                  <a:lnTo>
                    <a:pt x="1364" y="2402"/>
                  </a:lnTo>
                  <a:lnTo>
                    <a:pt x="1746" y="2347"/>
                  </a:lnTo>
                  <a:lnTo>
                    <a:pt x="2074" y="2183"/>
                  </a:lnTo>
                  <a:lnTo>
                    <a:pt x="2292" y="2074"/>
                  </a:lnTo>
                  <a:lnTo>
                    <a:pt x="2347" y="2020"/>
                  </a:lnTo>
                  <a:lnTo>
                    <a:pt x="2456" y="1910"/>
                  </a:lnTo>
                  <a:lnTo>
                    <a:pt x="2510" y="1747"/>
                  </a:lnTo>
                  <a:lnTo>
                    <a:pt x="2510" y="1583"/>
                  </a:lnTo>
                  <a:lnTo>
                    <a:pt x="2456" y="1474"/>
                  </a:lnTo>
                  <a:lnTo>
                    <a:pt x="2347" y="1365"/>
                  </a:lnTo>
                  <a:lnTo>
                    <a:pt x="2203" y="1269"/>
                  </a:lnTo>
                  <a:lnTo>
                    <a:pt x="2238" y="1256"/>
                  </a:lnTo>
                  <a:lnTo>
                    <a:pt x="2456" y="1092"/>
                  </a:lnTo>
                  <a:lnTo>
                    <a:pt x="2674" y="874"/>
                  </a:lnTo>
                  <a:lnTo>
                    <a:pt x="2783" y="601"/>
                  </a:lnTo>
                  <a:lnTo>
                    <a:pt x="2838" y="492"/>
                  </a:lnTo>
                  <a:lnTo>
                    <a:pt x="2838" y="328"/>
                  </a:lnTo>
                  <a:lnTo>
                    <a:pt x="2783" y="164"/>
                  </a:lnTo>
                  <a:lnTo>
                    <a:pt x="2674" y="55"/>
                  </a:lnTo>
                  <a:lnTo>
                    <a:pt x="2510" y="55"/>
                  </a:lnTo>
                  <a:lnTo>
                    <a:pt x="2401"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0" name="Google Shape;2330;p63"/>
            <p:cNvSpPr/>
            <p:nvPr/>
          </p:nvSpPr>
          <p:spPr>
            <a:xfrm>
              <a:off x="4254725" y="3425025"/>
              <a:ext cx="294700" cy="432500"/>
            </a:xfrm>
            <a:custGeom>
              <a:avLst/>
              <a:gdLst/>
              <a:ahLst/>
              <a:cxnLst/>
              <a:rect l="l" t="t" r="r" b="b"/>
              <a:pathLst>
                <a:path w="11788" h="17300" extrusionOk="0">
                  <a:moveTo>
                    <a:pt x="5403" y="0"/>
                  </a:moveTo>
                  <a:lnTo>
                    <a:pt x="5021" y="55"/>
                  </a:lnTo>
                  <a:lnTo>
                    <a:pt x="4639" y="164"/>
                  </a:lnTo>
                  <a:lnTo>
                    <a:pt x="4257" y="273"/>
                  </a:lnTo>
                  <a:lnTo>
                    <a:pt x="3547" y="601"/>
                  </a:lnTo>
                  <a:lnTo>
                    <a:pt x="2838" y="1092"/>
                  </a:lnTo>
                  <a:lnTo>
                    <a:pt x="2183" y="1637"/>
                  </a:lnTo>
                  <a:lnTo>
                    <a:pt x="1583" y="2292"/>
                  </a:lnTo>
                  <a:lnTo>
                    <a:pt x="1092" y="3002"/>
                  </a:lnTo>
                  <a:lnTo>
                    <a:pt x="655" y="3766"/>
                  </a:lnTo>
                  <a:lnTo>
                    <a:pt x="328" y="4584"/>
                  </a:lnTo>
                  <a:lnTo>
                    <a:pt x="110" y="5457"/>
                  </a:lnTo>
                  <a:lnTo>
                    <a:pt x="55" y="5894"/>
                  </a:lnTo>
                  <a:lnTo>
                    <a:pt x="0" y="6330"/>
                  </a:lnTo>
                  <a:lnTo>
                    <a:pt x="55" y="6767"/>
                  </a:lnTo>
                  <a:lnTo>
                    <a:pt x="110" y="7149"/>
                  </a:lnTo>
                  <a:lnTo>
                    <a:pt x="273" y="8022"/>
                  </a:lnTo>
                  <a:lnTo>
                    <a:pt x="437" y="8841"/>
                  </a:lnTo>
                  <a:lnTo>
                    <a:pt x="601" y="9768"/>
                  </a:lnTo>
                  <a:lnTo>
                    <a:pt x="601" y="10150"/>
                  </a:lnTo>
                  <a:lnTo>
                    <a:pt x="601" y="10587"/>
                  </a:lnTo>
                  <a:lnTo>
                    <a:pt x="437" y="11460"/>
                  </a:lnTo>
                  <a:lnTo>
                    <a:pt x="328" y="12279"/>
                  </a:lnTo>
                  <a:lnTo>
                    <a:pt x="219" y="13043"/>
                  </a:lnTo>
                  <a:lnTo>
                    <a:pt x="110" y="14025"/>
                  </a:lnTo>
                  <a:lnTo>
                    <a:pt x="55" y="14680"/>
                  </a:lnTo>
                  <a:lnTo>
                    <a:pt x="0" y="15335"/>
                  </a:lnTo>
                  <a:lnTo>
                    <a:pt x="55" y="15989"/>
                  </a:lnTo>
                  <a:lnTo>
                    <a:pt x="164" y="16535"/>
                  </a:lnTo>
                  <a:lnTo>
                    <a:pt x="219" y="16808"/>
                  </a:lnTo>
                  <a:lnTo>
                    <a:pt x="328" y="16972"/>
                  </a:lnTo>
                  <a:lnTo>
                    <a:pt x="492" y="17135"/>
                  </a:lnTo>
                  <a:lnTo>
                    <a:pt x="655" y="17244"/>
                  </a:lnTo>
                  <a:lnTo>
                    <a:pt x="874" y="17299"/>
                  </a:lnTo>
                  <a:lnTo>
                    <a:pt x="1037" y="17299"/>
                  </a:lnTo>
                  <a:lnTo>
                    <a:pt x="1201" y="17244"/>
                  </a:lnTo>
                  <a:lnTo>
                    <a:pt x="1419" y="17135"/>
                  </a:lnTo>
                  <a:lnTo>
                    <a:pt x="1747" y="16862"/>
                  </a:lnTo>
                  <a:lnTo>
                    <a:pt x="2074" y="16535"/>
                  </a:lnTo>
                  <a:lnTo>
                    <a:pt x="2347" y="16153"/>
                  </a:lnTo>
                  <a:lnTo>
                    <a:pt x="2620" y="15717"/>
                  </a:lnTo>
                  <a:lnTo>
                    <a:pt x="2947" y="15062"/>
                  </a:lnTo>
                  <a:lnTo>
                    <a:pt x="3002" y="15335"/>
                  </a:lnTo>
                  <a:lnTo>
                    <a:pt x="3056" y="15607"/>
                  </a:lnTo>
                  <a:lnTo>
                    <a:pt x="3111" y="15826"/>
                  </a:lnTo>
                  <a:lnTo>
                    <a:pt x="3275" y="16044"/>
                  </a:lnTo>
                  <a:lnTo>
                    <a:pt x="3384" y="16153"/>
                  </a:lnTo>
                  <a:lnTo>
                    <a:pt x="3547" y="16262"/>
                  </a:lnTo>
                  <a:lnTo>
                    <a:pt x="3711" y="16371"/>
                  </a:lnTo>
                  <a:lnTo>
                    <a:pt x="4093" y="16371"/>
                  </a:lnTo>
                  <a:lnTo>
                    <a:pt x="4202" y="16317"/>
                  </a:lnTo>
                  <a:lnTo>
                    <a:pt x="4366" y="16208"/>
                  </a:lnTo>
                  <a:lnTo>
                    <a:pt x="4475" y="16044"/>
                  </a:lnTo>
                  <a:lnTo>
                    <a:pt x="4530" y="15880"/>
                  </a:lnTo>
                  <a:lnTo>
                    <a:pt x="4584" y="15662"/>
                  </a:lnTo>
                  <a:lnTo>
                    <a:pt x="4584" y="15389"/>
                  </a:lnTo>
                  <a:lnTo>
                    <a:pt x="4584" y="15062"/>
                  </a:lnTo>
                  <a:lnTo>
                    <a:pt x="5075" y="15553"/>
                  </a:lnTo>
                  <a:lnTo>
                    <a:pt x="5676" y="15935"/>
                  </a:lnTo>
                  <a:lnTo>
                    <a:pt x="6276" y="16208"/>
                  </a:lnTo>
                  <a:lnTo>
                    <a:pt x="6549" y="16317"/>
                  </a:lnTo>
                  <a:lnTo>
                    <a:pt x="7040" y="16317"/>
                  </a:lnTo>
                  <a:lnTo>
                    <a:pt x="7204" y="16208"/>
                  </a:lnTo>
                  <a:lnTo>
                    <a:pt x="7367" y="16099"/>
                  </a:lnTo>
                  <a:lnTo>
                    <a:pt x="7531" y="15880"/>
                  </a:lnTo>
                  <a:lnTo>
                    <a:pt x="7586" y="15607"/>
                  </a:lnTo>
                  <a:lnTo>
                    <a:pt x="7640" y="15280"/>
                  </a:lnTo>
                  <a:lnTo>
                    <a:pt x="7586" y="14898"/>
                  </a:lnTo>
                  <a:lnTo>
                    <a:pt x="7531" y="14407"/>
                  </a:lnTo>
                  <a:lnTo>
                    <a:pt x="7804" y="14680"/>
                  </a:lnTo>
                  <a:lnTo>
                    <a:pt x="8077" y="14898"/>
                  </a:lnTo>
                  <a:lnTo>
                    <a:pt x="8350" y="15062"/>
                  </a:lnTo>
                  <a:lnTo>
                    <a:pt x="8622" y="15171"/>
                  </a:lnTo>
                  <a:lnTo>
                    <a:pt x="8895" y="15280"/>
                  </a:lnTo>
                  <a:lnTo>
                    <a:pt x="9168" y="15335"/>
                  </a:lnTo>
                  <a:lnTo>
                    <a:pt x="9386" y="15335"/>
                  </a:lnTo>
                  <a:lnTo>
                    <a:pt x="9605" y="15280"/>
                  </a:lnTo>
                  <a:lnTo>
                    <a:pt x="9768" y="15225"/>
                  </a:lnTo>
                  <a:lnTo>
                    <a:pt x="9932" y="15116"/>
                  </a:lnTo>
                  <a:lnTo>
                    <a:pt x="10041" y="14953"/>
                  </a:lnTo>
                  <a:lnTo>
                    <a:pt x="10096" y="14734"/>
                  </a:lnTo>
                  <a:lnTo>
                    <a:pt x="10150" y="14461"/>
                  </a:lnTo>
                  <a:lnTo>
                    <a:pt x="10150" y="14189"/>
                  </a:lnTo>
                  <a:lnTo>
                    <a:pt x="10096" y="13807"/>
                  </a:lnTo>
                  <a:lnTo>
                    <a:pt x="9987" y="13425"/>
                  </a:lnTo>
                  <a:lnTo>
                    <a:pt x="10587" y="13697"/>
                  </a:lnTo>
                  <a:lnTo>
                    <a:pt x="11024" y="13861"/>
                  </a:lnTo>
                  <a:lnTo>
                    <a:pt x="11406" y="13861"/>
                  </a:lnTo>
                  <a:lnTo>
                    <a:pt x="11569" y="13807"/>
                  </a:lnTo>
                  <a:lnTo>
                    <a:pt x="11678" y="13697"/>
                  </a:lnTo>
                  <a:lnTo>
                    <a:pt x="11733" y="13588"/>
                  </a:lnTo>
                  <a:lnTo>
                    <a:pt x="11788" y="13479"/>
                  </a:lnTo>
                  <a:lnTo>
                    <a:pt x="11788" y="13315"/>
                  </a:lnTo>
                  <a:lnTo>
                    <a:pt x="11733" y="13152"/>
                  </a:lnTo>
                  <a:lnTo>
                    <a:pt x="11569" y="12715"/>
                  </a:lnTo>
                  <a:lnTo>
                    <a:pt x="11187" y="12224"/>
                  </a:lnTo>
                  <a:lnTo>
                    <a:pt x="10969" y="11897"/>
                  </a:lnTo>
                  <a:lnTo>
                    <a:pt x="10696" y="11569"/>
                  </a:lnTo>
                  <a:lnTo>
                    <a:pt x="10423" y="11242"/>
                  </a:lnTo>
                  <a:lnTo>
                    <a:pt x="10150" y="10860"/>
                  </a:lnTo>
                  <a:lnTo>
                    <a:pt x="9496" y="9386"/>
                  </a:lnTo>
                  <a:lnTo>
                    <a:pt x="9441" y="8459"/>
                  </a:lnTo>
                  <a:lnTo>
                    <a:pt x="9496" y="7531"/>
                  </a:lnTo>
                  <a:lnTo>
                    <a:pt x="9659" y="5785"/>
                  </a:lnTo>
                  <a:lnTo>
                    <a:pt x="9714" y="4912"/>
                  </a:lnTo>
                  <a:lnTo>
                    <a:pt x="9659" y="4038"/>
                  </a:lnTo>
                  <a:lnTo>
                    <a:pt x="9605" y="3602"/>
                  </a:lnTo>
                  <a:lnTo>
                    <a:pt x="9496" y="3220"/>
                  </a:lnTo>
                  <a:lnTo>
                    <a:pt x="9332" y="2783"/>
                  </a:lnTo>
                  <a:lnTo>
                    <a:pt x="9114" y="2347"/>
                  </a:lnTo>
                  <a:lnTo>
                    <a:pt x="8841" y="1856"/>
                  </a:lnTo>
                  <a:lnTo>
                    <a:pt x="8568" y="1474"/>
                  </a:lnTo>
                  <a:lnTo>
                    <a:pt x="8240" y="1092"/>
                  </a:lnTo>
                  <a:lnTo>
                    <a:pt x="7913" y="819"/>
                  </a:lnTo>
                  <a:lnTo>
                    <a:pt x="7586" y="546"/>
                  </a:lnTo>
                  <a:lnTo>
                    <a:pt x="7204" y="328"/>
                  </a:lnTo>
                  <a:lnTo>
                    <a:pt x="6876" y="164"/>
                  </a:lnTo>
                  <a:lnTo>
                    <a:pt x="6494" y="55"/>
                  </a:lnTo>
                  <a:lnTo>
                    <a:pt x="6112" y="0"/>
                  </a:lnTo>
                  <a:close/>
                </a:path>
              </a:pathLst>
            </a:custGeom>
            <a:solidFill>
              <a:srgbClr val="BF68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1" name="Google Shape;2331;p63"/>
            <p:cNvSpPr/>
            <p:nvPr/>
          </p:nvSpPr>
          <p:spPr>
            <a:xfrm>
              <a:off x="4179700" y="3516425"/>
              <a:ext cx="128250" cy="84600"/>
            </a:xfrm>
            <a:custGeom>
              <a:avLst/>
              <a:gdLst/>
              <a:ahLst/>
              <a:cxnLst/>
              <a:rect l="l" t="t" r="r" b="b"/>
              <a:pathLst>
                <a:path w="5130" h="3384" extrusionOk="0">
                  <a:moveTo>
                    <a:pt x="3875" y="0"/>
                  </a:moveTo>
                  <a:lnTo>
                    <a:pt x="3329" y="110"/>
                  </a:lnTo>
                  <a:lnTo>
                    <a:pt x="2783" y="273"/>
                  </a:lnTo>
                  <a:lnTo>
                    <a:pt x="2292" y="492"/>
                  </a:lnTo>
                  <a:lnTo>
                    <a:pt x="1801" y="764"/>
                  </a:lnTo>
                  <a:lnTo>
                    <a:pt x="873" y="1310"/>
                  </a:lnTo>
                  <a:lnTo>
                    <a:pt x="0" y="1801"/>
                  </a:lnTo>
                  <a:lnTo>
                    <a:pt x="273" y="2074"/>
                  </a:lnTo>
                  <a:lnTo>
                    <a:pt x="764" y="2347"/>
                  </a:lnTo>
                  <a:lnTo>
                    <a:pt x="1364" y="2620"/>
                  </a:lnTo>
                  <a:lnTo>
                    <a:pt x="2019" y="2893"/>
                  </a:lnTo>
                  <a:lnTo>
                    <a:pt x="2674" y="3111"/>
                  </a:lnTo>
                  <a:lnTo>
                    <a:pt x="3329" y="3275"/>
                  </a:lnTo>
                  <a:lnTo>
                    <a:pt x="3875" y="3384"/>
                  </a:lnTo>
                  <a:lnTo>
                    <a:pt x="4093" y="3384"/>
                  </a:lnTo>
                  <a:lnTo>
                    <a:pt x="4257" y="3329"/>
                  </a:lnTo>
                  <a:lnTo>
                    <a:pt x="4420" y="3275"/>
                  </a:lnTo>
                  <a:lnTo>
                    <a:pt x="4584" y="3111"/>
                  </a:lnTo>
                  <a:lnTo>
                    <a:pt x="4857" y="2784"/>
                  </a:lnTo>
                  <a:lnTo>
                    <a:pt x="5020" y="2402"/>
                  </a:lnTo>
                  <a:lnTo>
                    <a:pt x="5130" y="1965"/>
                  </a:lnTo>
                  <a:lnTo>
                    <a:pt x="5075" y="1474"/>
                  </a:lnTo>
                  <a:lnTo>
                    <a:pt x="5020" y="1256"/>
                  </a:lnTo>
                  <a:lnTo>
                    <a:pt x="4911" y="983"/>
                  </a:lnTo>
                  <a:lnTo>
                    <a:pt x="4802" y="764"/>
                  </a:lnTo>
                  <a:lnTo>
                    <a:pt x="4584" y="546"/>
                  </a:lnTo>
                  <a:lnTo>
                    <a:pt x="4420" y="382"/>
                  </a:lnTo>
                  <a:lnTo>
                    <a:pt x="4147" y="219"/>
                  </a:lnTo>
                  <a:lnTo>
                    <a:pt x="3875"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2" name="Google Shape;2332;p63"/>
            <p:cNvSpPr/>
            <p:nvPr/>
          </p:nvSpPr>
          <p:spPr>
            <a:xfrm>
              <a:off x="4181050" y="3557350"/>
              <a:ext cx="121450" cy="21850"/>
            </a:xfrm>
            <a:custGeom>
              <a:avLst/>
              <a:gdLst/>
              <a:ahLst/>
              <a:cxnLst/>
              <a:rect l="l" t="t" r="r" b="b"/>
              <a:pathLst>
                <a:path w="4858" h="874" extrusionOk="0">
                  <a:moveTo>
                    <a:pt x="4857" y="1"/>
                  </a:moveTo>
                  <a:lnTo>
                    <a:pt x="4639" y="55"/>
                  </a:lnTo>
                  <a:lnTo>
                    <a:pt x="4093" y="219"/>
                  </a:lnTo>
                  <a:lnTo>
                    <a:pt x="3711" y="273"/>
                  </a:lnTo>
                  <a:lnTo>
                    <a:pt x="3329" y="383"/>
                  </a:lnTo>
                  <a:lnTo>
                    <a:pt x="2893" y="437"/>
                  </a:lnTo>
                  <a:lnTo>
                    <a:pt x="1583" y="437"/>
                  </a:lnTo>
                  <a:lnTo>
                    <a:pt x="819" y="383"/>
                  </a:lnTo>
                  <a:lnTo>
                    <a:pt x="219" y="273"/>
                  </a:lnTo>
                  <a:lnTo>
                    <a:pt x="1" y="273"/>
                  </a:lnTo>
                  <a:lnTo>
                    <a:pt x="219" y="383"/>
                  </a:lnTo>
                  <a:lnTo>
                    <a:pt x="765" y="601"/>
                  </a:lnTo>
                  <a:lnTo>
                    <a:pt x="1092" y="710"/>
                  </a:lnTo>
                  <a:lnTo>
                    <a:pt x="1529" y="819"/>
                  </a:lnTo>
                  <a:lnTo>
                    <a:pt x="2020" y="874"/>
                  </a:lnTo>
                  <a:lnTo>
                    <a:pt x="2729" y="874"/>
                  </a:lnTo>
                  <a:lnTo>
                    <a:pt x="2947" y="819"/>
                  </a:lnTo>
                  <a:lnTo>
                    <a:pt x="3439" y="710"/>
                  </a:lnTo>
                  <a:lnTo>
                    <a:pt x="3657" y="655"/>
                  </a:lnTo>
                  <a:lnTo>
                    <a:pt x="3821" y="601"/>
                  </a:lnTo>
                  <a:lnTo>
                    <a:pt x="4203" y="437"/>
                  </a:lnTo>
                  <a:lnTo>
                    <a:pt x="4694" y="110"/>
                  </a:lnTo>
                  <a:lnTo>
                    <a:pt x="4857"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3" name="Google Shape;2333;p63"/>
            <p:cNvSpPr/>
            <p:nvPr/>
          </p:nvSpPr>
          <p:spPr>
            <a:xfrm>
              <a:off x="4261550" y="3535525"/>
              <a:ext cx="19125" cy="12300"/>
            </a:xfrm>
            <a:custGeom>
              <a:avLst/>
              <a:gdLst/>
              <a:ahLst/>
              <a:cxnLst/>
              <a:rect l="l" t="t" r="r" b="b"/>
              <a:pathLst>
                <a:path w="765" h="492" extrusionOk="0">
                  <a:moveTo>
                    <a:pt x="491" y="0"/>
                  </a:moveTo>
                  <a:lnTo>
                    <a:pt x="328" y="55"/>
                  </a:lnTo>
                  <a:lnTo>
                    <a:pt x="164" y="110"/>
                  </a:lnTo>
                  <a:lnTo>
                    <a:pt x="109" y="219"/>
                  </a:lnTo>
                  <a:lnTo>
                    <a:pt x="0" y="382"/>
                  </a:lnTo>
                  <a:lnTo>
                    <a:pt x="164" y="492"/>
                  </a:lnTo>
                  <a:lnTo>
                    <a:pt x="328" y="492"/>
                  </a:lnTo>
                  <a:lnTo>
                    <a:pt x="491" y="437"/>
                  </a:lnTo>
                  <a:lnTo>
                    <a:pt x="601" y="382"/>
                  </a:lnTo>
                  <a:lnTo>
                    <a:pt x="710" y="273"/>
                  </a:lnTo>
                  <a:lnTo>
                    <a:pt x="764" y="110"/>
                  </a:lnTo>
                  <a:lnTo>
                    <a:pt x="601" y="55"/>
                  </a:lnTo>
                  <a:lnTo>
                    <a:pt x="491"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4" name="Google Shape;2334;p63"/>
            <p:cNvSpPr/>
            <p:nvPr/>
          </p:nvSpPr>
          <p:spPr>
            <a:xfrm>
              <a:off x="4232900" y="3605100"/>
              <a:ext cx="72325" cy="103700"/>
            </a:xfrm>
            <a:custGeom>
              <a:avLst/>
              <a:gdLst/>
              <a:ahLst/>
              <a:cxnLst/>
              <a:rect l="l" t="t" r="r" b="b"/>
              <a:pathLst>
                <a:path w="2893" h="4148" extrusionOk="0">
                  <a:moveTo>
                    <a:pt x="1365" y="1"/>
                  </a:moveTo>
                  <a:lnTo>
                    <a:pt x="928" y="765"/>
                  </a:lnTo>
                  <a:lnTo>
                    <a:pt x="437" y="1692"/>
                  </a:lnTo>
                  <a:lnTo>
                    <a:pt x="219" y="2238"/>
                  </a:lnTo>
                  <a:lnTo>
                    <a:pt x="55" y="2674"/>
                  </a:lnTo>
                  <a:lnTo>
                    <a:pt x="0" y="3166"/>
                  </a:lnTo>
                  <a:lnTo>
                    <a:pt x="55" y="3384"/>
                  </a:lnTo>
                  <a:lnTo>
                    <a:pt x="109" y="3602"/>
                  </a:lnTo>
                  <a:lnTo>
                    <a:pt x="273" y="3875"/>
                  </a:lnTo>
                  <a:lnTo>
                    <a:pt x="382" y="4039"/>
                  </a:lnTo>
                  <a:lnTo>
                    <a:pt x="546" y="4148"/>
                  </a:lnTo>
                  <a:lnTo>
                    <a:pt x="655" y="4148"/>
                  </a:lnTo>
                  <a:lnTo>
                    <a:pt x="764" y="4093"/>
                  </a:lnTo>
                  <a:lnTo>
                    <a:pt x="873" y="3984"/>
                  </a:lnTo>
                  <a:lnTo>
                    <a:pt x="1037" y="3657"/>
                  </a:lnTo>
                  <a:lnTo>
                    <a:pt x="1146" y="3220"/>
                  </a:lnTo>
                  <a:lnTo>
                    <a:pt x="1255" y="2729"/>
                  </a:lnTo>
                  <a:lnTo>
                    <a:pt x="1365" y="2238"/>
                  </a:lnTo>
                  <a:lnTo>
                    <a:pt x="1365" y="2183"/>
                  </a:lnTo>
                  <a:lnTo>
                    <a:pt x="1419" y="2511"/>
                  </a:lnTo>
                  <a:lnTo>
                    <a:pt x="1583" y="3111"/>
                  </a:lnTo>
                  <a:lnTo>
                    <a:pt x="1801" y="3657"/>
                  </a:lnTo>
                  <a:lnTo>
                    <a:pt x="2074" y="3984"/>
                  </a:lnTo>
                  <a:lnTo>
                    <a:pt x="2238" y="4093"/>
                  </a:lnTo>
                  <a:lnTo>
                    <a:pt x="2347" y="4148"/>
                  </a:lnTo>
                  <a:lnTo>
                    <a:pt x="2510" y="4148"/>
                  </a:lnTo>
                  <a:lnTo>
                    <a:pt x="2620" y="4093"/>
                  </a:lnTo>
                  <a:lnTo>
                    <a:pt x="2729" y="3930"/>
                  </a:lnTo>
                  <a:lnTo>
                    <a:pt x="2783" y="3657"/>
                  </a:lnTo>
                  <a:lnTo>
                    <a:pt x="2838" y="3329"/>
                  </a:lnTo>
                  <a:lnTo>
                    <a:pt x="2892" y="2947"/>
                  </a:lnTo>
                  <a:lnTo>
                    <a:pt x="2783" y="2511"/>
                  </a:lnTo>
                  <a:lnTo>
                    <a:pt x="2674" y="2129"/>
                  </a:lnTo>
                  <a:lnTo>
                    <a:pt x="2347" y="1419"/>
                  </a:lnTo>
                  <a:lnTo>
                    <a:pt x="2183" y="1037"/>
                  </a:lnTo>
                  <a:lnTo>
                    <a:pt x="2074" y="710"/>
                  </a:lnTo>
                  <a:lnTo>
                    <a:pt x="2019" y="328"/>
                  </a:lnTo>
                  <a:lnTo>
                    <a:pt x="2019"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5" name="Google Shape;2335;p63"/>
            <p:cNvSpPr/>
            <p:nvPr/>
          </p:nvSpPr>
          <p:spPr>
            <a:xfrm>
              <a:off x="4451175" y="3695150"/>
              <a:ext cx="17750" cy="36850"/>
            </a:xfrm>
            <a:custGeom>
              <a:avLst/>
              <a:gdLst/>
              <a:ahLst/>
              <a:cxnLst/>
              <a:rect l="l" t="t" r="r" b="b"/>
              <a:pathLst>
                <a:path w="710" h="1474" extrusionOk="0">
                  <a:moveTo>
                    <a:pt x="1" y="0"/>
                  </a:moveTo>
                  <a:lnTo>
                    <a:pt x="1" y="273"/>
                  </a:lnTo>
                  <a:lnTo>
                    <a:pt x="1" y="546"/>
                  </a:lnTo>
                  <a:lnTo>
                    <a:pt x="110" y="873"/>
                  </a:lnTo>
                  <a:lnTo>
                    <a:pt x="273" y="1146"/>
                  </a:lnTo>
                  <a:lnTo>
                    <a:pt x="437" y="1310"/>
                  </a:lnTo>
                  <a:lnTo>
                    <a:pt x="601" y="1474"/>
                  </a:lnTo>
                  <a:lnTo>
                    <a:pt x="710" y="1474"/>
                  </a:lnTo>
                  <a:lnTo>
                    <a:pt x="655" y="1201"/>
                  </a:lnTo>
                  <a:lnTo>
                    <a:pt x="601" y="928"/>
                  </a:lnTo>
                  <a:lnTo>
                    <a:pt x="492" y="655"/>
                  </a:lnTo>
                  <a:lnTo>
                    <a:pt x="382" y="437"/>
                  </a:lnTo>
                  <a:lnTo>
                    <a:pt x="219" y="218"/>
                  </a:lnTo>
                  <a:lnTo>
                    <a:pt x="1"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6" name="Google Shape;2336;p63"/>
            <p:cNvSpPr/>
            <p:nvPr/>
          </p:nvSpPr>
          <p:spPr>
            <a:xfrm>
              <a:off x="4478450" y="3714250"/>
              <a:ext cx="25950" cy="32750"/>
            </a:xfrm>
            <a:custGeom>
              <a:avLst/>
              <a:gdLst/>
              <a:ahLst/>
              <a:cxnLst/>
              <a:rect l="l" t="t" r="r" b="b"/>
              <a:pathLst>
                <a:path w="1038" h="1310" extrusionOk="0">
                  <a:moveTo>
                    <a:pt x="1" y="0"/>
                  </a:moveTo>
                  <a:lnTo>
                    <a:pt x="1" y="273"/>
                  </a:lnTo>
                  <a:lnTo>
                    <a:pt x="110" y="546"/>
                  </a:lnTo>
                  <a:lnTo>
                    <a:pt x="274" y="819"/>
                  </a:lnTo>
                  <a:lnTo>
                    <a:pt x="492" y="1037"/>
                  </a:lnTo>
                  <a:lnTo>
                    <a:pt x="765" y="1201"/>
                  </a:lnTo>
                  <a:lnTo>
                    <a:pt x="929" y="1310"/>
                  </a:lnTo>
                  <a:lnTo>
                    <a:pt x="1038" y="1310"/>
                  </a:lnTo>
                  <a:lnTo>
                    <a:pt x="929" y="1037"/>
                  </a:lnTo>
                  <a:lnTo>
                    <a:pt x="819" y="764"/>
                  </a:lnTo>
                  <a:lnTo>
                    <a:pt x="601" y="546"/>
                  </a:lnTo>
                  <a:lnTo>
                    <a:pt x="437" y="328"/>
                  </a:lnTo>
                  <a:lnTo>
                    <a:pt x="219" y="164"/>
                  </a:lnTo>
                  <a:lnTo>
                    <a:pt x="1"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7" name="Google Shape;2337;p63"/>
            <p:cNvSpPr/>
            <p:nvPr/>
          </p:nvSpPr>
          <p:spPr>
            <a:xfrm>
              <a:off x="4361125" y="3516425"/>
              <a:ext cx="20500" cy="27300"/>
            </a:xfrm>
            <a:custGeom>
              <a:avLst/>
              <a:gdLst/>
              <a:ahLst/>
              <a:cxnLst/>
              <a:rect l="l" t="t" r="r" b="b"/>
              <a:pathLst>
                <a:path w="820" h="1092" extrusionOk="0">
                  <a:moveTo>
                    <a:pt x="383" y="0"/>
                  </a:moveTo>
                  <a:lnTo>
                    <a:pt x="274" y="55"/>
                  </a:lnTo>
                  <a:lnTo>
                    <a:pt x="110" y="164"/>
                  </a:lnTo>
                  <a:lnTo>
                    <a:pt x="1" y="382"/>
                  </a:lnTo>
                  <a:lnTo>
                    <a:pt x="1" y="601"/>
                  </a:lnTo>
                  <a:lnTo>
                    <a:pt x="1" y="819"/>
                  </a:lnTo>
                  <a:lnTo>
                    <a:pt x="110" y="983"/>
                  </a:lnTo>
                  <a:lnTo>
                    <a:pt x="219" y="1037"/>
                  </a:lnTo>
                  <a:lnTo>
                    <a:pt x="328" y="1092"/>
                  </a:lnTo>
                  <a:lnTo>
                    <a:pt x="547" y="1092"/>
                  </a:lnTo>
                  <a:lnTo>
                    <a:pt x="656" y="1037"/>
                  </a:lnTo>
                  <a:lnTo>
                    <a:pt x="765" y="928"/>
                  </a:lnTo>
                  <a:lnTo>
                    <a:pt x="819" y="764"/>
                  </a:lnTo>
                  <a:lnTo>
                    <a:pt x="819" y="601"/>
                  </a:lnTo>
                  <a:lnTo>
                    <a:pt x="819" y="437"/>
                  </a:lnTo>
                  <a:lnTo>
                    <a:pt x="765" y="273"/>
                  </a:lnTo>
                  <a:lnTo>
                    <a:pt x="656" y="164"/>
                  </a:lnTo>
                  <a:lnTo>
                    <a:pt x="547" y="55"/>
                  </a:lnTo>
                  <a:lnTo>
                    <a:pt x="437" y="55"/>
                  </a:lnTo>
                  <a:lnTo>
                    <a:pt x="38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8" name="Google Shape;2338;p63"/>
            <p:cNvSpPr/>
            <p:nvPr/>
          </p:nvSpPr>
          <p:spPr>
            <a:xfrm>
              <a:off x="4549400" y="4216300"/>
              <a:ext cx="161000" cy="27300"/>
            </a:xfrm>
            <a:custGeom>
              <a:avLst/>
              <a:gdLst/>
              <a:ahLst/>
              <a:cxnLst/>
              <a:rect l="l" t="t" r="r" b="b"/>
              <a:pathLst>
                <a:path w="6440" h="1092" extrusionOk="0">
                  <a:moveTo>
                    <a:pt x="6440" y="0"/>
                  </a:moveTo>
                  <a:lnTo>
                    <a:pt x="6167" y="164"/>
                  </a:lnTo>
                  <a:lnTo>
                    <a:pt x="5840" y="273"/>
                  </a:lnTo>
                  <a:lnTo>
                    <a:pt x="5458" y="382"/>
                  </a:lnTo>
                  <a:lnTo>
                    <a:pt x="4966" y="491"/>
                  </a:lnTo>
                  <a:lnTo>
                    <a:pt x="4475" y="546"/>
                  </a:lnTo>
                  <a:lnTo>
                    <a:pt x="3875" y="600"/>
                  </a:lnTo>
                  <a:lnTo>
                    <a:pt x="3275" y="655"/>
                  </a:lnTo>
                  <a:lnTo>
                    <a:pt x="2074" y="600"/>
                  </a:lnTo>
                  <a:lnTo>
                    <a:pt x="1037" y="491"/>
                  </a:lnTo>
                  <a:lnTo>
                    <a:pt x="273" y="437"/>
                  </a:lnTo>
                  <a:lnTo>
                    <a:pt x="1" y="382"/>
                  </a:lnTo>
                  <a:lnTo>
                    <a:pt x="273" y="491"/>
                  </a:lnTo>
                  <a:lnTo>
                    <a:pt x="983" y="764"/>
                  </a:lnTo>
                  <a:lnTo>
                    <a:pt x="1474" y="873"/>
                  </a:lnTo>
                  <a:lnTo>
                    <a:pt x="2020" y="982"/>
                  </a:lnTo>
                  <a:lnTo>
                    <a:pt x="2620" y="1037"/>
                  </a:lnTo>
                  <a:lnTo>
                    <a:pt x="3275" y="1091"/>
                  </a:lnTo>
                  <a:lnTo>
                    <a:pt x="3930" y="1037"/>
                  </a:lnTo>
                  <a:lnTo>
                    <a:pt x="4530" y="928"/>
                  </a:lnTo>
                  <a:lnTo>
                    <a:pt x="5076" y="819"/>
                  </a:lnTo>
                  <a:lnTo>
                    <a:pt x="5567" y="600"/>
                  </a:lnTo>
                  <a:lnTo>
                    <a:pt x="5949" y="382"/>
                  </a:lnTo>
                  <a:lnTo>
                    <a:pt x="6222" y="218"/>
                  </a:lnTo>
                  <a:lnTo>
                    <a:pt x="6440"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39" name="Google Shape;2339;p63"/>
            <p:cNvSpPr/>
            <p:nvPr/>
          </p:nvSpPr>
          <p:spPr>
            <a:xfrm>
              <a:off x="4946400" y="3654225"/>
              <a:ext cx="28675" cy="40950"/>
            </a:xfrm>
            <a:custGeom>
              <a:avLst/>
              <a:gdLst/>
              <a:ahLst/>
              <a:cxnLst/>
              <a:rect l="l" t="t" r="r" b="b"/>
              <a:pathLst>
                <a:path w="1147" h="1638" extrusionOk="0">
                  <a:moveTo>
                    <a:pt x="1146" y="0"/>
                  </a:moveTo>
                  <a:lnTo>
                    <a:pt x="874" y="164"/>
                  </a:lnTo>
                  <a:lnTo>
                    <a:pt x="601" y="382"/>
                  </a:lnTo>
                  <a:lnTo>
                    <a:pt x="382" y="655"/>
                  </a:lnTo>
                  <a:lnTo>
                    <a:pt x="164" y="982"/>
                  </a:lnTo>
                  <a:lnTo>
                    <a:pt x="55" y="1310"/>
                  </a:lnTo>
                  <a:lnTo>
                    <a:pt x="0" y="1528"/>
                  </a:lnTo>
                  <a:lnTo>
                    <a:pt x="0" y="1637"/>
                  </a:lnTo>
                  <a:lnTo>
                    <a:pt x="273" y="1473"/>
                  </a:lnTo>
                  <a:lnTo>
                    <a:pt x="492" y="1201"/>
                  </a:lnTo>
                  <a:lnTo>
                    <a:pt x="710" y="928"/>
                  </a:lnTo>
                  <a:lnTo>
                    <a:pt x="928" y="600"/>
                  </a:lnTo>
                  <a:lnTo>
                    <a:pt x="1037" y="327"/>
                  </a:lnTo>
                  <a:lnTo>
                    <a:pt x="1146"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0" name="Google Shape;2340;p63"/>
            <p:cNvSpPr/>
            <p:nvPr/>
          </p:nvSpPr>
          <p:spPr>
            <a:xfrm>
              <a:off x="4930025" y="3673325"/>
              <a:ext cx="15025" cy="19125"/>
            </a:xfrm>
            <a:custGeom>
              <a:avLst/>
              <a:gdLst/>
              <a:ahLst/>
              <a:cxnLst/>
              <a:rect l="l" t="t" r="r" b="b"/>
              <a:pathLst>
                <a:path w="601" h="765" extrusionOk="0">
                  <a:moveTo>
                    <a:pt x="383" y="0"/>
                  </a:moveTo>
                  <a:lnTo>
                    <a:pt x="219" y="109"/>
                  </a:lnTo>
                  <a:lnTo>
                    <a:pt x="110" y="218"/>
                  </a:lnTo>
                  <a:lnTo>
                    <a:pt x="55" y="382"/>
                  </a:lnTo>
                  <a:lnTo>
                    <a:pt x="1" y="600"/>
                  </a:lnTo>
                  <a:lnTo>
                    <a:pt x="55" y="709"/>
                  </a:lnTo>
                  <a:lnTo>
                    <a:pt x="55" y="764"/>
                  </a:lnTo>
                  <a:lnTo>
                    <a:pt x="273" y="709"/>
                  </a:lnTo>
                  <a:lnTo>
                    <a:pt x="383" y="600"/>
                  </a:lnTo>
                  <a:lnTo>
                    <a:pt x="437" y="491"/>
                  </a:lnTo>
                  <a:lnTo>
                    <a:pt x="546" y="327"/>
                  </a:lnTo>
                  <a:lnTo>
                    <a:pt x="601" y="164"/>
                  </a:lnTo>
                  <a:lnTo>
                    <a:pt x="60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1" name="Google Shape;2341;p63"/>
            <p:cNvSpPr/>
            <p:nvPr/>
          </p:nvSpPr>
          <p:spPr>
            <a:xfrm>
              <a:off x="4961400" y="3715600"/>
              <a:ext cx="36875" cy="39600"/>
            </a:xfrm>
            <a:custGeom>
              <a:avLst/>
              <a:gdLst/>
              <a:ahLst/>
              <a:cxnLst/>
              <a:rect l="l" t="t" r="r" b="b"/>
              <a:pathLst>
                <a:path w="1475" h="1584" extrusionOk="0">
                  <a:moveTo>
                    <a:pt x="1474" y="1"/>
                  </a:moveTo>
                  <a:lnTo>
                    <a:pt x="1201" y="219"/>
                  </a:lnTo>
                  <a:lnTo>
                    <a:pt x="983" y="492"/>
                  </a:lnTo>
                  <a:lnTo>
                    <a:pt x="710" y="765"/>
                  </a:lnTo>
                  <a:lnTo>
                    <a:pt x="219" y="1310"/>
                  </a:lnTo>
                  <a:lnTo>
                    <a:pt x="55" y="1474"/>
                  </a:lnTo>
                  <a:lnTo>
                    <a:pt x="1" y="1583"/>
                  </a:lnTo>
                  <a:lnTo>
                    <a:pt x="110" y="1583"/>
                  </a:lnTo>
                  <a:lnTo>
                    <a:pt x="219" y="1529"/>
                  </a:lnTo>
                  <a:lnTo>
                    <a:pt x="383" y="1529"/>
                  </a:lnTo>
                  <a:lnTo>
                    <a:pt x="546" y="1420"/>
                  </a:lnTo>
                  <a:lnTo>
                    <a:pt x="710" y="1365"/>
                  </a:lnTo>
                  <a:lnTo>
                    <a:pt x="874" y="1201"/>
                  </a:lnTo>
                  <a:lnTo>
                    <a:pt x="1038" y="1038"/>
                  </a:lnTo>
                  <a:lnTo>
                    <a:pt x="1201" y="874"/>
                  </a:lnTo>
                  <a:lnTo>
                    <a:pt x="1310" y="710"/>
                  </a:lnTo>
                  <a:lnTo>
                    <a:pt x="1420" y="328"/>
                  </a:lnTo>
                  <a:lnTo>
                    <a:pt x="1474" y="110"/>
                  </a:lnTo>
                  <a:lnTo>
                    <a:pt x="1474" y="1"/>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2" name="Google Shape;2342;p63"/>
            <p:cNvSpPr/>
            <p:nvPr/>
          </p:nvSpPr>
          <p:spPr>
            <a:xfrm>
              <a:off x="4976425" y="3800200"/>
              <a:ext cx="54575" cy="46400"/>
            </a:xfrm>
            <a:custGeom>
              <a:avLst/>
              <a:gdLst/>
              <a:ahLst/>
              <a:cxnLst/>
              <a:rect l="l" t="t" r="r" b="b"/>
              <a:pathLst>
                <a:path w="2183" h="1856" extrusionOk="0">
                  <a:moveTo>
                    <a:pt x="2183" y="0"/>
                  </a:moveTo>
                  <a:lnTo>
                    <a:pt x="2074" y="55"/>
                  </a:lnTo>
                  <a:lnTo>
                    <a:pt x="1801" y="328"/>
                  </a:lnTo>
                  <a:lnTo>
                    <a:pt x="1692" y="437"/>
                  </a:lnTo>
                  <a:lnTo>
                    <a:pt x="1473" y="600"/>
                  </a:lnTo>
                  <a:lnTo>
                    <a:pt x="1310" y="764"/>
                  </a:lnTo>
                  <a:lnTo>
                    <a:pt x="1091" y="928"/>
                  </a:lnTo>
                  <a:lnTo>
                    <a:pt x="327" y="1528"/>
                  </a:lnTo>
                  <a:lnTo>
                    <a:pt x="0" y="1855"/>
                  </a:lnTo>
                  <a:lnTo>
                    <a:pt x="164" y="1855"/>
                  </a:lnTo>
                  <a:lnTo>
                    <a:pt x="491" y="1746"/>
                  </a:lnTo>
                  <a:lnTo>
                    <a:pt x="928" y="1528"/>
                  </a:lnTo>
                  <a:lnTo>
                    <a:pt x="1146" y="1419"/>
                  </a:lnTo>
                  <a:lnTo>
                    <a:pt x="1364" y="1255"/>
                  </a:lnTo>
                  <a:lnTo>
                    <a:pt x="1583" y="1037"/>
                  </a:lnTo>
                  <a:lnTo>
                    <a:pt x="1746" y="873"/>
                  </a:lnTo>
                  <a:lnTo>
                    <a:pt x="1910" y="655"/>
                  </a:lnTo>
                  <a:lnTo>
                    <a:pt x="2019" y="437"/>
                  </a:lnTo>
                  <a:lnTo>
                    <a:pt x="2128" y="273"/>
                  </a:lnTo>
                  <a:lnTo>
                    <a:pt x="2128" y="109"/>
                  </a:lnTo>
                  <a:lnTo>
                    <a:pt x="2183"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3" name="Google Shape;2343;p63"/>
            <p:cNvSpPr/>
            <p:nvPr/>
          </p:nvSpPr>
          <p:spPr>
            <a:xfrm>
              <a:off x="4968225" y="3913425"/>
              <a:ext cx="40950" cy="24575"/>
            </a:xfrm>
            <a:custGeom>
              <a:avLst/>
              <a:gdLst/>
              <a:ahLst/>
              <a:cxnLst/>
              <a:rect l="l" t="t" r="r" b="b"/>
              <a:pathLst>
                <a:path w="1638" h="983" extrusionOk="0">
                  <a:moveTo>
                    <a:pt x="1638" y="0"/>
                  </a:moveTo>
                  <a:lnTo>
                    <a:pt x="1310" y="55"/>
                  </a:lnTo>
                  <a:lnTo>
                    <a:pt x="1037" y="219"/>
                  </a:lnTo>
                  <a:lnTo>
                    <a:pt x="765" y="382"/>
                  </a:lnTo>
                  <a:lnTo>
                    <a:pt x="437" y="546"/>
                  </a:lnTo>
                  <a:lnTo>
                    <a:pt x="219" y="764"/>
                  </a:lnTo>
                  <a:lnTo>
                    <a:pt x="1" y="983"/>
                  </a:lnTo>
                  <a:lnTo>
                    <a:pt x="328" y="983"/>
                  </a:lnTo>
                  <a:lnTo>
                    <a:pt x="655" y="874"/>
                  </a:lnTo>
                  <a:lnTo>
                    <a:pt x="983" y="710"/>
                  </a:lnTo>
                  <a:lnTo>
                    <a:pt x="1256" y="492"/>
                  </a:lnTo>
                  <a:lnTo>
                    <a:pt x="1474" y="273"/>
                  </a:lnTo>
                  <a:lnTo>
                    <a:pt x="1638"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4" name="Google Shape;2344;p63"/>
            <p:cNvSpPr/>
            <p:nvPr/>
          </p:nvSpPr>
          <p:spPr>
            <a:xfrm>
              <a:off x="4715850" y="3939350"/>
              <a:ext cx="65500" cy="17750"/>
            </a:xfrm>
            <a:custGeom>
              <a:avLst/>
              <a:gdLst/>
              <a:ahLst/>
              <a:cxnLst/>
              <a:rect l="l" t="t" r="r" b="b"/>
              <a:pathLst>
                <a:path w="2620" h="710" extrusionOk="0">
                  <a:moveTo>
                    <a:pt x="0" y="0"/>
                  </a:moveTo>
                  <a:lnTo>
                    <a:pt x="109" y="109"/>
                  </a:lnTo>
                  <a:lnTo>
                    <a:pt x="382" y="273"/>
                  </a:lnTo>
                  <a:lnTo>
                    <a:pt x="764" y="437"/>
                  </a:lnTo>
                  <a:lnTo>
                    <a:pt x="1255" y="601"/>
                  </a:lnTo>
                  <a:lnTo>
                    <a:pt x="1746" y="655"/>
                  </a:lnTo>
                  <a:lnTo>
                    <a:pt x="2183" y="710"/>
                  </a:lnTo>
                  <a:lnTo>
                    <a:pt x="2510" y="655"/>
                  </a:lnTo>
                  <a:lnTo>
                    <a:pt x="2619" y="655"/>
                  </a:lnTo>
                  <a:lnTo>
                    <a:pt x="2237" y="437"/>
                  </a:lnTo>
                  <a:lnTo>
                    <a:pt x="1801" y="273"/>
                  </a:lnTo>
                  <a:lnTo>
                    <a:pt x="1364" y="164"/>
                  </a:lnTo>
                  <a:lnTo>
                    <a:pt x="873" y="55"/>
                  </a:lnTo>
                  <a:lnTo>
                    <a:pt x="437"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5" name="Google Shape;2345;p63"/>
            <p:cNvSpPr/>
            <p:nvPr/>
          </p:nvSpPr>
          <p:spPr>
            <a:xfrm>
              <a:off x="4700825" y="3898425"/>
              <a:ext cx="36875" cy="20475"/>
            </a:xfrm>
            <a:custGeom>
              <a:avLst/>
              <a:gdLst/>
              <a:ahLst/>
              <a:cxnLst/>
              <a:rect l="l" t="t" r="r" b="b"/>
              <a:pathLst>
                <a:path w="1475" h="819" extrusionOk="0">
                  <a:moveTo>
                    <a:pt x="1" y="0"/>
                  </a:moveTo>
                  <a:lnTo>
                    <a:pt x="55" y="109"/>
                  </a:lnTo>
                  <a:lnTo>
                    <a:pt x="165" y="273"/>
                  </a:lnTo>
                  <a:lnTo>
                    <a:pt x="383" y="437"/>
                  </a:lnTo>
                  <a:lnTo>
                    <a:pt x="656" y="655"/>
                  </a:lnTo>
                  <a:lnTo>
                    <a:pt x="929" y="764"/>
                  </a:lnTo>
                  <a:lnTo>
                    <a:pt x="1201" y="819"/>
                  </a:lnTo>
                  <a:lnTo>
                    <a:pt x="1474" y="819"/>
                  </a:lnTo>
                  <a:lnTo>
                    <a:pt x="1311" y="600"/>
                  </a:lnTo>
                  <a:lnTo>
                    <a:pt x="1092" y="382"/>
                  </a:lnTo>
                  <a:lnTo>
                    <a:pt x="819" y="273"/>
                  </a:lnTo>
                  <a:lnTo>
                    <a:pt x="547" y="109"/>
                  </a:lnTo>
                  <a:lnTo>
                    <a:pt x="328" y="55"/>
                  </a:lnTo>
                  <a:lnTo>
                    <a:pt x="1"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6" name="Google Shape;2346;p63"/>
            <p:cNvSpPr/>
            <p:nvPr/>
          </p:nvSpPr>
          <p:spPr>
            <a:xfrm>
              <a:off x="4358400" y="4040300"/>
              <a:ext cx="19125" cy="39575"/>
            </a:xfrm>
            <a:custGeom>
              <a:avLst/>
              <a:gdLst/>
              <a:ahLst/>
              <a:cxnLst/>
              <a:rect l="l" t="t" r="r" b="b"/>
              <a:pathLst>
                <a:path w="765" h="1583" extrusionOk="0">
                  <a:moveTo>
                    <a:pt x="55" y="0"/>
                  </a:moveTo>
                  <a:lnTo>
                    <a:pt x="1" y="273"/>
                  </a:lnTo>
                  <a:lnTo>
                    <a:pt x="1" y="601"/>
                  </a:lnTo>
                  <a:lnTo>
                    <a:pt x="110" y="928"/>
                  </a:lnTo>
                  <a:lnTo>
                    <a:pt x="274" y="1201"/>
                  </a:lnTo>
                  <a:lnTo>
                    <a:pt x="383" y="1365"/>
                  </a:lnTo>
                  <a:lnTo>
                    <a:pt x="492" y="1419"/>
                  </a:lnTo>
                  <a:lnTo>
                    <a:pt x="710" y="1528"/>
                  </a:lnTo>
                  <a:lnTo>
                    <a:pt x="765" y="1583"/>
                  </a:lnTo>
                  <a:lnTo>
                    <a:pt x="710" y="1310"/>
                  </a:lnTo>
                  <a:lnTo>
                    <a:pt x="656" y="1146"/>
                  </a:lnTo>
                  <a:lnTo>
                    <a:pt x="601" y="1037"/>
                  </a:lnTo>
                  <a:lnTo>
                    <a:pt x="492" y="764"/>
                  </a:lnTo>
                  <a:lnTo>
                    <a:pt x="383" y="492"/>
                  </a:lnTo>
                  <a:lnTo>
                    <a:pt x="219" y="219"/>
                  </a:lnTo>
                  <a:lnTo>
                    <a:pt x="55"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47" name="Google Shape;2347;p63"/>
            <p:cNvSpPr/>
            <p:nvPr/>
          </p:nvSpPr>
          <p:spPr>
            <a:xfrm>
              <a:off x="4318850" y="4022575"/>
              <a:ext cx="13650" cy="27300"/>
            </a:xfrm>
            <a:custGeom>
              <a:avLst/>
              <a:gdLst/>
              <a:ahLst/>
              <a:cxnLst/>
              <a:rect l="l" t="t" r="r" b="b"/>
              <a:pathLst>
                <a:path w="546" h="1092" extrusionOk="0">
                  <a:moveTo>
                    <a:pt x="109" y="0"/>
                  </a:moveTo>
                  <a:lnTo>
                    <a:pt x="0" y="164"/>
                  </a:lnTo>
                  <a:lnTo>
                    <a:pt x="0" y="382"/>
                  </a:lnTo>
                  <a:lnTo>
                    <a:pt x="55" y="600"/>
                  </a:lnTo>
                  <a:lnTo>
                    <a:pt x="164" y="819"/>
                  </a:lnTo>
                  <a:lnTo>
                    <a:pt x="273" y="982"/>
                  </a:lnTo>
                  <a:lnTo>
                    <a:pt x="491" y="1091"/>
                  </a:lnTo>
                  <a:lnTo>
                    <a:pt x="546" y="873"/>
                  </a:lnTo>
                  <a:lnTo>
                    <a:pt x="491" y="709"/>
                  </a:lnTo>
                  <a:lnTo>
                    <a:pt x="437" y="491"/>
                  </a:lnTo>
                  <a:lnTo>
                    <a:pt x="382" y="273"/>
                  </a:lnTo>
                  <a:lnTo>
                    <a:pt x="273" y="164"/>
                  </a:lnTo>
                  <a:lnTo>
                    <a:pt x="109" y="0"/>
                  </a:lnTo>
                  <a:close/>
                </a:path>
              </a:pathLst>
            </a:custGeom>
            <a:solidFill>
              <a:srgbClr val="88301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348" name="Google Shape;2348;p63"/>
          <p:cNvGrpSpPr/>
          <p:nvPr/>
        </p:nvGrpSpPr>
        <p:grpSpPr>
          <a:xfrm flipH="1">
            <a:off x="1653063" y="1948444"/>
            <a:ext cx="260050" cy="323882"/>
            <a:chOff x="4890475" y="4296775"/>
            <a:chExt cx="300150" cy="373825"/>
          </a:xfrm>
        </p:grpSpPr>
        <p:sp>
          <p:nvSpPr>
            <p:cNvPr id="2349" name="Google Shape;2349;p63"/>
            <p:cNvSpPr/>
            <p:nvPr/>
          </p:nvSpPr>
          <p:spPr>
            <a:xfrm>
              <a:off x="4981875" y="4592825"/>
              <a:ext cx="39575" cy="73700"/>
            </a:xfrm>
            <a:custGeom>
              <a:avLst/>
              <a:gdLst/>
              <a:ahLst/>
              <a:cxnLst/>
              <a:rect l="l" t="t" r="r" b="b"/>
              <a:pathLst>
                <a:path w="1583" h="2948" extrusionOk="0">
                  <a:moveTo>
                    <a:pt x="1583" y="0"/>
                  </a:moveTo>
                  <a:lnTo>
                    <a:pt x="1255" y="328"/>
                  </a:lnTo>
                  <a:lnTo>
                    <a:pt x="1310" y="764"/>
                  </a:lnTo>
                  <a:lnTo>
                    <a:pt x="1310" y="1256"/>
                  </a:lnTo>
                  <a:lnTo>
                    <a:pt x="1255" y="1747"/>
                  </a:lnTo>
                  <a:lnTo>
                    <a:pt x="1201" y="2183"/>
                  </a:lnTo>
                  <a:lnTo>
                    <a:pt x="601" y="2402"/>
                  </a:lnTo>
                  <a:lnTo>
                    <a:pt x="0" y="2565"/>
                  </a:lnTo>
                  <a:lnTo>
                    <a:pt x="382" y="2620"/>
                  </a:lnTo>
                  <a:lnTo>
                    <a:pt x="601" y="2620"/>
                  </a:lnTo>
                  <a:lnTo>
                    <a:pt x="764" y="2565"/>
                  </a:lnTo>
                  <a:lnTo>
                    <a:pt x="491" y="2729"/>
                  </a:lnTo>
                  <a:lnTo>
                    <a:pt x="219" y="2947"/>
                  </a:lnTo>
                  <a:lnTo>
                    <a:pt x="219" y="2947"/>
                  </a:lnTo>
                  <a:lnTo>
                    <a:pt x="546" y="2893"/>
                  </a:lnTo>
                  <a:lnTo>
                    <a:pt x="928" y="2729"/>
                  </a:lnTo>
                  <a:lnTo>
                    <a:pt x="1583" y="2347"/>
                  </a:lnTo>
                  <a:lnTo>
                    <a:pt x="1583"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0" name="Google Shape;2350;p63"/>
            <p:cNvSpPr/>
            <p:nvPr/>
          </p:nvSpPr>
          <p:spPr>
            <a:xfrm>
              <a:off x="4991425" y="4577825"/>
              <a:ext cx="50500" cy="28675"/>
            </a:xfrm>
            <a:custGeom>
              <a:avLst/>
              <a:gdLst/>
              <a:ahLst/>
              <a:cxnLst/>
              <a:rect l="l" t="t" r="r" b="b"/>
              <a:pathLst>
                <a:path w="2020" h="1147" extrusionOk="0">
                  <a:moveTo>
                    <a:pt x="0" y="0"/>
                  </a:moveTo>
                  <a:lnTo>
                    <a:pt x="273" y="437"/>
                  </a:lnTo>
                  <a:lnTo>
                    <a:pt x="546" y="764"/>
                  </a:lnTo>
                  <a:lnTo>
                    <a:pt x="873" y="982"/>
                  </a:lnTo>
                  <a:lnTo>
                    <a:pt x="1201" y="1092"/>
                  </a:lnTo>
                  <a:lnTo>
                    <a:pt x="1365" y="1146"/>
                  </a:lnTo>
                  <a:lnTo>
                    <a:pt x="1474" y="1092"/>
                  </a:lnTo>
                  <a:lnTo>
                    <a:pt x="1637" y="1037"/>
                  </a:lnTo>
                  <a:lnTo>
                    <a:pt x="1747" y="928"/>
                  </a:lnTo>
                  <a:lnTo>
                    <a:pt x="1856" y="764"/>
                  </a:lnTo>
                  <a:lnTo>
                    <a:pt x="1965" y="600"/>
                  </a:lnTo>
                  <a:lnTo>
                    <a:pt x="2019" y="382"/>
                  </a:lnTo>
                  <a:lnTo>
                    <a:pt x="2019" y="55"/>
                  </a:lnTo>
                  <a:lnTo>
                    <a:pt x="0"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1" name="Google Shape;2351;p63"/>
            <p:cNvSpPr/>
            <p:nvPr/>
          </p:nvSpPr>
          <p:spPr>
            <a:xfrm>
              <a:off x="4915025" y="4313150"/>
              <a:ext cx="275600" cy="279700"/>
            </a:xfrm>
            <a:custGeom>
              <a:avLst/>
              <a:gdLst/>
              <a:ahLst/>
              <a:cxnLst/>
              <a:rect l="l" t="t" r="r" b="b"/>
              <a:pathLst>
                <a:path w="11024" h="11188" extrusionOk="0">
                  <a:moveTo>
                    <a:pt x="3111" y="1"/>
                  </a:moveTo>
                  <a:lnTo>
                    <a:pt x="2783" y="110"/>
                  </a:lnTo>
                  <a:lnTo>
                    <a:pt x="2511" y="219"/>
                  </a:lnTo>
                  <a:lnTo>
                    <a:pt x="2129" y="383"/>
                  </a:lnTo>
                  <a:lnTo>
                    <a:pt x="1801" y="655"/>
                  </a:lnTo>
                  <a:lnTo>
                    <a:pt x="1474" y="983"/>
                  </a:lnTo>
                  <a:lnTo>
                    <a:pt x="1146" y="1310"/>
                  </a:lnTo>
                  <a:lnTo>
                    <a:pt x="873" y="1692"/>
                  </a:lnTo>
                  <a:lnTo>
                    <a:pt x="655" y="2074"/>
                  </a:lnTo>
                  <a:lnTo>
                    <a:pt x="437" y="2456"/>
                  </a:lnTo>
                  <a:lnTo>
                    <a:pt x="328" y="2838"/>
                  </a:lnTo>
                  <a:lnTo>
                    <a:pt x="273" y="3329"/>
                  </a:lnTo>
                  <a:lnTo>
                    <a:pt x="219" y="3820"/>
                  </a:lnTo>
                  <a:lnTo>
                    <a:pt x="219" y="4803"/>
                  </a:lnTo>
                  <a:lnTo>
                    <a:pt x="219" y="5076"/>
                  </a:lnTo>
                  <a:lnTo>
                    <a:pt x="110" y="6112"/>
                  </a:lnTo>
                  <a:lnTo>
                    <a:pt x="0" y="7149"/>
                  </a:lnTo>
                  <a:lnTo>
                    <a:pt x="0" y="7640"/>
                  </a:lnTo>
                  <a:lnTo>
                    <a:pt x="110" y="8132"/>
                  </a:lnTo>
                  <a:lnTo>
                    <a:pt x="219" y="8568"/>
                  </a:lnTo>
                  <a:lnTo>
                    <a:pt x="382" y="8950"/>
                  </a:lnTo>
                  <a:lnTo>
                    <a:pt x="655" y="9332"/>
                  </a:lnTo>
                  <a:lnTo>
                    <a:pt x="928" y="9659"/>
                  </a:lnTo>
                  <a:lnTo>
                    <a:pt x="1201" y="9932"/>
                  </a:lnTo>
                  <a:lnTo>
                    <a:pt x="1583" y="10205"/>
                  </a:lnTo>
                  <a:lnTo>
                    <a:pt x="1965" y="10423"/>
                  </a:lnTo>
                  <a:lnTo>
                    <a:pt x="2347" y="10642"/>
                  </a:lnTo>
                  <a:lnTo>
                    <a:pt x="2783" y="10805"/>
                  </a:lnTo>
                  <a:lnTo>
                    <a:pt x="3220" y="10915"/>
                  </a:lnTo>
                  <a:lnTo>
                    <a:pt x="4148" y="11133"/>
                  </a:lnTo>
                  <a:lnTo>
                    <a:pt x="5021" y="11187"/>
                  </a:lnTo>
                  <a:lnTo>
                    <a:pt x="5949" y="11133"/>
                  </a:lnTo>
                  <a:lnTo>
                    <a:pt x="6876" y="10969"/>
                  </a:lnTo>
                  <a:lnTo>
                    <a:pt x="7749" y="10751"/>
                  </a:lnTo>
                  <a:lnTo>
                    <a:pt x="8622" y="10478"/>
                  </a:lnTo>
                  <a:lnTo>
                    <a:pt x="9277" y="10096"/>
                  </a:lnTo>
                  <a:lnTo>
                    <a:pt x="9714" y="9823"/>
                  </a:lnTo>
                  <a:lnTo>
                    <a:pt x="10096" y="9550"/>
                  </a:lnTo>
                  <a:lnTo>
                    <a:pt x="10478" y="9168"/>
                  </a:lnTo>
                  <a:lnTo>
                    <a:pt x="10751" y="8841"/>
                  </a:lnTo>
                  <a:lnTo>
                    <a:pt x="10805" y="8677"/>
                  </a:lnTo>
                  <a:lnTo>
                    <a:pt x="10860" y="8459"/>
                  </a:lnTo>
                  <a:lnTo>
                    <a:pt x="10860" y="8295"/>
                  </a:lnTo>
                  <a:lnTo>
                    <a:pt x="10805" y="8132"/>
                  </a:lnTo>
                  <a:lnTo>
                    <a:pt x="10969" y="7859"/>
                  </a:lnTo>
                  <a:lnTo>
                    <a:pt x="11024" y="7477"/>
                  </a:lnTo>
                  <a:lnTo>
                    <a:pt x="11024" y="7313"/>
                  </a:lnTo>
                  <a:lnTo>
                    <a:pt x="11024" y="7149"/>
                  </a:lnTo>
                  <a:lnTo>
                    <a:pt x="10914" y="7040"/>
                  </a:lnTo>
                  <a:lnTo>
                    <a:pt x="10751" y="7040"/>
                  </a:lnTo>
                  <a:lnTo>
                    <a:pt x="10914" y="6713"/>
                  </a:lnTo>
                  <a:lnTo>
                    <a:pt x="10914" y="6440"/>
                  </a:lnTo>
                  <a:lnTo>
                    <a:pt x="10860" y="5894"/>
                  </a:lnTo>
                  <a:lnTo>
                    <a:pt x="10860" y="5621"/>
                  </a:lnTo>
                  <a:lnTo>
                    <a:pt x="10805" y="5458"/>
                  </a:lnTo>
                  <a:lnTo>
                    <a:pt x="10751" y="5403"/>
                  </a:lnTo>
                  <a:lnTo>
                    <a:pt x="10642" y="5348"/>
                  </a:lnTo>
                  <a:lnTo>
                    <a:pt x="10587" y="5403"/>
                  </a:lnTo>
                  <a:lnTo>
                    <a:pt x="10532" y="5458"/>
                  </a:lnTo>
                  <a:lnTo>
                    <a:pt x="10532" y="5239"/>
                  </a:lnTo>
                  <a:lnTo>
                    <a:pt x="10587" y="4966"/>
                  </a:lnTo>
                  <a:lnTo>
                    <a:pt x="10532" y="4857"/>
                  </a:lnTo>
                  <a:lnTo>
                    <a:pt x="10478" y="4748"/>
                  </a:lnTo>
                  <a:lnTo>
                    <a:pt x="10423" y="4694"/>
                  </a:lnTo>
                  <a:lnTo>
                    <a:pt x="10096" y="4694"/>
                  </a:lnTo>
                  <a:lnTo>
                    <a:pt x="9932" y="4748"/>
                  </a:lnTo>
                  <a:lnTo>
                    <a:pt x="9823" y="4857"/>
                  </a:lnTo>
                  <a:lnTo>
                    <a:pt x="9714" y="5021"/>
                  </a:lnTo>
                  <a:lnTo>
                    <a:pt x="9496" y="5294"/>
                  </a:lnTo>
                  <a:lnTo>
                    <a:pt x="9386" y="5458"/>
                  </a:lnTo>
                  <a:lnTo>
                    <a:pt x="9223" y="5512"/>
                  </a:lnTo>
                  <a:lnTo>
                    <a:pt x="9004" y="5567"/>
                  </a:lnTo>
                  <a:lnTo>
                    <a:pt x="8732" y="5621"/>
                  </a:lnTo>
                  <a:lnTo>
                    <a:pt x="8186" y="5621"/>
                  </a:lnTo>
                  <a:lnTo>
                    <a:pt x="7858" y="5676"/>
                  </a:lnTo>
                  <a:lnTo>
                    <a:pt x="7476" y="5676"/>
                  </a:lnTo>
                  <a:lnTo>
                    <a:pt x="7149" y="5621"/>
                  </a:lnTo>
                  <a:lnTo>
                    <a:pt x="6767" y="5512"/>
                  </a:lnTo>
                  <a:lnTo>
                    <a:pt x="6440" y="5348"/>
                  </a:lnTo>
                  <a:lnTo>
                    <a:pt x="6167" y="5076"/>
                  </a:lnTo>
                  <a:lnTo>
                    <a:pt x="5949" y="4803"/>
                  </a:lnTo>
                  <a:lnTo>
                    <a:pt x="5785" y="4475"/>
                  </a:lnTo>
                  <a:lnTo>
                    <a:pt x="5676" y="4093"/>
                  </a:lnTo>
                  <a:lnTo>
                    <a:pt x="5567" y="3711"/>
                  </a:lnTo>
                  <a:lnTo>
                    <a:pt x="5567" y="3329"/>
                  </a:lnTo>
                  <a:lnTo>
                    <a:pt x="5621" y="2947"/>
                  </a:lnTo>
                  <a:lnTo>
                    <a:pt x="5730" y="2238"/>
                  </a:lnTo>
                  <a:lnTo>
                    <a:pt x="5785" y="1856"/>
                  </a:lnTo>
                  <a:lnTo>
                    <a:pt x="5730" y="1529"/>
                  </a:lnTo>
                  <a:lnTo>
                    <a:pt x="5676" y="1201"/>
                  </a:lnTo>
                  <a:lnTo>
                    <a:pt x="5512" y="928"/>
                  </a:lnTo>
                  <a:lnTo>
                    <a:pt x="5294" y="601"/>
                  </a:lnTo>
                  <a:lnTo>
                    <a:pt x="4966" y="383"/>
                  </a:lnTo>
                  <a:lnTo>
                    <a:pt x="4693" y="219"/>
                  </a:lnTo>
                  <a:lnTo>
                    <a:pt x="4421" y="110"/>
                  </a:lnTo>
                  <a:lnTo>
                    <a:pt x="4093" y="1"/>
                  </a:lnTo>
                  <a:close/>
                </a:path>
              </a:pathLst>
            </a:custGeom>
            <a:solidFill>
              <a:srgbClr val="FFDC6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2" name="Google Shape;2352;p63"/>
            <p:cNvSpPr/>
            <p:nvPr/>
          </p:nvSpPr>
          <p:spPr>
            <a:xfrm>
              <a:off x="5011875" y="4296775"/>
              <a:ext cx="55975" cy="50500"/>
            </a:xfrm>
            <a:custGeom>
              <a:avLst/>
              <a:gdLst/>
              <a:ahLst/>
              <a:cxnLst/>
              <a:rect l="l" t="t" r="r" b="b"/>
              <a:pathLst>
                <a:path w="2239" h="2020" extrusionOk="0">
                  <a:moveTo>
                    <a:pt x="1474" y="1"/>
                  </a:moveTo>
                  <a:lnTo>
                    <a:pt x="1420" y="55"/>
                  </a:lnTo>
                  <a:lnTo>
                    <a:pt x="1256" y="55"/>
                  </a:lnTo>
                  <a:lnTo>
                    <a:pt x="929" y="164"/>
                  </a:lnTo>
                  <a:lnTo>
                    <a:pt x="656" y="328"/>
                  </a:lnTo>
                  <a:lnTo>
                    <a:pt x="328" y="492"/>
                  </a:lnTo>
                  <a:lnTo>
                    <a:pt x="165" y="546"/>
                  </a:lnTo>
                  <a:lnTo>
                    <a:pt x="1" y="601"/>
                  </a:lnTo>
                  <a:lnTo>
                    <a:pt x="601" y="1856"/>
                  </a:lnTo>
                  <a:lnTo>
                    <a:pt x="765" y="1965"/>
                  </a:lnTo>
                  <a:lnTo>
                    <a:pt x="983" y="2020"/>
                  </a:lnTo>
                  <a:lnTo>
                    <a:pt x="1201" y="2020"/>
                  </a:lnTo>
                  <a:lnTo>
                    <a:pt x="1420" y="1965"/>
                  </a:lnTo>
                  <a:lnTo>
                    <a:pt x="1638" y="1911"/>
                  </a:lnTo>
                  <a:lnTo>
                    <a:pt x="1856" y="1802"/>
                  </a:lnTo>
                  <a:lnTo>
                    <a:pt x="2020" y="1692"/>
                  </a:lnTo>
                  <a:lnTo>
                    <a:pt x="2129" y="1583"/>
                  </a:lnTo>
                  <a:lnTo>
                    <a:pt x="2238" y="1310"/>
                  </a:lnTo>
                  <a:lnTo>
                    <a:pt x="2238" y="1147"/>
                  </a:lnTo>
                  <a:lnTo>
                    <a:pt x="2184" y="1092"/>
                  </a:lnTo>
                  <a:lnTo>
                    <a:pt x="2075" y="1038"/>
                  </a:lnTo>
                  <a:lnTo>
                    <a:pt x="2020" y="1038"/>
                  </a:lnTo>
                  <a:lnTo>
                    <a:pt x="2129" y="928"/>
                  </a:lnTo>
                  <a:lnTo>
                    <a:pt x="2129" y="819"/>
                  </a:lnTo>
                  <a:lnTo>
                    <a:pt x="2075" y="710"/>
                  </a:lnTo>
                  <a:lnTo>
                    <a:pt x="1965" y="656"/>
                  </a:lnTo>
                  <a:lnTo>
                    <a:pt x="1856" y="601"/>
                  </a:lnTo>
                  <a:lnTo>
                    <a:pt x="1638" y="601"/>
                  </a:lnTo>
                  <a:lnTo>
                    <a:pt x="1420" y="710"/>
                  </a:lnTo>
                  <a:lnTo>
                    <a:pt x="1420" y="710"/>
                  </a:lnTo>
                  <a:lnTo>
                    <a:pt x="1529" y="601"/>
                  </a:lnTo>
                  <a:lnTo>
                    <a:pt x="1638" y="546"/>
                  </a:lnTo>
                  <a:lnTo>
                    <a:pt x="1638" y="383"/>
                  </a:lnTo>
                  <a:lnTo>
                    <a:pt x="1583" y="274"/>
                  </a:lnTo>
                  <a:lnTo>
                    <a:pt x="1529" y="55"/>
                  </a:lnTo>
                  <a:lnTo>
                    <a:pt x="1474" y="1"/>
                  </a:lnTo>
                  <a:close/>
                </a:path>
              </a:pathLst>
            </a:custGeom>
            <a:solidFill>
              <a:srgbClr val="FFDC6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3" name="Google Shape;2353;p63"/>
            <p:cNvSpPr/>
            <p:nvPr/>
          </p:nvSpPr>
          <p:spPr>
            <a:xfrm>
              <a:off x="4890475" y="4369075"/>
              <a:ext cx="50500" cy="35500"/>
            </a:xfrm>
            <a:custGeom>
              <a:avLst/>
              <a:gdLst/>
              <a:ahLst/>
              <a:cxnLst/>
              <a:rect l="l" t="t" r="r" b="b"/>
              <a:pathLst>
                <a:path w="2020" h="1420" extrusionOk="0">
                  <a:moveTo>
                    <a:pt x="1473" y="1"/>
                  </a:moveTo>
                  <a:lnTo>
                    <a:pt x="1037" y="55"/>
                  </a:lnTo>
                  <a:lnTo>
                    <a:pt x="655" y="165"/>
                  </a:lnTo>
                  <a:lnTo>
                    <a:pt x="273" y="383"/>
                  </a:lnTo>
                  <a:lnTo>
                    <a:pt x="0" y="547"/>
                  </a:lnTo>
                  <a:lnTo>
                    <a:pt x="109" y="710"/>
                  </a:lnTo>
                  <a:lnTo>
                    <a:pt x="218" y="874"/>
                  </a:lnTo>
                  <a:lnTo>
                    <a:pt x="546" y="1147"/>
                  </a:lnTo>
                  <a:lnTo>
                    <a:pt x="928" y="1311"/>
                  </a:lnTo>
                  <a:lnTo>
                    <a:pt x="1310" y="1420"/>
                  </a:lnTo>
                  <a:lnTo>
                    <a:pt x="1528" y="1420"/>
                  </a:lnTo>
                  <a:lnTo>
                    <a:pt x="1692" y="1365"/>
                  </a:lnTo>
                  <a:lnTo>
                    <a:pt x="1855" y="1256"/>
                  </a:lnTo>
                  <a:lnTo>
                    <a:pt x="1965" y="1092"/>
                  </a:lnTo>
                  <a:lnTo>
                    <a:pt x="2019" y="929"/>
                  </a:lnTo>
                  <a:lnTo>
                    <a:pt x="2019" y="710"/>
                  </a:lnTo>
                  <a:lnTo>
                    <a:pt x="2019" y="492"/>
                  </a:lnTo>
                  <a:lnTo>
                    <a:pt x="1910" y="274"/>
                  </a:lnTo>
                  <a:lnTo>
                    <a:pt x="1855" y="165"/>
                  </a:lnTo>
                  <a:lnTo>
                    <a:pt x="1746" y="110"/>
                  </a:lnTo>
                  <a:lnTo>
                    <a:pt x="1473"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4" name="Google Shape;2354;p63"/>
            <p:cNvSpPr/>
            <p:nvPr/>
          </p:nvSpPr>
          <p:spPr>
            <a:xfrm>
              <a:off x="4893200" y="4384100"/>
              <a:ext cx="39575" cy="16400"/>
            </a:xfrm>
            <a:custGeom>
              <a:avLst/>
              <a:gdLst/>
              <a:ahLst/>
              <a:cxnLst/>
              <a:rect l="l" t="t" r="r" b="b"/>
              <a:pathLst>
                <a:path w="1583" h="656" extrusionOk="0">
                  <a:moveTo>
                    <a:pt x="0" y="0"/>
                  </a:moveTo>
                  <a:lnTo>
                    <a:pt x="55" y="55"/>
                  </a:lnTo>
                  <a:lnTo>
                    <a:pt x="55" y="164"/>
                  </a:lnTo>
                  <a:lnTo>
                    <a:pt x="109" y="273"/>
                  </a:lnTo>
                  <a:lnTo>
                    <a:pt x="219" y="382"/>
                  </a:lnTo>
                  <a:lnTo>
                    <a:pt x="328" y="491"/>
                  </a:lnTo>
                  <a:lnTo>
                    <a:pt x="491" y="600"/>
                  </a:lnTo>
                  <a:lnTo>
                    <a:pt x="710" y="655"/>
                  </a:lnTo>
                  <a:lnTo>
                    <a:pt x="1201" y="655"/>
                  </a:lnTo>
                  <a:lnTo>
                    <a:pt x="1364" y="600"/>
                  </a:lnTo>
                  <a:lnTo>
                    <a:pt x="1474" y="491"/>
                  </a:lnTo>
                  <a:lnTo>
                    <a:pt x="1528" y="437"/>
                  </a:lnTo>
                  <a:lnTo>
                    <a:pt x="1583" y="382"/>
                  </a:lnTo>
                  <a:lnTo>
                    <a:pt x="1528" y="382"/>
                  </a:lnTo>
                  <a:lnTo>
                    <a:pt x="1310" y="328"/>
                  </a:lnTo>
                  <a:lnTo>
                    <a:pt x="1037" y="273"/>
                  </a:lnTo>
                  <a:lnTo>
                    <a:pt x="764" y="218"/>
                  </a:lnTo>
                  <a:lnTo>
                    <a:pt x="491" y="164"/>
                  </a:lnTo>
                  <a:lnTo>
                    <a:pt x="382" y="109"/>
                  </a:lnTo>
                  <a:lnTo>
                    <a:pt x="273" y="109"/>
                  </a:lnTo>
                  <a:lnTo>
                    <a:pt x="109"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5" name="Google Shape;2355;p63"/>
            <p:cNvSpPr/>
            <p:nvPr/>
          </p:nvSpPr>
          <p:spPr>
            <a:xfrm>
              <a:off x="4977775" y="4356800"/>
              <a:ext cx="15025" cy="24600"/>
            </a:xfrm>
            <a:custGeom>
              <a:avLst/>
              <a:gdLst/>
              <a:ahLst/>
              <a:cxnLst/>
              <a:rect l="l" t="t" r="r" b="b"/>
              <a:pathLst>
                <a:path w="601" h="984" extrusionOk="0">
                  <a:moveTo>
                    <a:pt x="383" y="1"/>
                  </a:moveTo>
                  <a:lnTo>
                    <a:pt x="219" y="55"/>
                  </a:lnTo>
                  <a:lnTo>
                    <a:pt x="110" y="110"/>
                  </a:lnTo>
                  <a:lnTo>
                    <a:pt x="55" y="219"/>
                  </a:lnTo>
                  <a:lnTo>
                    <a:pt x="1" y="546"/>
                  </a:lnTo>
                  <a:lnTo>
                    <a:pt x="1" y="710"/>
                  </a:lnTo>
                  <a:lnTo>
                    <a:pt x="1" y="819"/>
                  </a:lnTo>
                  <a:lnTo>
                    <a:pt x="110" y="928"/>
                  </a:lnTo>
                  <a:lnTo>
                    <a:pt x="219" y="983"/>
                  </a:lnTo>
                  <a:lnTo>
                    <a:pt x="383" y="983"/>
                  </a:lnTo>
                  <a:lnTo>
                    <a:pt x="492" y="928"/>
                  </a:lnTo>
                  <a:lnTo>
                    <a:pt x="546" y="765"/>
                  </a:lnTo>
                  <a:lnTo>
                    <a:pt x="601" y="546"/>
                  </a:lnTo>
                  <a:lnTo>
                    <a:pt x="601" y="383"/>
                  </a:lnTo>
                  <a:lnTo>
                    <a:pt x="546" y="164"/>
                  </a:lnTo>
                  <a:lnTo>
                    <a:pt x="492" y="55"/>
                  </a:lnTo>
                  <a:lnTo>
                    <a:pt x="383"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6" name="Google Shape;2356;p63"/>
            <p:cNvSpPr/>
            <p:nvPr/>
          </p:nvSpPr>
          <p:spPr>
            <a:xfrm>
              <a:off x="4980500" y="4475500"/>
              <a:ext cx="110525" cy="80525"/>
            </a:xfrm>
            <a:custGeom>
              <a:avLst/>
              <a:gdLst/>
              <a:ahLst/>
              <a:cxnLst/>
              <a:rect l="l" t="t" r="r" b="b"/>
              <a:pathLst>
                <a:path w="4421" h="3221" extrusionOk="0">
                  <a:moveTo>
                    <a:pt x="55" y="0"/>
                  </a:moveTo>
                  <a:lnTo>
                    <a:pt x="1" y="382"/>
                  </a:lnTo>
                  <a:lnTo>
                    <a:pt x="55" y="710"/>
                  </a:lnTo>
                  <a:lnTo>
                    <a:pt x="110" y="1092"/>
                  </a:lnTo>
                  <a:lnTo>
                    <a:pt x="219" y="1419"/>
                  </a:lnTo>
                  <a:lnTo>
                    <a:pt x="383" y="1801"/>
                  </a:lnTo>
                  <a:lnTo>
                    <a:pt x="601" y="2074"/>
                  </a:lnTo>
                  <a:lnTo>
                    <a:pt x="819" y="2347"/>
                  </a:lnTo>
                  <a:lnTo>
                    <a:pt x="1092" y="2620"/>
                  </a:lnTo>
                  <a:lnTo>
                    <a:pt x="1420" y="2838"/>
                  </a:lnTo>
                  <a:lnTo>
                    <a:pt x="1802" y="3002"/>
                  </a:lnTo>
                  <a:lnTo>
                    <a:pt x="2511" y="3165"/>
                  </a:lnTo>
                  <a:lnTo>
                    <a:pt x="2838" y="3220"/>
                  </a:lnTo>
                  <a:lnTo>
                    <a:pt x="3275" y="3165"/>
                  </a:lnTo>
                  <a:lnTo>
                    <a:pt x="3384" y="3111"/>
                  </a:lnTo>
                  <a:lnTo>
                    <a:pt x="3493" y="3056"/>
                  </a:lnTo>
                  <a:lnTo>
                    <a:pt x="3602" y="2947"/>
                  </a:lnTo>
                  <a:lnTo>
                    <a:pt x="3602" y="2838"/>
                  </a:lnTo>
                  <a:lnTo>
                    <a:pt x="3566" y="2729"/>
                  </a:lnTo>
                  <a:lnTo>
                    <a:pt x="4094" y="2729"/>
                  </a:lnTo>
                  <a:lnTo>
                    <a:pt x="4312" y="2674"/>
                  </a:lnTo>
                  <a:lnTo>
                    <a:pt x="4421" y="2565"/>
                  </a:lnTo>
                  <a:lnTo>
                    <a:pt x="4421" y="2456"/>
                  </a:lnTo>
                  <a:lnTo>
                    <a:pt x="4366" y="2292"/>
                  </a:lnTo>
                  <a:lnTo>
                    <a:pt x="4366" y="2456"/>
                  </a:lnTo>
                  <a:lnTo>
                    <a:pt x="4312" y="2565"/>
                  </a:lnTo>
                  <a:lnTo>
                    <a:pt x="3930" y="2565"/>
                  </a:lnTo>
                  <a:lnTo>
                    <a:pt x="3548" y="2456"/>
                  </a:lnTo>
                  <a:lnTo>
                    <a:pt x="3275" y="2347"/>
                  </a:lnTo>
                  <a:lnTo>
                    <a:pt x="2511" y="1910"/>
                  </a:lnTo>
                  <a:lnTo>
                    <a:pt x="3057" y="2565"/>
                  </a:lnTo>
                  <a:lnTo>
                    <a:pt x="3188" y="2783"/>
                  </a:lnTo>
                  <a:lnTo>
                    <a:pt x="2893" y="2783"/>
                  </a:lnTo>
                  <a:lnTo>
                    <a:pt x="2566" y="2729"/>
                  </a:lnTo>
                  <a:lnTo>
                    <a:pt x="1911" y="2565"/>
                  </a:lnTo>
                  <a:lnTo>
                    <a:pt x="1638" y="2456"/>
                  </a:lnTo>
                  <a:lnTo>
                    <a:pt x="1365" y="2292"/>
                  </a:lnTo>
                  <a:lnTo>
                    <a:pt x="1092" y="2074"/>
                  </a:lnTo>
                  <a:lnTo>
                    <a:pt x="874" y="1856"/>
                  </a:lnTo>
                  <a:lnTo>
                    <a:pt x="656" y="1583"/>
                  </a:lnTo>
                  <a:lnTo>
                    <a:pt x="492" y="1310"/>
                  </a:lnTo>
                  <a:lnTo>
                    <a:pt x="328" y="1037"/>
                  </a:lnTo>
                  <a:lnTo>
                    <a:pt x="219" y="710"/>
                  </a:lnTo>
                  <a:lnTo>
                    <a:pt x="110" y="382"/>
                  </a:lnTo>
                  <a:lnTo>
                    <a:pt x="55"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7" name="Google Shape;2357;p63"/>
            <p:cNvSpPr/>
            <p:nvPr/>
          </p:nvSpPr>
          <p:spPr>
            <a:xfrm>
              <a:off x="5069175" y="4516425"/>
              <a:ext cx="28675" cy="12300"/>
            </a:xfrm>
            <a:custGeom>
              <a:avLst/>
              <a:gdLst/>
              <a:ahLst/>
              <a:cxnLst/>
              <a:rect l="l" t="t" r="r" b="b"/>
              <a:pathLst>
                <a:path w="1147" h="492" extrusionOk="0">
                  <a:moveTo>
                    <a:pt x="383" y="1"/>
                  </a:moveTo>
                  <a:lnTo>
                    <a:pt x="219" y="55"/>
                  </a:lnTo>
                  <a:lnTo>
                    <a:pt x="1" y="55"/>
                  </a:lnTo>
                  <a:lnTo>
                    <a:pt x="1" y="110"/>
                  </a:lnTo>
                  <a:lnTo>
                    <a:pt x="1" y="164"/>
                  </a:lnTo>
                  <a:lnTo>
                    <a:pt x="110" y="273"/>
                  </a:lnTo>
                  <a:lnTo>
                    <a:pt x="274" y="383"/>
                  </a:lnTo>
                  <a:lnTo>
                    <a:pt x="492" y="492"/>
                  </a:lnTo>
                  <a:lnTo>
                    <a:pt x="765" y="492"/>
                  </a:lnTo>
                  <a:lnTo>
                    <a:pt x="983" y="383"/>
                  </a:lnTo>
                  <a:lnTo>
                    <a:pt x="1092" y="273"/>
                  </a:lnTo>
                  <a:lnTo>
                    <a:pt x="1147" y="219"/>
                  </a:lnTo>
                  <a:lnTo>
                    <a:pt x="928" y="164"/>
                  </a:lnTo>
                  <a:lnTo>
                    <a:pt x="547" y="55"/>
                  </a:lnTo>
                  <a:lnTo>
                    <a:pt x="383"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8" name="Google Shape;2358;p63"/>
            <p:cNvSpPr/>
            <p:nvPr/>
          </p:nvSpPr>
          <p:spPr>
            <a:xfrm>
              <a:off x="5076000" y="4502775"/>
              <a:ext cx="21850" cy="10950"/>
            </a:xfrm>
            <a:custGeom>
              <a:avLst/>
              <a:gdLst/>
              <a:ahLst/>
              <a:cxnLst/>
              <a:rect l="l" t="t" r="r" b="b"/>
              <a:pathLst>
                <a:path w="874" h="438" extrusionOk="0">
                  <a:moveTo>
                    <a:pt x="328" y="1"/>
                  </a:moveTo>
                  <a:lnTo>
                    <a:pt x="164" y="55"/>
                  </a:lnTo>
                  <a:lnTo>
                    <a:pt x="1" y="165"/>
                  </a:lnTo>
                  <a:lnTo>
                    <a:pt x="110" y="274"/>
                  </a:lnTo>
                  <a:lnTo>
                    <a:pt x="219" y="383"/>
                  </a:lnTo>
                  <a:lnTo>
                    <a:pt x="383" y="437"/>
                  </a:lnTo>
                  <a:lnTo>
                    <a:pt x="546" y="437"/>
                  </a:lnTo>
                  <a:lnTo>
                    <a:pt x="710" y="383"/>
                  </a:lnTo>
                  <a:lnTo>
                    <a:pt x="874" y="274"/>
                  </a:lnTo>
                  <a:lnTo>
                    <a:pt x="765" y="165"/>
                  </a:lnTo>
                  <a:lnTo>
                    <a:pt x="601" y="55"/>
                  </a:lnTo>
                  <a:lnTo>
                    <a:pt x="492"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59" name="Google Shape;2359;p63"/>
            <p:cNvSpPr/>
            <p:nvPr/>
          </p:nvSpPr>
          <p:spPr>
            <a:xfrm>
              <a:off x="5160600" y="4448200"/>
              <a:ext cx="17750" cy="20500"/>
            </a:xfrm>
            <a:custGeom>
              <a:avLst/>
              <a:gdLst/>
              <a:ahLst/>
              <a:cxnLst/>
              <a:rect l="l" t="t" r="r" b="b"/>
              <a:pathLst>
                <a:path w="710" h="820" extrusionOk="0">
                  <a:moveTo>
                    <a:pt x="655" y="1"/>
                  </a:moveTo>
                  <a:lnTo>
                    <a:pt x="600" y="56"/>
                  </a:lnTo>
                  <a:lnTo>
                    <a:pt x="546" y="110"/>
                  </a:lnTo>
                  <a:lnTo>
                    <a:pt x="491" y="165"/>
                  </a:lnTo>
                  <a:lnTo>
                    <a:pt x="382" y="219"/>
                  </a:lnTo>
                  <a:lnTo>
                    <a:pt x="218" y="328"/>
                  </a:lnTo>
                  <a:lnTo>
                    <a:pt x="55" y="656"/>
                  </a:lnTo>
                  <a:lnTo>
                    <a:pt x="0" y="820"/>
                  </a:lnTo>
                  <a:lnTo>
                    <a:pt x="218" y="820"/>
                  </a:lnTo>
                  <a:lnTo>
                    <a:pt x="437" y="765"/>
                  </a:lnTo>
                  <a:lnTo>
                    <a:pt x="600" y="601"/>
                  </a:lnTo>
                  <a:lnTo>
                    <a:pt x="709" y="438"/>
                  </a:lnTo>
                  <a:lnTo>
                    <a:pt x="709" y="219"/>
                  </a:lnTo>
                  <a:lnTo>
                    <a:pt x="709" y="110"/>
                  </a:lnTo>
                  <a:lnTo>
                    <a:pt x="655" y="56"/>
                  </a:lnTo>
                  <a:lnTo>
                    <a:pt x="655"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0" name="Google Shape;2360;p63"/>
            <p:cNvSpPr/>
            <p:nvPr/>
          </p:nvSpPr>
          <p:spPr>
            <a:xfrm>
              <a:off x="5153775" y="4493225"/>
              <a:ext cx="23200" cy="20500"/>
            </a:xfrm>
            <a:custGeom>
              <a:avLst/>
              <a:gdLst/>
              <a:ahLst/>
              <a:cxnLst/>
              <a:rect l="l" t="t" r="r" b="b"/>
              <a:pathLst>
                <a:path w="928" h="820" extrusionOk="0">
                  <a:moveTo>
                    <a:pt x="873" y="1"/>
                  </a:moveTo>
                  <a:lnTo>
                    <a:pt x="710" y="110"/>
                  </a:lnTo>
                  <a:lnTo>
                    <a:pt x="546" y="165"/>
                  </a:lnTo>
                  <a:lnTo>
                    <a:pt x="382" y="274"/>
                  </a:lnTo>
                  <a:lnTo>
                    <a:pt x="109" y="547"/>
                  </a:lnTo>
                  <a:lnTo>
                    <a:pt x="0" y="765"/>
                  </a:lnTo>
                  <a:lnTo>
                    <a:pt x="55" y="765"/>
                  </a:lnTo>
                  <a:lnTo>
                    <a:pt x="218" y="819"/>
                  </a:lnTo>
                  <a:lnTo>
                    <a:pt x="437" y="765"/>
                  </a:lnTo>
                  <a:lnTo>
                    <a:pt x="655" y="656"/>
                  </a:lnTo>
                  <a:lnTo>
                    <a:pt x="819" y="437"/>
                  </a:lnTo>
                  <a:lnTo>
                    <a:pt x="928" y="219"/>
                  </a:lnTo>
                  <a:lnTo>
                    <a:pt x="928" y="55"/>
                  </a:lnTo>
                  <a:lnTo>
                    <a:pt x="928"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1" name="Google Shape;2361;p63"/>
            <p:cNvSpPr/>
            <p:nvPr/>
          </p:nvSpPr>
          <p:spPr>
            <a:xfrm>
              <a:off x="4935475" y="4427750"/>
              <a:ext cx="10950" cy="19125"/>
            </a:xfrm>
            <a:custGeom>
              <a:avLst/>
              <a:gdLst/>
              <a:ahLst/>
              <a:cxnLst/>
              <a:rect l="l" t="t" r="r" b="b"/>
              <a:pathLst>
                <a:path w="438" h="765" extrusionOk="0">
                  <a:moveTo>
                    <a:pt x="328" y="0"/>
                  </a:moveTo>
                  <a:lnTo>
                    <a:pt x="165" y="55"/>
                  </a:lnTo>
                  <a:lnTo>
                    <a:pt x="110" y="110"/>
                  </a:lnTo>
                  <a:lnTo>
                    <a:pt x="55" y="164"/>
                  </a:lnTo>
                  <a:lnTo>
                    <a:pt x="1" y="328"/>
                  </a:lnTo>
                  <a:lnTo>
                    <a:pt x="1" y="492"/>
                  </a:lnTo>
                  <a:lnTo>
                    <a:pt x="55" y="655"/>
                  </a:lnTo>
                  <a:lnTo>
                    <a:pt x="219" y="764"/>
                  </a:lnTo>
                  <a:lnTo>
                    <a:pt x="328" y="655"/>
                  </a:lnTo>
                  <a:lnTo>
                    <a:pt x="383" y="546"/>
                  </a:lnTo>
                  <a:lnTo>
                    <a:pt x="437" y="382"/>
                  </a:lnTo>
                  <a:lnTo>
                    <a:pt x="437" y="328"/>
                  </a:lnTo>
                  <a:lnTo>
                    <a:pt x="383" y="273"/>
                  </a:lnTo>
                  <a:lnTo>
                    <a:pt x="383" y="164"/>
                  </a:lnTo>
                  <a:lnTo>
                    <a:pt x="328"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2" name="Google Shape;2362;p63"/>
            <p:cNvSpPr/>
            <p:nvPr/>
          </p:nvSpPr>
          <p:spPr>
            <a:xfrm>
              <a:off x="4950500" y="4434575"/>
              <a:ext cx="10925" cy="16400"/>
            </a:xfrm>
            <a:custGeom>
              <a:avLst/>
              <a:gdLst/>
              <a:ahLst/>
              <a:cxnLst/>
              <a:rect l="l" t="t" r="r" b="b"/>
              <a:pathLst>
                <a:path w="437" h="656" extrusionOk="0">
                  <a:moveTo>
                    <a:pt x="218" y="0"/>
                  </a:moveTo>
                  <a:lnTo>
                    <a:pt x="109" y="109"/>
                  </a:lnTo>
                  <a:lnTo>
                    <a:pt x="55" y="219"/>
                  </a:lnTo>
                  <a:lnTo>
                    <a:pt x="0" y="328"/>
                  </a:lnTo>
                  <a:lnTo>
                    <a:pt x="0" y="437"/>
                  </a:lnTo>
                  <a:lnTo>
                    <a:pt x="55" y="546"/>
                  </a:lnTo>
                  <a:lnTo>
                    <a:pt x="218" y="655"/>
                  </a:lnTo>
                  <a:lnTo>
                    <a:pt x="328" y="546"/>
                  </a:lnTo>
                  <a:lnTo>
                    <a:pt x="382" y="437"/>
                  </a:lnTo>
                  <a:lnTo>
                    <a:pt x="437" y="328"/>
                  </a:lnTo>
                  <a:lnTo>
                    <a:pt x="437" y="219"/>
                  </a:lnTo>
                  <a:lnTo>
                    <a:pt x="328" y="109"/>
                  </a:lnTo>
                  <a:lnTo>
                    <a:pt x="218"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3" name="Google Shape;2363;p63"/>
            <p:cNvSpPr/>
            <p:nvPr/>
          </p:nvSpPr>
          <p:spPr>
            <a:xfrm>
              <a:off x="4940950" y="4510975"/>
              <a:ext cx="12300" cy="13650"/>
            </a:xfrm>
            <a:custGeom>
              <a:avLst/>
              <a:gdLst/>
              <a:ahLst/>
              <a:cxnLst/>
              <a:rect l="l" t="t" r="r" b="b"/>
              <a:pathLst>
                <a:path w="492" h="546" extrusionOk="0">
                  <a:moveTo>
                    <a:pt x="55" y="0"/>
                  </a:moveTo>
                  <a:lnTo>
                    <a:pt x="0" y="164"/>
                  </a:lnTo>
                  <a:lnTo>
                    <a:pt x="0" y="273"/>
                  </a:lnTo>
                  <a:lnTo>
                    <a:pt x="55" y="382"/>
                  </a:lnTo>
                  <a:lnTo>
                    <a:pt x="109" y="437"/>
                  </a:lnTo>
                  <a:lnTo>
                    <a:pt x="218" y="491"/>
                  </a:lnTo>
                  <a:lnTo>
                    <a:pt x="382" y="546"/>
                  </a:lnTo>
                  <a:lnTo>
                    <a:pt x="437" y="382"/>
                  </a:lnTo>
                  <a:lnTo>
                    <a:pt x="491" y="273"/>
                  </a:lnTo>
                  <a:lnTo>
                    <a:pt x="437" y="164"/>
                  </a:lnTo>
                  <a:lnTo>
                    <a:pt x="328" y="55"/>
                  </a:lnTo>
                  <a:lnTo>
                    <a:pt x="218" y="55"/>
                  </a:lnTo>
                  <a:lnTo>
                    <a:pt x="55"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4" name="Google Shape;2364;p63"/>
            <p:cNvSpPr/>
            <p:nvPr/>
          </p:nvSpPr>
          <p:spPr>
            <a:xfrm>
              <a:off x="5024150" y="4596925"/>
              <a:ext cx="40975" cy="73675"/>
            </a:xfrm>
            <a:custGeom>
              <a:avLst/>
              <a:gdLst/>
              <a:ahLst/>
              <a:cxnLst/>
              <a:rect l="l" t="t" r="r" b="b"/>
              <a:pathLst>
                <a:path w="1639" h="2947" extrusionOk="0">
                  <a:moveTo>
                    <a:pt x="1638" y="0"/>
                  </a:moveTo>
                  <a:lnTo>
                    <a:pt x="1256" y="328"/>
                  </a:lnTo>
                  <a:lnTo>
                    <a:pt x="1311" y="764"/>
                  </a:lnTo>
                  <a:lnTo>
                    <a:pt x="1311" y="1310"/>
                  </a:lnTo>
                  <a:lnTo>
                    <a:pt x="1311" y="1746"/>
                  </a:lnTo>
                  <a:lnTo>
                    <a:pt x="1202" y="2183"/>
                  </a:lnTo>
                  <a:lnTo>
                    <a:pt x="601" y="2401"/>
                  </a:lnTo>
                  <a:lnTo>
                    <a:pt x="1" y="2565"/>
                  </a:lnTo>
                  <a:lnTo>
                    <a:pt x="383" y="2674"/>
                  </a:lnTo>
                  <a:lnTo>
                    <a:pt x="601" y="2620"/>
                  </a:lnTo>
                  <a:lnTo>
                    <a:pt x="820" y="2565"/>
                  </a:lnTo>
                  <a:lnTo>
                    <a:pt x="492" y="2729"/>
                  </a:lnTo>
                  <a:lnTo>
                    <a:pt x="219" y="2947"/>
                  </a:lnTo>
                  <a:lnTo>
                    <a:pt x="601" y="2892"/>
                  </a:lnTo>
                  <a:lnTo>
                    <a:pt x="929" y="2729"/>
                  </a:lnTo>
                  <a:lnTo>
                    <a:pt x="1638" y="2347"/>
                  </a:lnTo>
                  <a:lnTo>
                    <a:pt x="1638"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5" name="Google Shape;2365;p63"/>
            <p:cNvSpPr/>
            <p:nvPr/>
          </p:nvSpPr>
          <p:spPr>
            <a:xfrm>
              <a:off x="5029625" y="4566900"/>
              <a:ext cx="54600" cy="38225"/>
            </a:xfrm>
            <a:custGeom>
              <a:avLst/>
              <a:gdLst/>
              <a:ahLst/>
              <a:cxnLst/>
              <a:rect l="l" t="t" r="r" b="b"/>
              <a:pathLst>
                <a:path w="2184" h="1529" extrusionOk="0">
                  <a:moveTo>
                    <a:pt x="2183" y="1"/>
                  </a:moveTo>
                  <a:lnTo>
                    <a:pt x="0" y="601"/>
                  </a:lnTo>
                  <a:lnTo>
                    <a:pt x="109" y="710"/>
                  </a:lnTo>
                  <a:lnTo>
                    <a:pt x="273" y="874"/>
                  </a:lnTo>
                  <a:lnTo>
                    <a:pt x="491" y="1201"/>
                  </a:lnTo>
                  <a:lnTo>
                    <a:pt x="655" y="1365"/>
                  </a:lnTo>
                  <a:lnTo>
                    <a:pt x="819" y="1474"/>
                  </a:lnTo>
                  <a:lnTo>
                    <a:pt x="983" y="1529"/>
                  </a:lnTo>
                  <a:lnTo>
                    <a:pt x="1201" y="1529"/>
                  </a:lnTo>
                  <a:lnTo>
                    <a:pt x="1419" y="1474"/>
                  </a:lnTo>
                  <a:lnTo>
                    <a:pt x="1637" y="1310"/>
                  </a:lnTo>
                  <a:lnTo>
                    <a:pt x="1801" y="1147"/>
                  </a:lnTo>
                  <a:lnTo>
                    <a:pt x="1910" y="928"/>
                  </a:lnTo>
                  <a:lnTo>
                    <a:pt x="2074" y="437"/>
                  </a:lnTo>
                  <a:lnTo>
                    <a:pt x="2183" y="1"/>
                  </a:lnTo>
                  <a:close/>
                </a:path>
              </a:pathLst>
            </a:custGeom>
            <a:solidFill>
              <a:srgbClr val="FFDC6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366" name="Google Shape;2366;p63"/>
          <p:cNvGrpSpPr/>
          <p:nvPr/>
        </p:nvGrpSpPr>
        <p:grpSpPr>
          <a:xfrm>
            <a:off x="1428141" y="3429101"/>
            <a:ext cx="1243530" cy="1275931"/>
            <a:chOff x="1040550" y="2354075"/>
            <a:chExt cx="2147350" cy="2203300"/>
          </a:xfrm>
        </p:grpSpPr>
        <p:sp>
          <p:nvSpPr>
            <p:cNvPr id="2367" name="Google Shape;2367;p63"/>
            <p:cNvSpPr/>
            <p:nvPr/>
          </p:nvSpPr>
          <p:spPr>
            <a:xfrm>
              <a:off x="1040550" y="3004825"/>
              <a:ext cx="405200" cy="971375"/>
            </a:xfrm>
            <a:custGeom>
              <a:avLst/>
              <a:gdLst/>
              <a:ahLst/>
              <a:cxnLst/>
              <a:rect l="l" t="t" r="r" b="b"/>
              <a:pathLst>
                <a:path w="16208" h="38855" extrusionOk="0">
                  <a:moveTo>
                    <a:pt x="13479" y="1"/>
                  </a:moveTo>
                  <a:lnTo>
                    <a:pt x="12497" y="55"/>
                  </a:lnTo>
                  <a:lnTo>
                    <a:pt x="11514" y="219"/>
                  </a:lnTo>
                  <a:lnTo>
                    <a:pt x="10532" y="383"/>
                  </a:lnTo>
                  <a:lnTo>
                    <a:pt x="9713" y="601"/>
                  </a:lnTo>
                  <a:lnTo>
                    <a:pt x="9059" y="765"/>
                  </a:lnTo>
                  <a:lnTo>
                    <a:pt x="8404" y="1037"/>
                  </a:lnTo>
                  <a:lnTo>
                    <a:pt x="7804" y="1419"/>
                  </a:lnTo>
                  <a:lnTo>
                    <a:pt x="7258" y="1801"/>
                  </a:lnTo>
                  <a:lnTo>
                    <a:pt x="6767" y="2293"/>
                  </a:lnTo>
                  <a:lnTo>
                    <a:pt x="6385" y="2838"/>
                  </a:lnTo>
                  <a:lnTo>
                    <a:pt x="6003" y="3439"/>
                  </a:lnTo>
                  <a:lnTo>
                    <a:pt x="5730" y="4093"/>
                  </a:lnTo>
                  <a:lnTo>
                    <a:pt x="5457" y="4748"/>
                  </a:lnTo>
                  <a:lnTo>
                    <a:pt x="5239" y="5458"/>
                  </a:lnTo>
                  <a:lnTo>
                    <a:pt x="5075" y="6167"/>
                  </a:lnTo>
                  <a:lnTo>
                    <a:pt x="4857" y="7640"/>
                  </a:lnTo>
                  <a:lnTo>
                    <a:pt x="4693" y="9059"/>
                  </a:lnTo>
                  <a:lnTo>
                    <a:pt x="4638" y="10424"/>
                  </a:lnTo>
                  <a:lnTo>
                    <a:pt x="4638" y="11952"/>
                  </a:lnTo>
                  <a:lnTo>
                    <a:pt x="4693" y="13589"/>
                  </a:lnTo>
                  <a:lnTo>
                    <a:pt x="4911" y="17136"/>
                  </a:lnTo>
                  <a:lnTo>
                    <a:pt x="5130" y="20846"/>
                  </a:lnTo>
                  <a:lnTo>
                    <a:pt x="5184" y="22756"/>
                  </a:lnTo>
                  <a:lnTo>
                    <a:pt x="5184" y="24612"/>
                  </a:lnTo>
                  <a:lnTo>
                    <a:pt x="5075" y="26467"/>
                  </a:lnTo>
                  <a:lnTo>
                    <a:pt x="5020" y="27395"/>
                  </a:lnTo>
                  <a:lnTo>
                    <a:pt x="4911" y="28268"/>
                  </a:lnTo>
                  <a:lnTo>
                    <a:pt x="4748" y="29141"/>
                  </a:lnTo>
                  <a:lnTo>
                    <a:pt x="4529" y="30014"/>
                  </a:lnTo>
                  <a:lnTo>
                    <a:pt x="4311" y="30833"/>
                  </a:lnTo>
                  <a:lnTo>
                    <a:pt x="4038" y="31651"/>
                  </a:lnTo>
                  <a:lnTo>
                    <a:pt x="3711" y="32415"/>
                  </a:lnTo>
                  <a:lnTo>
                    <a:pt x="3329" y="33179"/>
                  </a:lnTo>
                  <a:lnTo>
                    <a:pt x="2947" y="33889"/>
                  </a:lnTo>
                  <a:lnTo>
                    <a:pt x="2456" y="34598"/>
                  </a:lnTo>
                  <a:lnTo>
                    <a:pt x="1910" y="35253"/>
                  </a:lnTo>
                  <a:lnTo>
                    <a:pt x="1364" y="35853"/>
                  </a:lnTo>
                  <a:lnTo>
                    <a:pt x="709" y="36399"/>
                  </a:lnTo>
                  <a:lnTo>
                    <a:pt x="0" y="36890"/>
                  </a:lnTo>
                  <a:lnTo>
                    <a:pt x="0" y="36890"/>
                  </a:lnTo>
                  <a:lnTo>
                    <a:pt x="491" y="36726"/>
                  </a:lnTo>
                  <a:lnTo>
                    <a:pt x="982" y="36563"/>
                  </a:lnTo>
                  <a:lnTo>
                    <a:pt x="1419" y="36290"/>
                  </a:lnTo>
                  <a:lnTo>
                    <a:pt x="1855" y="36017"/>
                  </a:lnTo>
                  <a:lnTo>
                    <a:pt x="2292" y="35690"/>
                  </a:lnTo>
                  <a:lnTo>
                    <a:pt x="2674" y="35308"/>
                  </a:lnTo>
                  <a:lnTo>
                    <a:pt x="3001" y="34926"/>
                  </a:lnTo>
                  <a:lnTo>
                    <a:pt x="3274" y="34489"/>
                  </a:lnTo>
                  <a:lnTo>
                    <a:pt x="3220" y="35035"/>
                  </a:lnTo>
                  <a:lnTo>
                    <a:pt x="3056" y="35580"/>
                  </a:lnTo>
                  <a:lnTo>
                    <a:pt x="2838" y="36181"/>
                  </a:lnTo>
                  <a:lnTo>
                    <a:pt x="2510" y="36726"/>
                  </a:lnTo>
                  <a:lnTo>
                    <a:pt x="2128" y="37272"/>
                  </a:lnTo>
                  <a:lnTo>
                    <a:pt x="1746" y="37818"/>
                  </a:lnTo>
                  <a:lnTo>
                    <a:pt x="982" y="38746"/>
                  </a:lnTo>
                  <a:lnTo>
                    <a:pt x="1310" y="38800"/>
                  </a:lnTo>
                  <a:lnTo>
                    <a:pt x="1637" y="38855"/>
                  </a:lnTo>
                  <a:lnTo>
                    <a:pt x="2292" y="38855"/>
                  </a:lnTo>
                  <a:lnTo>
                    <a:pt x="2947" y="38746"/>
                  </a:lnTo>
                  <a:lnTo>
                    <a:pt x="3656" y="38527"/>
                  </a:lnTo>
                  <a:lnTo>
                    <a:pt x="4311" y="38200"/>
                  </a:lnTo>
                  <a:lnTo>
                    <a:pt x="4966" y="37818"/>
                  </a:lnTo>
                  <a:lnTo>
                    <a:pt x="5566" y="37327"/>
                  </a:lnTo>
                  <a:lnTo>
                    <a:pt x="6166" y="36836"/>
                  </a:lnTo>
                  <a:lnTo>
                    <a:pt x="6712" y="36235"/>
                  </a:lnTo>
                  <a:lnTo>
                    <a:pt x="7203" y="35635"/>
                  </a:lnTo>
                  <a:lnTo>
                    <a:pt x="7640" y="34980"/>
                  </a:lnTo>
                  <a:lnTo>
                    <a:pt x="7967" y="34325"/>
                  </a:lnTo>
                  <a:lnTo>
                    <a:pt x="8295" y="33670"/>
                  </a:lnTo>
                  <a:lnTo>
                    <a:pt x="8513" y="33016"/>
                  </a:lnTo>
                  <a:lnTo>
                    <a:pt x="8622" y="32415"/>
                  </a:lnTo>
                  <a:lnTo>
                    <a:pt x="8677" y="31761"/>
                  </a:lnTo>
                  <a:lnTo>
                    <a:pt x="8622" y="32743"/>
                  </a:lnTo>
                  <a:lnTo>
                    <a:pt x="8513" y="33670"/>
                  </a:lnTo>
                  <a:lnTo>
                    <a:pt x="8295" y="34544"/>
                  </a:lnTo>
                  <a:lnTo>
                    <a:pt x="8076" y="35362"/>
                  </a:lnTo>
                  <a:lnTo>
                    <a:pt x="7694" y="36181"/>
                  </a:lnTo>
                  <a:lnTo>
                    <a:pt x="7312" y="36999"/>
                  </a:lnTo>
                  <a:lnTo>
                    <a:pt x="6876" y="37818"/>
                  </a:lnTo>
                  <a:lnTo>
                    <a:pt x="6330" y="38636"/>
                  </a:lnTo>
                  <a:lnTo>
                    <a:pt x="6712" y="38418"/>
                  </a:lnTo>
                  <a:lnTo>
                    <a:pt x="7094" y="38200"/>
                  </a:lnTo>
                  <a:lnTo>
                    <a:pt x="7749" y="37709"/>
                  </a:lnTo>
                  <a:lnTo>
                    <a:pt x="8295" y="37163"/>
                  </a:lnTo>
                  <a:lnTo>
                    <a:pt x="8786" y="36508"/>
                  </a:lnTo>
                  <a:lnTo>
                    <a:pt x="9168" y="35853"/>
                  </a:lnTo>
                  <a:lnTo>
                    <a:pt x="9495" y="35144"/>
                  </a:lnTo>
                  <a:lnTo>
                    <a:pt x="9768" y="34380"/>
                  </a:lnTo>
                  <a:lnTo>
                    <a:pt x="9986" y="33616"/>
                  </a:lnTo>
                  <a:lnTo>
                    <a:pt x="10532" y="31761"/>
                  </a:lnTo>
                  <a:lnTo>
                    <a:pt x="10969" y="29960"/>
                  </a:lnTo>
                  <a:lnTo>
                    <a:pt x="11842" y="26140"/>
                  </a:lnTo>
                  <a:lnTo>
                    <a:pt x="12278" y="24557"/>
                  </a:lnTo>
                  <a:lnTo>
                    <a:pt x="12824" y="22920"/>
                  </a:lnTo>
                  <a:lnTo>
                    <a:pt x="13370" y="21338"/>
                  </a:lnTo>
                  <a:lnTo>
                    <a:pt x="13970" y="19755"/>
                  </a:lnTo>
                  <a:lnTo>
                    <a:pt x="15171" y="16590"/>
                  </a:lnTo>
                  <a:lnTo>
                    <a:pt x="15716" y="15007"/>
                  </a:lnTo>
                  <a:lnTo>
                    <a:pt x="16207" y="13370"/>
                  </a:lnTo>
                  <a:lnTo>
                    <a:pt x="15607" y="655"/>
                  </a:lnTo>
                  <a:lnTo>
                    <a:pt x="15389" y="437"/>
                  </a:lnTo>
                  <a:lnTo>
                    <a:pt x="15116" y="273"/>
                  </a:lnTo>
                  <a:lnTo>
                    <a:pt x="14789" y="164"/>
                  </a:lnTo>
                  <a:lnTo>
                    <a:pt x="14407" y="110"/>
                  </a:lnTo>
                  <a:lnTo>
                    <a:pt x="13970" y="55"/>
                  </a:lnTo>
                  <a:lnTo>
                    <a:pt x="13479"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8" name="Google Shape;2368;p63"/>
            <p:cNvSpPr/>
            <p:nvPr/>
          </p:nvSpPr>
          <p:spPr>
            <a:xfrm>
              <a:off x="1643550" y="4452300"/>
              <a:ext cx="182825" cy="85975"/>
            </a:xfrm>
            <a:custGeom>
              <a:avLst/>
              <a:gdLst/>
              <a:ahLst/>
              <a:cxnLst/>
              <a:rect l="l" t="t" r="r" b="b"/>
              <a:pathLst>
                <a:path w="7313" h="3439" extrusionOk="0">
                  <a:moveTo>
                    <a:pt x="6057" y="1"/>
                  </a:moveTo>
                  <a:lnTo>
                    <a:pt x="5784" y="328"/>
                  </a:lnTo>
                  <a:lnTo>
                    <a:pt x="5512" y="546"/>
                  </a:lnTo>
                  <a:lnTo>
                    <a:pt x="5184" y="765"/>
                  </a:lnTo>
                  <a:lnTo>
                    <a:pt x="4857" y="983"/>
                  </a:lnTo>
                  <a:lnTo>
                    <a:pt x="4093" y="1256"/>
                  </a:lnTo>
                  <a:lnTo>
                    <a:pt x="3329" y="1474"/>
                  </a:lnTo>
                  <a:lnTo>
                    <a:pt x="2510" y="1638"/>
                  </a:lnTo>
                  <a:lnTo>
                    <a:pt x="1692" y="1747"/>
                  </a:lnTo>
                  <a:lnTo>
                    <a:pt x="0" y="1911"/>
                  </a:lnTo>
                  <a:lnTo>
                    <a:pt x="55" y="2347"/>
                  </a:lnTo>
                  <a:lnTo>
                    <a:pt x="218" y="2675"/>
                  </a:lnTo>
                  <a:lnTo>
                    <a:pt x="382" y="2838"/>
                  </a:lnTo>
                  <a:lnTo>
                    <a:pt x="655" y="2948"/>
                  </a:lnTo>
                  <a:lnTo>
                    <a:pt x="1037" y="3111"/>
                  </a:lnTo>
                  <a:lnTo>
                    <a:pt x="1473" y="3166"/>
                  </a:lnTo>
                  <a:lnTo>
                    <a:pt x="2510" y="3329"/>
                  </a:lnTo>
                  <a:lnTo>
                    <a:pt x="3656" y="3439"/>
                  </a:lnTo>
                  <a:lnTo>
                    <a:pt x="4802" y="3439"/>
                  </a:lnTo>
                  <a:lnTo>
                    <a:pt x="5894" y="3329"/>
                  </a:lnTo>
                  <a:lnTo>
                    <a:pt x="6330" y="3220"/>
                  </a:lnTo>
                  <a:lnTo>
                    <a:pt x="6712" y="3111"/>
                  </a:lnTo>
                  <a:lnTo>
                    <a:pt x="7040" y="2948"/>
                  </a:lnTo>
                  <a:lnTo>
                    <a:pt x="7258" y="2784"/>
                  </a:lnTo>
                  <a:lnTo>
                    <a:pt x="7312" y="2620"/>
                  </a:lnTo>
                  <a:lnTo>
                    <a:pt x="7258" y="2402"/>
                  </a:lnTo>
                  <a:lnTo>
                    <a:pt x="7203" y="2074"/>
                  </a:lnTo>
                  <a:lnTo>
                    <a:pt x="7040" y="1747"/>
                  </a:lnTo>
                  <a:lnTo>
                    <a:pt x="6603" y="928"/>
                  </a:lnTo>
                  <a:lnTo>
                    <a:pt x="6057"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69" name="Google Shape;2369;p63"/>
            <p:cNvSpPr/>
            <p:nvPr/>
          </p:nvSpPr>
          <p:spPr>
            <a:xfrm>
              <a:off x="1481200" y="3199925"/>
              <a:ext cx="497975" cy="1300150"/>
            </a:xfrm>
            <a:custGeom>
              <a:avLst/>
              <a:gdLst/>
              <a:ahLst/>
              <a:cxnLst/>
              <a:rect l="l" t="t" r="r" b="b"/>
              <a:pathLst>
                <a:path w="19919" h="52006" extrusionOk="0">
                  <a:moveTo>
                    <a:pt x="9495" y="0"/>
                  </a:moveTo>
                  <a:lnTo>
                    <a:pt x="8404" y="55"/>
                  </a:lnTo>
                  <a:lnTo>
                    <a:pt x="7367" y="164"/>
                  </a:lnTo>
                  <a:lnTo>
                    <a:pt x="6330" y="382"/>
                  </a:lnTo>
                  <a:lnTo>
                    <a:pt x="5566" y="600"/>
                  </a:lnTo>
                  <a:lnTo>
                    <a:pt x="4748" y="873"/>
                  </a:lnTo>
                  <a:lnTo>
                    <a:pt x="3820" y="1255"/>
                  </a:lnTo>
                  <a:lnTo>
                    <a:pt x="2892" y="1692"/>
                  </a:lnTo>
                  <a:lnTo>
                    <a:pt x="1965" y="2183"/>
                  </a:lnTo>
                  <a:lnTo>
                    <a:pt x="1201" y="2729"/>
                  </a:lnTo>
                  <a:lnTo>
                    <a:pt x="873" y="3002"/>
                  </a:lnTo>
                  <a:lnTo>
                    <a:pt x="600" y="3329"/>
                  </a:lnTo>
                  <a:lnTo>
                    <a:pt x="382" y="3656"/>
                  </a:lnTo>
                  <a:lnTo>
                    <a:pt x="218" y="3984"/>
                  </a:lnTo>
                  <a:lnTo>
                    <a:pt x="55" y="4529"/>
                  </a:lnTo>
                  <a:lnTo>
                    <a:pt x="0" y="5184"/>
                  </a:lnTo>
                  <a:lnTo>
                    <a:pt x="0" y="5948"/>
                  </a:lnTo>
                  <a:lnTo>
                    <a:pt x="55" y="6712"/>
                  </a:lnTo>
                  <a:lnTo>
                    <a:pt x="218" y="8240"/>
                  </a:lnTo>
                  <a:lnTo>
                    <a:pt x="382" y="9550"/>
                  </a:lnTo>
                  <a:lnTo>
                    <a:pt x="764" y="12770"/>
                  </a:lnTo>
                  <a:lnTo>
                    <a:pt x="982" y="14461"/>
                  </a:lnTo>
                  <a:lnTo>
                    <a:pt x="1255" y="16153"/>
                  </a:lnTo>
                  <a:lnTo>
                    <a:pt x="1583" y="17845"/>
                  </a:lnTo>
                  <a:lnTo>
                    <a:pt x="1910" y="19482"/>
                  </a:lnTo>
                  <a:lnTo>
                    <a:pt x="2347" y="21064"/>
                  </a:lnTo>
                  <a:lnTo>
                    <a:pt x="2892" y="22592"/>
                  </a:lnTo>
                  <a:lnTo>
                    <a:pt x="3002" y="22920"/>
                  </a:lnTo>
                  <a:lnTo>
                    <a:pt x="3056" y="23247"/>
                  </a:lnTo>
                  <a:lnTo>
                    <a:pt x="3111" y="24011"/>
                  </a:lnTo>
                  <a:lnTo>
                    <a:pt x="3111" y="24830"/>
                  </a:lnTo>
                  <a:lnTo>
                    <a:pt x="3056" y="25594"/>
                  </a:lnTo>
                  <a:lnTo>
                    <a:pt x="2892" y="26849"/>
                  </a:lnTo>
                  <a:lnTo>
                    <a:pt x="2783" y="27394"/>
                  </a:lnTo>
                  <a:lnTo>
                    <a:pt x="2892" y="27667"/>
                  </a:lnTo>
                  <a:lnTo>
                    <a:pt x="3056" y="27995"/>
                  </a:lnTo>
                  <a:lnTo>
                    <a:pt x="3493" y="28759"/>
                  </a:lnTo>
                  <a:lnTo>
                    <a:pt x="4038" y="29686"/>
                  </a:lnTo>
                  <a:lnTo>
                    <a:pt x="4257" y="30178"/>
                  </a:lnTo>
                  <a:lnTo>
                    <a:pt x="4475" y="30669"/>
                  </a:lnTo>
                  <a:lnTo>
                    <a:pt x="4748" y="31706"/>
                  </a:lnTo>
                  <a:lnTo>
                    <a:pt x="5021" y="32797"/>
                  </a:lnTo>
                  <a:lnTo>
                    <a:pt x="5512" y="37053"/>
                  </a:lnTo>
                  <a:lnTo>
                    <a:pt x="5730" y="39345"/>
                  </a:lnTo>
                  <a:lnTo>
                    <a:pt x="5785" y="41910"/>
                  </a:lnTo>
                  <a:lnTo>
                    <a:pt x="5785" y="44366"/>
                  </a:lnTo>
                  <a:lnTo>
                    <a:pt x="5675" y="46658"/>
                  </a:lnTo>
                  <a:lnTo>
                    <a:pt x="5675" y="47585"/>
                  </a:lnTo>
                  <a:lnTo>
                    <a:pt x="5730" y="48295"/>
                  </a:lnTo>
                  <a:lnTo>
                    <a:pt x="5948" y="48950"/>
                  </a:lnTo>
                  <a:lnTo>
                    <a:pt x="6221" y="49768"/>
                  </a:lnTo>
                  <a:lnTo>
                    <a:pt x="6330" y="50205"/>
                  </a:lnTo>
                  <a:lnTo>
                    <a:pt x="6385" y="50805"/>
                  </a:lnTo>
                  <a:lnTo>
                    <a:pt x="6494" y="52006"/>
                  </a:lnTo>
                  <a:lnTo>
                    <a:pt x="8186" y="51842"/>
                  </a:lnTo>
                  <a:lnTo>
                    <a:pt x="9004" y="51733"/>
                  </a:lnTo>
                  <a:lnTo>
                    <a:pt x="9823" y="51569"/>
                  </a:lnTo>
                  <a:lnTo>
                    <a:pt x="10587" y="51351"/>
                  </a:lnTo>
                  <a:lnTo>
                    <a:pt x="11351" y="51078"/>
                  </a:lnTo>
                  <a:lnTo>
                    <a:pt x="11678" y="50860"/>
                  </a:lnTo>
                  <a:lnTo>
                    <a:pt x="12006" y="50641"/>
                  </a:lnTo>
                  <a:lnTo>
                    <a:pt x="12278" y="50423"/>
                  </a:lnTo>
                  <a:lnTo>
                    <a:pt x="12551" y="50096"/>
                  </a:lnTo>
                  <a:lnTo>
                    <a:pt x="11733" y="48731"/>
                  </a:lnTo>
                  <a:lnTo>
                    <a:pt x="11078" y="47640"/>
                  </a:lnTo>
                  <a:lnTo>
                    <a:pt x="10860" y="47149"/>
                  </a:lnTo>
                  <a:lnTo>
                    <a:pt x="10696" y="46658"/>
                  </a:lnTo>
                  <a:lnTo>
                    <a:pt x="10369" y="45566"/>
                  </a:lnTo>
                  <a:lnTo>
                    <a:pt x="10150" y="44366"/>
                  </a:lnTo>
                  <a:lnTo>
                    <a:pt x="9987" y="43111"/>
                  </a:lnTo>
                  <a:lnTo>
                    <a:pt x="9877" y="41856"/>
                  </a:lnTo>
                  <a:lnTo>
                    <a:pt x="9877" y="40546"/>
                  </a:lnTo>
                  <a:lnTo>
                    <a:pt x="9932" y="39236"/>
                  </a:lnTo>
                  <a:lnTo>
                    <a:pt x="9987" y="37927"/>
                  </a:lnTo>
                  <a:lnTo>
                    <a:pt x="10096" y="36726"/>
                  </a:lnTo>
                  <a:lnTo>
                    <a:pt x="10259" y="35525"/>
                  </a:lnTo>
                  <a:lnTo>
                    <a:pt x="10532" y="33452"/>
                  </a:lnTo>
                  <a:lnTo>
                    <a:pt x="10860" y="31869"/>
                  </a:lnTo>
                  <a:lnTo>
                    <a:pt x="11078" y="30996"/>
                  </a:lnTo>
                  <a:lnTo>
                    <a:pt x="11624" y="29523"/>
                  </a:lnTo>
                  <a:lnTo>
                    <a:pt x="12224" y="27886"/>
                  </a:lnTo>
                  <a:lnTo>
                    <a:pt x="13697" y="24393"/>
                  </a:lnTo>
                  <a:lnTo>
                    <a:pt x="15225" y="20955"/>
                  </a:lnTo>
                  <a:lnTo>
                    <a:pt x="16644" y="17954"/>
                  </a:lnTo>
                  <a:lnTo>
                    <a:pt x="17354" y="16371"/>
                  </a:lnTo>
                  <a:lnTo>
                    <a:pt x="18117" y="14898"/>
                  </a:lnTo>
                  <a:lnTo>
                    <a:pt x="18445" y="14134"/>
                  </a:lnTo>
                  <a:lnTo>
                    <a:pt x="18718" y="13315"/>
                  </a:lnTo>
                  <a:lnTo>
                    <a:pt x="18991" y="12497"/>
                  </a:lnTo>
                  <a:lnTo>
                    <a:pt x="19209" y="11624"/>
                  </a:lnTo>
                  <a:lnTo>
                    <a:pt x="19591" y="9823"/>
                  </a:lnTo>
                  <a:lnTo>
                    <a:pt x="19755" y="8841"/>
                  </a:lnTo>
                  <a:lnTo>
                    <a:pt x="19864" y="7804"/>
                  </a:lnTo>
                  <a:lnTo>
                    <a:pt x="19918" y="6767"/>
                  </a:lnTo>
                  <a:lnTo>
                    <a:pt x="19864" y="5785"/>
                  </a:lnTo>
                  <a:lnTo>
                    <a:pt x="19755" y="5293"/>
                  </a:lnTo>
                  <a:lnTo>
                    <a:pt x="19700" y="4857"/>
                  </a:lnTo>
                  <a:lnTo>
                    <a:pt x="19536" y="4420"/>
                  </a:lnTo>
                  <a:lnTo>
                    <a:pt x="19373" y="3984"/>
                  </a:lnTo>
                  <a:lnTo>
                    <a:pt x="19154" y="3711"/>
                  </a:lnTo>
                  <a:lnTo>
                    <a:pt x="18991" y="3438"/>
                  </a:lnTo>
                  <a:lnTo>
                    <a:pt x="18499" y="2892"/>
                  </a:lnTo>
                  <a:lnTo>
                    <a:pt x="17954" y="2456"/>
                  </a:lnTo>
                  <a:lnTo>
                    <a:pt x="17354" y="2074"/>
                  </a:lnTo>
                  <a:lnTo>
                    <a:pt x="16699" y="1746"/>
                  </a:lnTo>
                  <a:lnTo>
                    <a:pt x="16044" y="1419"/>
                  </a:lnTo>
                  <a:lnTo>
                    <a:pt x="14734" y="928"/>
                  </a:lnTo>
                  <a:lnTo>
                    <a:pt x="13697" y="600"/>
                  </a:lnTo>
                  <a:lnTo>
                    <a:pt x="12660" y="328"/>
                  </a:lnTo>
                  <a:lnTo>
                    <a:pt x="11624" y="164"/>
                  </a:lnTo>
                  <a:lnTo>
                    <a:pt x="10532" y="0"/>
                  </a:lnTo>
                  <a:close/>
                </a:path>
              </a:pathLst>
            </a:custGeom>
            <a:solidFill>
              <a:srgbClr val="93513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0" name="Google Shape;2370;p63"/>
            <p:cNvSpPr/>
            <p:nvPr/>
          </p:nvSpPr>
          <p:spPr>
            <a:xfrm>
              <a:off x="2726750" y="2388175"/>
              <a:ext cx="99625" cy="208775"/>
            </a:xfrm>
            <a:custGeom>
              <a:avLst/>
              <a:gdLst/>
              <a:ahLst/>
              <a:cxnLst/>
              <a:rect l="l" t="t" r="r" b="b"/>
              <a:pathLst>
                <a:path w="3985" h="8351" extrusionOk="0">
                  <a:moveTo>
                    <a:pt x="3111" y="1"/>
                  </a:moveTo>
                  <a:lnTo>
                    <a:pt x="2838" y="165"/>
                  </a:lnTo>
                  <a:lnTo>
                    <a:pt x="2620" y="383"/>
                  </a:lnTo>
                  <a:lnTo>
                    <a:pt x="2184" y="874"/>
                  </a:lnTo>
                  <a:lnTo>
                    <a:pt x="1420" y="1965"/>
                  </a:lnTo>
                  <a:lnTo>
                    <a:pt x="874" y="2729"/>
                  </a:lnTo>
                  <a:lnTo>
                    <a:pt x="492" y="3493"/>
                  </a:lnTo>
                  <a:lnTo>
                    <a:pt x="274" y="3875"/>
                  </a:lnTo>
                  <a:lnTo>
                    <a:pt x="164" y="4257"/>
                  </a:lnTo>
                  <a:lnTo>
                    <a:pt x="55" y="4694"/>
                  </a:lnTo>
                  <a:lnTo>
                    <a:pt x="1" y="5130"/>
                  </a:lnTo>
                  <a:lnTo>
                    <a:pt x="1" y="5731"/>
                  </a:lnTo>
                  <a:lnTo>
                    <a:pt x="1" y="6386"/>
                  </a:lnTo>
                  <a:lnTo>
                    <a:pt x="110" y="6986"/>
                  </a:lnTo>
                  <a:lnTo>
                    <a:pt x="328" y="7532"/>
                  </a:lnTo>
                  <a:lnTo>
                    <a:pt x="546" y="7914"/>
                  </a:lnTo>
                  <a:lnTo>
                    <a:pt x="765" y="8186"/>
                  </a:lnTo>
                  <a:lnTo>
                    <a:pt x="1038" y="8296"/>
                  </a:lnTo>
                  <a:lnTo>
                    <a:pt x="1365" y="8350"/>
                  </a:lnTo>
                  <a:lnTo>
                    <a:pt x="1692" y="8296"/>
                  </a:lnTo>
                  <a:lnTo>
                    <a:pt x="2020" y="8186"/>
                  </a:lnTo>
                  <a:lnTo>
                    <a:pt x="2347" y="8023"/>
                  </a:lnTo>
                  <a:lnTo>
                    <a:pt x="2675" y="7804"/>
                  </a:lnTo>
                  <a:lnTo>
                    <a:pt x="3002" y="7532"/>
                  </a:lnTo>
                  <a:lnTo>
                    <a:pt x="3275" y="7204"/>
                  </a:lnTo>
                  <a:lnTo>
                    <a:pt x="3493" y="6822"/>
                  </a:lnTo>
                  <a:lnTo>
                    <a:pt x="3712" y="6440"/>
                  </a:lnTo>
                  <a:lnTo>
                    <a:pt x="3821" y="6004"/>
                  </a:lnTo>
                  <a:lnTo>
                    <a:pt x="3930" y="5567"/>
                  </a:lnTo>
                  <a:lnTo>
                    <a:pt x="3984" y="5185"/>
                  </a:lnTo>
                  <a:lnTo>
                    <a:pt x="3984" y="4748"/>
                  </a:lnTo>
                  <a:lnTo>
                    <a:pt x="3984" y="4094"/>
                  </a:lnTo>
                  <a:lnTo>
                    <a:pt x="3875" y="3493"/>
                  </a:lnTo>
                  <a:lnTo>
                    <a:pt x="3657" y="2347"/>
                  </a:lnTo>
                  <a:lnTo>
                    <a:pt x="3330" y="1201"/>
                  </a:lnTo>
                  <a:lnTo>
                    <a:pt x="3111" y="1"/>
                  </a:lnTo>
                  <a:close/>
                </a:path>
              </a:pathLst>
            </a:custGeom>
            <a:solidFill>
              <a:srgbClr val="93513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1" name="Google Shape;2371;p63"/>
            <p:cNvSpPr/>
            <p:nvPr/>
          </p:nvSpPr>
          <p:spPr>
            <a:xfrm>
              <a:off x="2764950" y="2411375"/>
              <a:ext cx="46425" cy="163725"/>
            </a:xfrm>
            <a:custGeom>
              <a:avLst/>
              <a:gdLst/>
              <a:ahLst/>
              <a:cxnLst/>
              <a:rect l="l" t="t" r="r" b="b"/>
              <a:pathLst>
                <a:path w="1857" h="6549" extrusionOk="0">
                  <a:moveTo>
                    <a:pt x="1474" y="1"/>
                  </a:moveTo>
                  <a:lnTo>
                    <a:pt x="1092" y="819"/>
                  </a:lnTo>
                  <a:lnTo>
                    <a:pt x="710" y="1638"/>
                  </a:lnTo>
                  <a:lnTo>
                    <a:pt x="437" y="2456"/>
                  </a:lnTo>
                  <a:lnTo>
                    <a:pt x="219" y="3329"/>
                  </a:lnTo>
                  <a:lnTo>
                    <a:pt x="110" y="3984"/>
                  </a:lnTo>
                  <a:lnTo>
                    <a:pt x="1" y="4748"/>
                  </a:lnTo>
                  <a:lnTo>
                    <a:pt x="1" y="5130"/>
                  </a:lnTo>
                  <a:lnTo>
                    <a:pt x="1" y="5512"/>
                  </a:lnTo>
                  <a:lnTo>
                    <a:pt x="110" y="5840"/>
                  </a:lnTo>
                  <a:lnTo>
                    <a:pt x="219" y="6167"/>
                  </a:lnTo>
                  <a:lnTo>
                    <a:pt x="383" y="6385"/>
                  </a:lnTo>
                  <a:lnTo>
                    <a:pt x="601" y="6494"/>
                  </a:lnTo>
                  <a:lnTo>
                    <a:pt x="819" y="6549"/>
                  </a:lnTo>
                  <a:lnTo>
                    <a:pt x="1038" y="6440"/>
                  </a:lnTo>
                  <a:lnTo>
                    <a:pt x="1201" y="6331"/>
                  </a:lnTo>
                  <a:lnTo>
                    <a:pt x="1420" y="6112"/>
                  </a:lnTo>
                  <a:lnTo>
                    <a:pt x="1529" y="5894"/>
                  </a:lnTo>
                  <a:lnTo>
                    <a:pt x="1638" y="5676"/>
                  </a:lnTo>
                  <a:lnTo>
                    <a:pt x="1747" y="5076"/>
                  </a:lnTo>
                  <a:lnTo>
                    <a:pt x="1856" y="4421"/>
                  </a:lnTo>
                  <a:lnTo>
                    <a:pt x="1856" y="3766"/>
                  </a:lnTo>
                  <a:lnTo>
                    <a:pt x="1856" y="3111"/>
                  </a:lnTo>
                  <a:lnTo>
                    <a:pt x="1692" y="1801"/>
                  </a:lnTo>
                  <a:lnTo>
                    <a:pt x="1529" y="546"/>
                  </a:lnTo>
                  <a:lnTo>
                    <a:pt x="1474" y="273"/>
                  </a:lnTo>
                  <a:lnTo>
                    <a:pt x="1474" y="110"/>
                  </a:lnTo>
                  <a:lnTo>
                    <a:pt x="1474" y="1"/>
                  </a:lnTo>
                  <a:close/>
                </a:path>
              </a:pathLst>
            </a:custGeom>
            <a:solidFill>
              <a:srgbClr val="FAB2A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2" name="Google Shape;2372;p63"/>
            <p:cNvSpPr/>
            <p:nvPr/>
          </p:nvSpPr>
          <p:spPr>
            <a:xfrm>
              <a:off x="1983250" y="2445475"/>
              <a:ext cx="697150" cy="639875"/>
            </a:xfrm>
            <a:custGeom>
              <a:avLst/>
              <a:gdLst/>
              <a:ahLst/>
              <a:cxnLst/>
              <a:rect l="l" t="t" r="r" b="b"/>
              <a:pathLst>
                <a:path w="27886" h="25595" extrusionOk="0">
                  <a:moveTo>
                    <a:pt x="24993" y="1"/>
                  </a:moveTo>
                  <a:lnTo>
                    <a:pt x="24284" y="55"/>
                  </a:lnTo>
                  <a:lnTo>
                    <a:pt x="23629" y="219"/>
                  </a:lnTo>
                  <a:lnTo>
                    <a:pt x="22974" y="437"/>
                  </a:lnTo>
                  <a:lnTo>
                    <a:pt x="22319" y="710"/>
                  </a:lnTo>
                  <a:lnTo>
                    <a:pt x="21664" y="1038"/>
                  </a:lnTo>
                  <a:lnTo>
                    <a:pt x="21064" y="1420"/>
                  </a:lnTo>
                  <a:lnTo>
                    <a:pt x="20518" y="1802"/>
                  </a:lnTo>
                  <a:lnTo>
                    <a:pt x="19973" y="2238"/>
                  </a:lnTo>
                  <a:lnTo>
                    <a:pt x="19045" y="3111"/>
                  </a:lnTo>
                  <a:lnTo>
                    <a:pt x="18226" y="4094"/>
                  </a:lnTo>
                  <a:lnTo>
                    <a:pt x="17408" y="5130"/>
                  </a:lnTo>
                  <a:lnTo>
                    <a:pt x="16589" y="6222"/>
                  </a:lnTo>
                  <a:lnTo>
                    <a:pt x="15116" y="8459"/>
                  </a:lnTo>
                  <a:lnTo>
                    <a:pt x="13697" y="10697"/>
                  </a:lnTo>
                  <a:lnTo>
                    <a:pt x="12387" y="12661"/>
                  </a:lnTo>
                  <a:lnTo>
                    <a:pt x="11132" y="14626"/>
                  </a:lnTo>
                  <a:lnTo>
                    <a:pt x="9823" y="16590"/>
                  </a:lnTo>
                  <a:lnTo>
                    <a:pt x="9168" y="17572"/>
                  </a:lnTo>
                  <a:lnTo>
                    <a:pt x="8458" y="18555"/>
                  </a:lnTo>
                  <a:lnTo>
                    <a:pt x="7913" y="19210"/>
                  </a:lnTo>
                  <a:lnTo>
                    <a:pt x="7312" y="19864"/>
                  </a:lnTo>
                  <a:lnTo>
                    <a:pt x="6767" y="20465"/>
                  </a:lnTo>
                  <a:lnTo>
                    <a:pt x="6166" y="21010"/>
                  </a:lnTo>
                  <a:lnTo>
                    <a:pt x="5512" y="21501"/>
                  </a:lnTo>
                  <a:lnTo>
                    <a:pt x="4802" y="21938"/>
                  </a:lnTo>
                  <a:lnTo>
                    <a:pt x="4038" y="22265"/>
                  </a:lnTo>
                  <a:lnTo>
                    <a:pt x="3220" y="22538"/>
                  </a:lnTo>
                  <a:lnTo>
                    <a:pt x="3547" y="22702"/>
                  </a:lnTo>
                  <a:lnTo>
                    <a:pt x="3929" y="22811"/>
                  </a:lnTo>
                  <a:lnTo>
                    <a:pt x="4366" y="22811"/>
                  </a:lnTo>
                  <a:lnTo>
                    <a:pt x="4748" y="22866"/>
                  </a:lnTo>
                  <a:lnTo>
                    <a:pt x="4584" y="22975"/>
                  </a:lnTo>
                  <a:lnTo>
                    <a:pt x="4420" y="23139"/>
                  </a:lnTo>
                  <a:lnTo>
                    <a:pt x="3929" y="23357"/>
                  </a:lnTo>
                  <a:lnTo>
                    <a:pt x="3274" y="23521"/>
                  </a:lnTo>
                  <a:lnTo>
                    <a:pt x="2565" y="23684"/>
                  </a:lnTo>
                  <a:lnTo>
                    <a:pt x="1855" y="23739"/>
                  </a:lnTo>
                  <a:lnTo>
                    <a:pt x="1146" y="23793"/>
                  </a:lnTo>
                  <a:lnTo>
                    <a:pt x="0" y="23793"/>
                  </a:lnTo>
                  <a:lnTo>
                    <a:pt x="273" y="24012"/>
                  </a:lnTo>
                  <a:lnTo>
                    <a:pt x="600" y="24175"/>
                  </a:lnTo>
                  <a:lnTo>
                    <a:pt x="1364" y="24557"/>
                  </a:lnTo>
                  <a:lnTo>
                    <a:pt x="2292" y="24885"/>
                  </a:lnTo>
                  <a:lnTo>
                    <a:pt x="3274" y="25158"/>
                  </a:lnTo>
                  <a:lnTo>
                    <a:pt x="4311" y="25376"/>
                  </a:lnTo>
                  <a:lnTo>
                    <a:pt x="5239" y="25540"/>
                  </a:lnTo>
                  <a:lnTo>
                    <a:pt x="6112" y="25594"/>
                  </a:lnTo>
                  <a:lnTo>
                    <a:pt x="6767" y="25540"/>
                  </a:lnTo>
                  <a:lnTo>
                    <a:pt x="9168" y="25103"/>
                  </a:lnTo>
                  <a:lnTo>
                    <a:pt x="10423" y="24830"/>
                  </a:lnTo>
                  <a:lnTo>
                    <a:pt x="11733" y="24557"/>
                  </a:lnTo>
                  <a:lnTo>
                    <a:pt x="12988" y="24175"/>
                  </a:lnTo>
                  <a:lnTo>
                    <a:pt x="14188" y="23739"/>
                  </a:lnTo>
                  <a:lnTo>
                    <a:pt x="14734" y="23521"/>
                  </a:lnTo>
                  <a:lnTo>
                    <a:pt x="15280" y="23248"/>
                  </a:lnTo>
                  <a:lnTo>
                    <a:pt x="15771" y="22975"/>
                  </a:lnTo>
                  <a:lnTo>
                    <a:pt x="16262" y="22647"/>
                  </a:lnTo>
                  <a:lnTo>
                    <a:pt x="17844" y="21501"/>
                  </a:lnTo>
                  <a:lnTo>
                    <a:pt x="19754" y="20083"/>
                  </a:lnTo>
                  <a:lnTo>
                    <a:pt x="20682" y="19373"/>
                  </a:lnTo>
                  <a:lnTo>
                    <a:pt x="21610" y="18664"/>
                  </a:lnTo>
                  <a:lnTo>
                    <a:pt x="22374" y="17954"/>
                  </a:lnTo>
                  <a:lnTo>
                    <a:pt x="22919" y="17300"/>
                  </a:lnTo>
                  <a:lnTo>
                    <a:pt x="23138" y="17027"/>
                  </a:lnTo>
                  <a:lnTo>
                    <a:pt x="23301" y="16699"/>
                  </a:lnTo>
                  <a:lnTo>
                    <a:pt x="23411" y="16372"/>
                  </a:lnTo>
                  <a:lnTo>
                    <a:pt x="23520" y="15990"/>
                  </a:lnTo>
                  <a:lnTo>
                    <a:pt x="23574" y="15117"/>
                  </a:lnTo>
                  <a:lnTo>
                    <a:pt x="23629" y="14244"/>
                  </a:lnTo>
                  <a:lnTo>
                    <a:pt x="23683" y="13370"/>
                  </a:lnTo>
                  <a:lnTo>
                    <a:pt x="23738" y="12497"/>
                  </a:lnTo>
                  <a:lnTo>
                    <a:pt x="23847" y="11733"/>
                  </a:lnTo>
                  <a:lnTo>
                    <a:pt x="23956" y="11406"/>
                  </a:lnTo>
                  <a:lnTo>
                    <a:pt x="24120" y="11079"/>
                  </a:lnTo>
                  <a:lnTo>
                    <a:pt x="24284" y="10751"/>
                  </a:lnTo>
                  <a:lnTo>
                    <a:pt x="24393" y="10424"/>
                  </a:lnTo>
                  <a:lnTo>
                    <a:pt x="24557" y="9823"/>
                  </a:lnTo>
                  <a:lnTo>
                    <a:pt x="24666" y="9169"/>
                  </a:lnTo>
                  <a:lnTo>
                    <a:pt x="24720" y="8514"/>
                  </a:lnTo>
                  <a:lnTo>
                    <a:pt x="24775" y="7859"/>
                  </a:lnTo>
                  <a:lnTo>
                    <a:pt x="24884" y="7259"/>
                  </a:lnTo>
                  <a:lnTo>
                    <a:pt x="25048" y="6604"/>
                  </a:lnTo>
                  <a:lnTo>
                    <a:pt x="25211" y="6276"/>
                  </a:lnTo>
                  <a:lnTo>
                    <a:pt x="25375" y="6004"/>
                  </a:lnTo>
                  <a:lnTo>
                    <a:pt x="25703" y="5458"/>
                  </a:lnTo>
                  <a:lnTo>
                    <a:pt x="26085" y="4967"/>
                  </a:lnTo>
                  <a:lnTo>
                    <a:pt x="26521" y="4476"/>
                  </a:lnTo>
                  <a:lnTo>
                    <a:pt x="26958" y="3984"/>
                  </a:lnTo>
                  <a:lnTo>
                    <a:pt x="27503" y="3602"/>
                  </a:lnTo>
                  <a:lnTo>
                    <a:pt x="27722" y="3384"/>
                  </a:lnTo>
                  <a:lnTo>
                    <a:pt x="27885" y="3166"/>
                  </a:lnTo>
                  <a:lnTo>
                    <a:pt x="24993"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3" name="Google Shape;2373;p63"/>
            <p:cNvSpPr/>
            <p:nvPr/>
          </p:nvSpPr>
          <p:spPr>
            <a:xfrm>
              <a:off x="2354325" y="3119425"/>
              <a:ext cx="350625" cy="1343825"/>
            </a:xfrm>
            <a:custGeom>
              <a:avLst/>
              <a:gdLst/>
              <a:ahLst/>
              <a:cxnLst/>
              <a:rect l="l" t="t" r="r" b="b"/>
              <a:pathLst>
                <a:path w="14025" h="53753" extrusionOk="0">
                  <a:moveTo>
                    <a:pt x="13479" y="1"/>
                  </a:moveTo>
                  <a:lnTo>
                    <a:pt x="0" y="15553"/>
                  </a:lnTo>
                  <a:lnTo>
                    <a:pt x="382" y="16372"/>
                  </a:lnTo>
                  <a:lnTo>
                    <a:pt x="764" y="17245"/>
                  </a:lnTo>
                  <a:lnTo>
                    <a:pt x="1092" y="18118"/>
                  </a:lnTo>
                  <a:lnTo>
                    <a:pt x="1419" y="18991"/>
                  </a:lnTo>
                  <a:lnTo>
                    <a:pt x="1965" y="20846"/>
                  </a:lnTo>
                  <a:lnTo>
                    <a:pt x="2401" y="22702"/>
                  </a:lnTo>
                  <a:lnTo>
                    <a:pt x="2783" y="24612"/>
                  </a:lnTo>
                  <a:lnTo>
                    <a:pt x="3001" y="26522"/>
                  </a:lnTo>
                  <a:lnTo>
                    <a:pt x="3165" y="28432"/>
                  </a:lnTo>
                  <a:lnTo>
                    <a:pt x="3220" y="30287"/>
                  </a:lnTo>
                  <a:lnTo>
                    <a:pt x="3165" y="31106"/>
                  </a:lnTo>
                  <a:lnTo>
                    <a:pt x="3056" y="31979"/>
                  </a:lnTo>
                  <a:lnTo>
                    <a:pt x="2729" y="33780"/>
                  </a:lnTo>
                  <a:lnTo>
                    <a:pt x="2401" y="35308"/>
                  </a:lnTo>
                  <a:lnTo>
                    <a:pt x="2292" y="35853"/>
                  </a:lnTo>
                  <a:lnTo>
                    <a:pt x="2292" y="36181"/>
                  </a:lnTo>
                  <a:lnTo>
                    <a:pt x="2347" y="36563"/>
                  </a:lnTo>
                  <a:lnTo>
                    <a:pt x="2401" y="36945"/>
                  </a:lnTo>
                  <a:lnTo>
                    <a:pt x="2565" y="37490"/>
                  </a:lnTo>
                  <a:lnTo>
                    <a:pt x="2783" y="38091"/>
                  </a:lnTo>
                  <a:lnTo>
                    <a:pt x="2892" y="38418"/>
                  </a:lnTo>
                  <a:lnTo>
                    <a:pt x="2947" y="38855"/>
                  </a:lnTo>
                  <a:lnTo>
                    <a:pt x="3111" y="41147"/>
                  </a:lnTo>
                  <a:lnTo>
                    <a:pt x="3220" y="43657"/>
                  </a:lnTo>
                  <a:lnTo>
                    <a:pt x="3220" y="46167"/>
                  </a:lnTo>
                  <a:lnTo>
                    <a:pt x="3111" y="48459"/>
                  </a:lnTo>
                  <a:lnTo>
                    <a:pt x="3111" y="49387"/>
                  </a:lnTo>
                  <a:lnTo>
                    <a:pt x="3165" y="50041"/>
                  </a:lnTo>
                  <a:lnTo>
                    <a:pt x="3383" y="50751"/>
                  </a:lnTo>
                  <a:lnTo>
                    <a:pt x="3656" y="51569"/>
                  </a:lnTo>
                  <a:lnTo>
                    <a:pt x="3765" y="52006"/>
                  </a:lnTo>
                  <a:lnTo>
                    <a:pt x="3820" y="52552"/>
                  </a:lnTo>
                  <a:lnTo>
                    <a:pt x="3929" y="53752"/>
                  </a:lnTo>
                  <a:lnTo>
                    <a:pt x="5621" y="53643"/>
                  </a:lnTo>
                  <a:lnTo>
                    <a:pt x="6439" y="53534"/>
                  </a:lnTo>
                  <a:lnTo>
                    <a:pt x="7258" y="53370"/>
                  </a:lnTo>
                  <a:lnTo>
                    <a:pt x="8022" y="53152"/>
                  </a:lnTo>
                  <a:lnTo>
                    <a:pt x="8731" y="52879"/>
                  </a:lnTo>
                  <a:lnTo>
                    <a:pt x="9113" y="52661"/>
                  </a:lnTo>
                  <a:lnTo>
                    <a:pt x="9441" y="52443"/>
                  </a:lnTo>
                  <a:lnTo>
                    <a:pt x="9714" y="52170"/>
                  </a:lnTo>
                  <a:lnTo>
                    <a:pt x="9986" y="51897"/>
                  </a:lnTo>
                  <a:lnTo>
                    <a:pt x="9168" y="50533"/>
                  </a:lnTo>
                  <a:lnTo>
                    <a:pt x="8513" y="49441"/>
                  </a:lnTo>
                  <a:lnTo>
                    <a:pt x="8076" y="48459"/>
                  </a:lnTo>
                  <a:lnTo>
                    <a:pt x="7804" y="47477"/>
                  </a:lnTo>
                  <a:lnTo>
                    <a:pt x="7585" y="46494"/>
                  </a:lnTo>
                  <a:lnTo>
                    <a:pt x="7476" y="45458"/>
                  </a:lnTo>
                  <a:lnTo>
                    <a:pt x="7422" y="44421"/>
                  </a:lnTo>
                  <a:lnTo>
                    <a:pt x="7422" y="43329"/>
                  </a:lnTo>
                  <a:lnTo>
                    <a:pt x="7476" y="42238"/>
                  </a:lnTo>
                  <a:lnTo>
                    <a:pt x="7531" y="41201"/>
                  </a:lnTo>
                  <a:lnTo>
                    <a:pt x="7804" y="39018"/>
                  </a:lnTo>
                  <a:lnTo>
                    <a:pt x="8131" y="36890"/>
                  </a:lnTo>
                  <a:lnTo>
                    <a:pt x="8404" y="34816"/>
                  </a:lnTo>
                  <a:lnTo>
                    <a:pt x="8458" y="33780"/>
                  </a:lnTo>
                  <a:lnTo>
                    <a:pt x="8513" y="32797"/>
                  </a:lnTo>
                  <a:lnTo>
                    <a:pt x="8568" y="31269"/>
                  </a:lnTo>
                  <a:lnTo>
                    <a:pt x="8786" y="29741"/>
                  </a:lnTo>
                  <a:lnTo>
                    <a:pt x="9004" y="28159"/>
                  </a:lnTo>
                  <a:lnTo>
                    <a:pt x="9332" y="26576"/>
                  </a:lnTo>
                  <a:lnTo>
                    <a:pt x="9768" y="25048"/>
                  </a:lnTo>
                  <a:lnTo>
                    <a:pt x="10205" y="23520"/>
                  </a:lnTo>
                  <a:lnTo>
                    <a:pt x="10750" y="22101"/>
                  </a:lnTo>
                  <a:lnTo>
                    <a:pt x="11351" y="20683"/>
                  </a:lnTo>
                  <a:lnTo>
                    <a:pt x="11842" y="19537"/>
                  </a:lnTo>
                  <a:lnTo>
                    <a:pt x="12278" y="18336"/>
                  </a:lnTo>
                  <a:lnTo>
                    <a:pt x="12660" y="17081"/>
                  </a:lnTo>
                  <a:lnTo>
                    <a:pt x="12988" y="15826"/>
                  </a:lnTo>
                  <a:lnTo>
                    <a:pt x="13315" y="14516"/>
                  </a:lnTo>
                  <a:lnTo>
                    <a:pt x="13534" y="13207"/>
                  </a:lnTo>
                  <a:lnTo>
                    <a:pt x="13752" y="11842"/>
                  </a:lnTo>
                  <a:lnTo>
                    <a:pt x="13861" y="10533"/>
                  </a:lnTo>
                  <a:lnTo>
                    <a:pt x="13970" y="9168"/>
                  </a:lnTo>
                  <a:lnTo>
                    <a:pt x="14025" y="7859"/>
                  </a:lnTo>
                  <a:lnTo>
                    <a:pt x="14025" y="6494"/>
                  </a:lnTo>
                  <a:lnTo>
                    <a:pt x="14025" y="5130"/>
                  </a:lnTo>
                  <a:lnTo>
                    <a:pt x="13916" y="3820"/>
                  </a:lnTo>
                  <a:lnTo>
                    <a:pt x="13806" y="2511"/>
                  </a:lnTo>
                  <a:lnTo>
                    <a:pt x="13643" y="1256"/>
                  </a:lnTo>
                  <a:lnTo>
                    <a:pt x="13479" y="1"/>
                  </a:lnTo>
                  <a:close/>
                </a:path>
              </a:pathLst>
            </a:custGeom>
            <a:solidFill>
              <a:srgbClr val="93513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4" name="Google Shape;2374;p63"/>
            <p:cNvSpPr/>
            <p:nvPr/>
          </p:nvSpPr>
          <p:spPr>
            <a:xfrm>
              <a:off x="2452550" y="4416825"/>
              <a:ext cx="182825" cy="85975"/>
            </a:xfrm>
            <a:custGeom>
              <a:avLst/>
              <a:gdLst/>
              <a:ahLst/>
              <a:cxnLst/>
              <a:rect l="l" t="t" r="r" b="b"/>
              <a:pathLst>
                <a:path w="7313" h="3439" extrusionOk="0">
                  <a:moveTo>
                    <a:pt x="6057" y="1"/>
                  </a:moveTo>
                  <a:lnTo>
                    <a:pt x="5785" y="274"/>
                  </a:lnTo>
                  <a:lnTo>
                    <a:pt x="5512" y="547"/>
                  </a:lnTo>
                  <a:lnTo>
                    <a:pt x="5184" y="765"/>
                  </a:lnTo>
                  <a:lnTo>
                    <a:pt x="4802" y="983"/>
                  </a:lnTo>
                  <a:lnTo>
                    <a:pt x="4093" y="1256"/>
                  </a:lnTo>
                  <a:lnTo>
                    <a:pt x="3329" y="1474"/>
                  </a:lnTo>
                  <a:lnTo>
                    <a:pt x="2510" y="1638"/>
                  </a:lnTo>
                  <a:lnTo>
                    <a:pt x="1692" y="1747"/>
                  </a:lnTo>
                  <a:lnTo>
                    <a:pt x="0" y="1856"/>
                  </a:lnTo>
                  <a:lnTo>
                    <a:pt x="55" y="2347"/>
                  </a:lnTo>
                  <a:lnTo>
                    <a:pt x="164" y="2675"/>
                  </a:lnTo>
                  <a:lnTo>
                    <a:pt x="382" y="2839"/>
                  </a:lnTo>
                  <a:lnTo>
                    <a:pt x="655" y="2948"/>
                  </a:lnTo>
                  <a:lnTo>
                    <a:pt x="982" y="3057"/>
                  </a:lnTo>
                  <a:lnTo>
                    <a:pt x="1419" y="3166"/>
                  </a:lnTo>
                  <a:lnTo>
                    <a:pt x="2456" y="3330"/>
                  </a:lnTo>
                  <a:lnTo>
                    <a:pt x="3656" y="3439"/>
                  </a:lnTo>
                  <a:lnTo>
                    <a:pt x="4802" y="3384"/>
                  </a:lnTo>
                  <a:lnTo>
                    <a:pt x="5894" y="3330"/>
                  </a:lnTo>
                  <a:lnTo>
                    <a:pt x="6330" y="3221"/>
                  </a:lnTo>
                  <a:lnTo>
                    <a:pt x="6712" y="3111"/>
                  </a:lnTo>
                  <a:lnTo>
                    <a:pt x="7040" y="2948"/>
                  </a:lnTo>
                  <a:lnTo>
                    <a:pt x="7258" y="2784"/>
                  </a:lnTo>
                  <a:lnTo>
                    <a:pt x="7313" y="2620"/>
                  </a:lnTo>
                  <a:lnTo>
                    <a:pt x="7258" y="2402"/>
                  </a:lnTo>
                  <a:lnTo>
                    <a:pt x="7149" y="2075"/>
                  </a:lnTo>
                  <a:lnTo>
                    <a:pt x="7040" y="1747"/>
                  </a:lnTo>
                  <a:lnTo>
                    <a:pt x="6603" y="929"/>
                  </a:lnTo>
                  <a:lnTo>
                    <a:pt x="6057"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5" name="Google Shape;2375;p63"/>
            <p:cNvSpPr/>
            <p:nvPr/>
          </p:nvSpPr>
          <p:spPr>
            <a:xfrm>
              <a:off x="2610800" y="2430475"/>
              <a:ext cx="330175" cy="139175"/>
            </a:xfrm>
            <a:custGeom>
              <a:avLst/>
              <a:gdLst/>
              <a:ahLst/>
              <a:cxnLst/>
              <a:rect l="l" t="t" r="r" b="b"/>
              <a:pathLst>
                <a:path w="13207" h="5567" extrusionOk="0">
                  <a:moveTo>
                    <a:pt x="1910" y="0"/>
                  </a:moveTo>
                  <a:lnTo>
                    <a:pt x="1092" y="55"/>
                  </a:lnTo>
                  <a:lnTo>
                    <a:pt x="764" y="164"/>
                  </a:lnTo>
                  <a:lnTo>
                    <a:pt x="491" y="219"/>
                  </a:lnTo>
                  <a:lnTo>
                    <a:pt x="219" y="382"/>
                  </a:lnTo>
                  <a:lnTo>
                    <a:pt x="55" y="492"/>
                  </a:lnTo>
                  <a:lnTo>
                    <a:pt x="0" y="655"/>
                  </a:lnTo>
                  <a:lnTo>
                    <a:pt x="0" y="819"/>
                  </a:lnTo>
                  <a:lnTo>
                    <a:pt x="109" y="983"/>
                  </a:lnTo>
                  <a:lnTo>
                    <a:pt x="273" y="1146"/>
                  </a:lnTo>
                  <a:lnTo>
                    <a:pt x="764" y="1474"/>
                  </a:lnTo>
                  <a:lnTo>
                    <a:pt x="873" y="1528"/>
                  </a:lnTo>
                  <a:lnTo>
                    <a:pt x="873" y="1583"/>
                  </a:lnTo>
                  <a:lnTo>
                    <a:pt x="873" y="1692"/>
                  </a:lnTo>
                  <a:lnTo>
                    <a:pt x="710" y="1856"/>
                  </a:lnTo>
                  <a:lnTo>
                    <a:pt x="601" y="1965"/>
                  </a:lnTo>
                  <a:lnTo>
                    <a:pt x="328" y="2292"/>
                  </a:lnTo>
                  <a:lnTo>
                    <a:pt x="273" y="2402"/>
                  </a:lnTo>
                  <a:lnTo>
                    <a:pt x="382" y="2456"/>
                  </a:lnTo>
                  <a:lnTo>
                    <a:pt x="983" y="2729"/>
                  </a:lnTo>
                  <a:lnTo>
                    <a:pt x="1146" y="2893"/>
                  </a:lnTo>
                  <a:lnTo>
                    <a:pt x="1419" y="3166"/>
                  </a:lnTo>
                  <a:lnTo>
                    <a:pt x="1637" y="3329"/>
                  </a:lnTo>
                  <a:lnTo>
                    <a:pt x="1910" y="3493"/>
                  </a:lnTo>
                  <a:lnTo>
                    <a:pt x="2292" y="3602"/>
                  </a:lnTo>
                  <a:lnTo>
                    <a:pt x="2674" y="3657"/>
                  </a:lnTo>
                  <a:lnTo>
                    <a:pt x="3493" y="3766"/>
                  </a:lnTo>
                  <a:lnTo>
                    <a:pt x="3820" y="3875"/>
                  </a:lnTo>
                  <a:lnTo>
                    <a:pt x="4148" y="3930"/>
                  </a:lnTo>
                  <a:lnTo>
                    <a:pt x="5621" y="4475"/>
                  </a:lnTo>
                  <a:lnTo>
                    <a:pt x="7040" y="5021"/>
                  </a:lnTo>
                  <a:lnTo>
                    <a:pt x="7749" y="5239"/>
                  </a:lnTo>
                  <a:lnTo>
                    <a:pt x="8459" y="5403"/>
                  </a:lnTo>
                  <a:lnTo>
                    <a:pt x="9168" y="5567"/>
                  </a:lnTo>
                  <a:lnTo>
                    <a:pt x="10532" y="5567"/>
                  </a:lnTo>
                  <a:lnTo>
                    <a:pt x="11242" y="5348"/>
                  </a:lnTo>
                  <a:lnTo>
                    <a:pt x="11569" y="5239"/>
                  </a:lnTo>
                  <a:lnTo>
                    <a:pt x="11897" y="5076"/>
                  </a:lnTo>
                  <a:lnTo>
                    <a:pt x="12169" y="4857"/>
                  </a:lnTo>
                  <a:lnTo>
                    <a:pt x="12497" y="4639"/>
                  </a:lnTo>
                  <a:lnTo>
                    <a:pt x="12770" y="4312"/>
                  </a:lnTo>
                  <a:lnTo>
                    <a:pt x="13097" y="3984"/>
                  </a:lnTo>
                  <a:lnTo>
                    <a:pt x="12661" y="4148"/>
                  </a:lnTo>
                  <a:lnTo>
                    <a:pt x="12169" y="4257"/>
                  </a:lnTo>
                  <a:lnTo>
                    <a:pt x="11733" y="4312"/>
                  </a:lnTo>
                  <a:lnTo>
                    <a:pt x="11242" y="4257"/>
                  </a:lnTo>
                  <a:lnTo>
                    <a:pt x="11460" y="4202"/>
                  </a:lnTo>
                  <a:lnTo>
                    <a:pt x="11733" y="3930"/>
                  </a:lnTo>
                  <a:lnTo>
                    <a:pt x="12060" y="3602"/>
                  </a:lnTo>
                  <a:lnTo>
                    <a:pt x="12388" y="3220"/>
                  </a:lnTo>
                  <a:lnTo>
                    <a:pt x="12933" y="2402"/>
                  </a:lnTo>
                  <a:lnTo>
                    <a:pt x="13152" y="2074"/>
                  </a:lnTo>
                  <a:lnTo>
                    <a:pt x="13206" y="1856"/>
                  </a:lnTo>
                  <a:lnTo>
                    <a:pt x="11897" y="1692"/>
                  </a:lnTo>
                  <a:lnTo>
                    <a:pt x="10587" y="1528"/>
                  </a:lnTo>
                  <a:lnTo>
                    <a:pt x="9932" y="1419"/>
                  </a:lnTo>
                  <a:lnTo>
                    <a:pt x="9223" y="1310"/>
                  </a:lnTo>
                  <a:lnTo>
                    <a:pt x="8568" y="1146"/>
                  </a:lnTo>
                  <a:lnTo>
                    <a:pt x="7858" y="928"/>
                  </a:lnTo>
                  <a:lnTo>
                    <a:pt x="7313" y="710"/>
                  </a:lnTo>
                  <a:lnTo>
                    <a:pt x="6767" y="601"/>
                  </a:lnTo>
                  <a:lnTo>
                    <a:pt x="5621" y="382"/>
                  </a:lnTo>
                  <a:lnTo>
                    <a:pt x="3329" y="55"/>
                  </a:lnTo>
                  <a:lnTo>
                    <a:pt x="2674"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6" name="Google Shape;2376;p63"/>
            <p:cNvSpPr/>
            <p:nvPr/>
          </p:nvSpPr>
          <p:spPr>
            <a:xfrm>
              <a:off x="2855000" y="2557350"/>
              <a:ext cx="207400" cy="117350"/>
            </a:xfrm>
            <a:custGeom>
              <a:avLst/>
              <a:gdLst/>
              <a:ahLst/>
              <a:cxnLst/>
              <a:rect l="l" t="t" r="r" b="b"/>
              <a:pathLst>
                <a:path w="8296" h="4694" extrusionOk="0">
                  <a:moveTo>
                    <a:pt x="0" y="1"/>
                  </a:moveTo>
                  <a:lnTo>
                    <a:pt x="873" y="1365"/>
                  </a:lnTo>
                  <a:lnTo>
                    <a:pt x="1692" y="2674"/>
                  </a:lnTo>
                  <a:lnTo>
                    <a:pt x="2511" y="4039"/>
                  </a:lnTo>
                  <a:lnTo>
                    <a:pt x="2947" y="4148"/>
                  </a:lnTo>
                  <a:lnTo>
                    <a:pt x="3602" y="4257"/>
                  </a:lnTo>
                  <a:lnTo>
                    <a:pt x="5185" y="4475"/>
                  </a:lnTo>
                  <a:lnTo>
                    <a:pt x="6876" y="4694"/>
                  </a:lnTo>
                  <a:lnTo>
                    <a:pt x="8295" y="4694"/>
                  </a:lnTo>
                  <a:lnTo>
                    <a:pt x="6603" y="4202"/>
                  </a:lnTo>
                  <a:lnTo>
                    <a:pt x="5839" y="3984"/>
                  </a:lnTo>
                  <a:lnTo>
                    <a:pt x="5075" y="3711"/>
                  </a:lnTo>
                  <a:lnTo>
                    <a:pt x="4366" y="3384"/>
                  </a:lnTo>
                  <a:lnTo>
                    <a:pt x="3711" y="2947"/>
                  </a:lnTo>
                  <a:lnTo>
                    <a:pt x="3493" y="2784"/>
                  </a:lnTo>
                  <a:lnTo>
                    <a:pt x="3275" y="2565"/>
                  </a:lnTo>
                  <a:lnTo>
                    <a:pt x="3002" y="2129"/>
                  </a:lnTo>
                  <a:lnTo>
                    <a:pt x="2729" y="1692"/>
                  </a:lnTo>
                  <a:lnTo>
                    <a:pt x="2401" y="1256"/>
                  </a:lnTo>
                  <a:lnTo>
                    <a:pt x="2183" y="1037"/>
                  </a:lnTo>
                  <a:lnTo>
                    <a:pt x="1910" y="874"/>
                  </a:lnTo>
                  <a:lnTo>
                    <a:pt x="1310" y="492"/>
                  </a:lnTo>
                  <a:lnTo>
                    <a:pt x="655" y="219"/>
                  </a:lnTo>
                  <a:lnTo>
                    <a:pt x="0" y="1"/>
                  </a:lnTo>
                  <a:close/>
                </a:path>
              </a:pathLst>
            </a:custGeom>
            <a:solidFill>
              <a:srgbClr val="D0AC9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7" name="Google Shape;2377;p63"/>
            <p:cNvSpPr/>
            <p:nvPr/>
          </p:nvSpPr>
          <p:spPr>
            <a:xfrm>
              <a:off x="2453900" y="2509600"/>
              <a:ext cx="734000" cy="637125"/>
            </a:xfrm>
            <a:custGeom>
              <a:avLst/>
              <a:gdLst/>
              <a:ahLst/>
              <a:cxnLst/>
              <a:rect l="l" t="t" r="r" b="b"/>
              <a:pathLst>
                <a:path w="29360" h="25485" extrusionOk="0">
                  <a:moveTo>
                    <a:pt x="7313" y="1"/>
                  </a:moveTo>
                  <a:lnTo>
                    <a:pt x="6931" y="110"/>
                  </a:lnTo>
                  <a:lnTo>
                    <a:pt x="6549" y="219"/>
                  </a:lnTo>
                  <a:lnTo>
                    <a:pt x="6222" y="383"/>
                  </a:lnTo>
                  <a:lnTo>
                    <a:pt x="5894" y="546"/>
                  </a:lnTo>
                  <a:lnTo>
                    <a:pt x="5512" y="874"/>
                  </a:lnTo>
                  <a:lnTo>
                    <a:pt x="5185" y="1201"/>
                  </a:lnTo>
                  <a:lnTo>
                    <a:pt x="4857" y="1529"/>
                  </a:lnTo>
                  <a:lnTo>
                    <a:pt x="4585" y="1856"/>
                  </a:lnTo>
                  <a:lnTo>
                    <a:pt x="4366" y="2183"/>
                  </a:lnTo>
                  <a:lnTo>
                    <a:pt x="4203" y="2565"/>
                  </a:lnTo>
                  <a:lnTo>
                    <a:pt x="3875" y="3275"/>
                  </a:lnTo>
                  <a:lnTo>
                    <a:pt x="3712" y="4039"/>
                  </a:lnTo>
                  <a:lnTo>
                    <a:pt x="3548" y="4857"/>
                  </a:lnTo>
                  <a:lnTo>
                    <a:pt x="3493" y="5730"/>
                  </a:lnTo>
                  <a:lnTo>
                    <a:pt x="3384" y="6604"/>
                  </a:lnTo>
                  <a:lnTo>
                    <a:pt x="3330" y="7804"/>
                  </a:lnTo>
                  <a:lnTo>
                    <a:pt x="3166" y="8896"/>
                  </a:lnTo>
                  <a:lnTo>
                    <a:pt x="2948" y="9932"/>
                  </a:lnTo>
                  <a:lnTo>
                    <a:pt x="2729" y="10915"/>
                  </a:lnTo>
                  <a:lnTo>
                    <a:pt x="2402" y="11897"/>
                  </a:lnTo>
                  <a:lnTo>
                    <a:pt x="1965" y="12879"/>
                  </a:lnTo>
                  <a:lnTo>
                    <a:pt x="1474" y="13861"/>
                  </a:lnTo>
                  <a:lnTo>
                    <a:pt x="928" y="14898"/>
                  </a:lnTo>
                  <a:lnTo>
                    <a:pt x="546" y="15553"/>
                  </a:lnTo>
                  <a:lnTo>
                    <a:pt x="274" y="16263"/>
                  </a:lnTo>
                  <a:lnTo>
                    <a:pt x="110" y="17027"/>
                  </a:lnTo>
                  <a:lnTo>
                    <a:pt x="55" y="17736"/>
                  </a:lnTo>
                  <a:lnTo>
                    <a:pt x="1" y="18445"/>
                  </a:lnTo>
                  <a:lnTo>
                    <a:pt x="55" y="19155"/>
                  </a:lnTo>
                  <a:lnTo>
                    <a:pt x="219" y="19864"/>
                  </a:lnTo>
                  <a:lnTo>
                    <a:pt x="383" y="20574"/>
                  </a:lnTo>
                  <a:lnTo>
                    <a:pt x="656" y="21228"/>
                  </a:lnTo>
                  <a:lnTo>
                    <a:pt x="928" y="21883"/>
                  </a:lnTo>
                  <a:lnTo>
                    <a:pt x="1310" y="22538"/>
                  </a:lnTo>
                  <a:lnTo>
                    <a:pt x="1747" y="23084"/>
                  </a:lnTo>
                  <a:lnTo>
                    <a:pt x="2238" y="23630"/>
                  </a:lnTo>
                  <a:lnTo>
                    <a:pt x="2784" y="24121"/>
                  </a:lnTo>
                  <a:lnTo>
                    <a:pt x="3330" y="24503"/>
                  </a:lnTo>
                  <a:lnTo>
                    <a:pt x="3984" y="24885"/>
                  </a:lnTo>
                  <a:lnTo>
                    <a:pt x="4639" y="25157"/>
                  </a:lnTo>
                  <a:lnTo>
                    <a:pt x="5349" y="25321"/>
                  </a:lnTo>
                  <a:lnTo>
                    <a:pt x="6167" y="25430"/>
                  </a:lnTo>
                  <a:lnTo>
                    <a:pt x="6931" y="25485"/>
                  </a:lnTo>
                  <a:lnTo>
                    <a:pt x="7259" y="25430"/>
                  </a:lnTo>
                  <a:lnTo>
                    <a:pt x="7586" y="25376"/>
                  </a:lnTo>
                  <a:lnTo>
                    <a:pt x="7859" y="25267"/>
                  </a:lnTo>
                  <a:lnTo>
                    <a:pt x="8132" y="25157"/>
                  </a:lnTo>
                  <a:lnTo>
                    <a:pt x="8677" y="24830"/>
                  </a:lnTo>
                  <a:lnTo>
                    <a:pt x="9114" y="24394"/>
                  </a:lnTo>
                  <a:lnTo>
                    <a:pt x="9551" y="23902"/>
                  </a:lnTo>
                  <a:lnTo>
                    <a:pt x="9933" y="23302"/>
                  </a:lnTo>
                  <a:lnTo>
                    <a:pt x="10260" y="22702"/>
                  </a:lnTo>
                  <a:lnTo>
                    <a:pt x="10587" y="21992"/>
                  </a:lnTo>
                  <a:lnTo>
                    <a:pt x="11133" y="20574"/>
                  </a:lnTo>
                  <a:lnTo>
                    <a:pt x="11733" y="19155"/>
                  </a:lnTo>
                  <a:lnTo>
                    <a:pt x="12279" y="17790"/>
                  </a:lnTo>
                  <a:lnTo>
                    <a:pt x="12606" y="17190"/>
                  </a:lnTo>
                  <a:lnTo>
                    <a:pt x="12988" y="16645"/>
                  </a:lnTo>
                  <a:lnTo>
                    <a:pt x="13370" y="16099"/>
                  </a:lnTo>
                  <a:lnTo>
                    <a:pt x="13589" y="15881"/>
                  </a:lnTo>
                  <a:lnTo>
                    <a:pt x="13862" y="15771"/>
                  </a:lnTo>
                  <a:lnTo>
                    <a:pt x="14462" y="15553"/>
                  </a:lnTo>
                  <a:lnTo>
                    <a:pt x="15117" y="15335"/>
                  </a:lnTo>
                  <a:lnTo>
                    <a:pt x="15826" y="15117"/>
                  </a:lnTo>
                  <a:lnTo>
                    <a:pt x="16481" y="14898"/>
                  </a:lnTo>
                  <a:lnTo>
                    <a:pt x="17136" y="14680"/>
                  </a:lnTo>
                  <a:lnTo>
                    <a:pt x="17900" y="14243"/>
                  </a:lnTo>
                  <a:lnTo>
                    <a:pt x="18282" y="14080"/>
                  </a:lnTo>
                  <a:lnTo>
                    <a:pt x="18664" y="13971"/>
                  </a:lnTo>
                  <a:lnTo>
                    <a:pt x="19209" y="13916"/>
                  </a:lnTo>
                  <a:lnTo>
                    <a:pt x="19755" y="13971"/>
                  </a:lnTo>
                  <a:lnTo>
                    <a:pt x="20847" y="14134"/>
                  </a:lnTo>
                  <a:lnTo>
                    <a:pt x="22538" y="14462"/>
                  </a:lnTo>
                  <a:lnTo>
                    <a:pt x="23411" y="14625"/>
                  </a:lnTo>
                  <a:lnTo>
                    <a:pt x="24230" y="14735"/>
                  </a:lnTo>
                  <a:lnTo>
                    <a:pt x="24721" y="14680"/>
                  </a:lnTo>
                  <a:lnTo>
                    <a:pt x="25267" y="14625"/>
                  </a:lnTo>
                  <a:lnTo>
                    <a:pt x="25812" y="14462"/>
                  </a:lnTo>
                  <a:lnTo>
                    <a:pt x="26304" y="14243"/>
                  </a:lnTo>
                  <a:lnTo>
                    <a:pt x="27231" y="13861"/>
                  </a:lnTo>
                  <a:lnTo>
                    <a:pt x="27886" y="13589"/>
                  </a:lnTo>
                  <a:lnTo>
                    <a:pt x="28159" y="13425"/>
                  </a:lnTo>
                  <a:lnTo>
                    <a:pt x="28377" y="13261"/>
                  </a:lnTo>
                  <a:lnTo>
                    <a:pt x="28596" y="13043"/>
                  </a:lnTo>
                  <a:lnTo>
                    <a:pt x="28759" y="12770"/>
                  </a:lnTo>
                  <a:lnTo>
                    <a:pt x="29087" y="12224"/>
                  </a:lnTo>
                  <a:lnTo>
                    <a:pt x="29250" y="11569"/>
                  </a:lnTo>
                  <a:lnTo>
                    <a:pt x="29359" y="10915"/>
                  </a:lnTo>
                  <a:lnTo>
                    <a:pt x="29305" y="10260"/>
                  </a:lnTo>
                  <a:lnTo>
                    <a:pt x="29250" y="9878"/>
                  </a:lnTo>
                  <a:lnTo>
                    <a:pt x="29141" y="9550"/>
                  </a:lnTo>
                  <a:lnTo>
                    <a:pt x="29032" y="9278"/>
                  </a:lnTo>
                  <a:lnTo>
                    <a:pt x="28868" y="8950"/>
                  </a:lnTo>
                  <a:lnTo>
                    <a:pt x="28705" y="8732"/>
                  </a:lnTo>
                  <a:lnTo>
                    <a:pt x="28486" y="8514"/>
                  </a:lnTo>
                  <a:lnTo>
                    <a:pt x="27941" y="8077"/>
                  </a:lnTo>
                  <a:lnTo>
                    <a:pt x="27286" y="7695"/>
                  </a:lnTo>
                  <a:lnTo>
                    <a:pt x="26576" y="7368"/>
                  </a:lnTo>
                  <a:lnTo>
                    <a:pt x="25867" y="7095"/>
                  </a:lnTo>
                  <a:lnTo>
                    <a:pt x="25267" y="6876"/>
                  </a:lnTo>
                  <a:lnTo>
                    <a:pt x="24339" y="6604"/>
                  </a:lnTo>
                  <a:lnTo>
                    <a:pt x="22920" y="6604"/>
                  </a:lnTo>
                  <a:lnTo>
                    <a:pt x="21229" y="6385"/>
                  </a:lnTo>
                  <a:lnTo>
                    <a:pt x="19646" y="6167"/>
                  </a:lnTo>
                  <a:lnTo>
                    <a:pt x="18991" y="6058"/>
                  </a:lnTo>
                  <a:lnTo>
                    <a:pt x="18555" y="5949"/>
                  </a:lnTo>
                  <a:lnTo>
                    <a:pt x="17736" y="4584"/>
                  </a:lnTo>
                  <a:lnTo>
                    <a:pt x="16917" y="3275"/>
                  </a:lnTo>
                  <a:lnTo>
                    <a:pt x="16044" y="1911"/>
                  </a:lnTo>
                  <a:lnTo>
                    <a:pt x="15008" y="1692"/>
                  </a:lnTo>
                  <a:lnTo>
                    <a:pt x="14025" y="1419"/>
                  </a:lnTo>
                  <a:lnTo>
                    <a:pt x="13098" y="1201"/>
                  </a:lnTo>
                  <a:lnTo>
                    <a:pt x="12224" y="928"/>
                  </a:lnTo>
                  <a:lnTo>
                    <a:pt x="11515" y="655"/>
                  </a:lnTo>
                  <a:lnTo>
                    <a:pt x="10751" y="437"/>
                  </a:lnTo>
                  <a:lnTo>
                    <a:pt x="9933" y="219"/>
                  </a:lnTo>
                  <a:lnTo>
                    <a:pt x="9059" y="55"/>
                  </a:lnTo>
                  <a:lnTo>
                    <a:pt x="8186"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8" name="Google Shape;2378;p63"/>
            <p:cNvSpPr/>
            <p:nvPr/>
          </p:nvSpPr>
          <p:spPr>
            <a:xfrm>
              <a:off x="3070550" y="2762000"/>
              <a:ext cx="23225" cy="20475"/>
            </a:xfrm>
            <a:custGeom>
              <a:avLst/>
              <a:gdLst/>
              <a:ahLst/>
              <a:cxnLst/>
              <a:rect l="l" t="t" r="r" b="b"/>
              <a:pathLst>
                <a:path w="929" h="819" extrusionOk="0">
                  <a:moveTo>
                    <a:pt x="164" y="0"/>
                  </a:moveTo>
                  <a:lnTo>
                    <a:pt x="110" y="55"/>
                  </a:lnTo>
                  <a:lnTo>
                    <a:pt x="0" y="164"/>
                  </a:lnTo>
                  <a:lnTo>
                    <a:pt x="0" y="328"/>
                  </a:lnTo>
                  <a:lnTo>
                    <a:pt x="0" y="437"/>
                  </a:lnTo>
                  <a:lnTo>
                    <a:pt x="110" y="546"/>
                  </a:lnTo>
                  <a:lnTo>
                    <a:pt x="219" y="655"/>
                  </a:lnTo>
                  <a:lnTo>
                    <a:pt x="492" y="819"/>
                  </a:lnTo>
                  <a:lnTo>
                    <a:pt x="819" y="819"/>
                  </a:lnTo>
                  <a:lnTo>
                    <a:pt x="874" y="764"/>
                  </a:lnTo>
                  <a:lnTo>
                    <a:pt x="928" y="600"/>
                  </a:lnTo>
                  <a:lnTo>
                    <a:pt x="874" y="382"/>
                  </a:lnTo>
                  <a:lnTo>
                    <a:pt x="764" y="218"/>
                  </a:lnTo>
                  <a:lnTo>
                    <a:pt x="546" y="55"/>
                  </a:lnTo>
                  <a:lnTo>
                    <a:pt x="382" y="0"/>
                  </a:lnTo>
                  <a:close/>
                </a:path>
              </a:pathLst>
            </a:custGeom>
            <a:solidFill>
              <a:srgbClr val="66301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79" name="Google Shape;2379;p63"/>
            <p:cNvSpPr/>
            <p:nvPr/>
          </p:nvSpPr>
          <p:spPr>
            <a:xfrm>
              <a:off x="2767675" y="2581900"/>
              <a:ext cx="66875" cy="25950"/>
            </a:xfrm>
            <a:custGeom>
              <a:avLst/>
              <a:gdLst/>
              <a:ahLst/>
              <a:cxnLst/>
              <a:rect l="l" t="t" r="r" b="b"/>
              <a:pathLst>
                <a:path w="2675" h="1038" extrusionOk="0">
                  <a:moveTo>
                    <a:pt x="1092" y="1"/>
                  </a:moveTo>
                  <a:lnTo>
                    <a:pt x="929" y="55"/>
                  </a:lnTo>
                  <a:lnTo>
                    <a:pt x="656" y="219"/>
                  </a:lnTo>
                  <a:lnTo>
                    <a:pt x="437" y="383"/>
                  </a:lnTo>
                  <a:lnTo>
                    <a:pt x="219" y="601"/>
                  </a:lnTo>
                  <a:lnTo>
                    <a:pt x="110" y="765"/>
                  </a:lnTo>
                  <a:lnTo>
                    <a:pt x="55" y="928"/>
                  </a:lnTo>
                  <a:lnTo>
                    <a:pt x="1" y="1038"/>
                  </a:lnTo>
                  <a:lnTo>
                    <a:pt x="1" y="1038"/>
                  </a:lnTo>
                  <a:lnTo>
                    <a:pt x="110" y="928"/>
                  </a:lnTo>
                  <a:lnTo>
                    <a:pt x="219" y="819"/>
                  </a:lnTo>
                  <a:lnTo>
                    <a:pt x="383" y="710"/>
                  </a:lnTo>
                  <a:lnTo>
                    <a:pt x="547" y="547"/>
                  </a:lnTo>
                  <a:lnTo>
                    <a:pt x="765" y="437"/>
                  </a:lnTo>
                  <a:lnTo>
                    <a:pt x="1038" y="328"/>
                  </a:lnTo>
                  <a:lnTo>
                    <a:pt x="1147" y="274"/>
                  </a:lnTo>
                  <a:lnTo>
                    <a:pt x="1583" y="274"/>
                  </a:lnTo>
                  <a:lnTo>
                    <a:pt x="1802" y="328"/>
                  </a:lnTo>
                  <a:lnTo>
                    <a:pt x="2075" y="383"/>
                  </a:lnTo>
                  <a:lnTo>
                    <a:pt x="2293" y="492"/>
                  </a:lnTo>
                  <a:lnTo>
                    <a:pt x="2457" y="601"/>
                  </a:lnTo>
                  <a:lnTo>
                    <a:pt x="2566" y="710"/>
                  </a:lnTo>
                  <a:lnTo>
                    <a:pt x="2675" y="819"/>
                  </a:lnTo>
                  <a:lnTo>
                    <a:pt x="2675" y="819"/>
                  </a:lnTo>
                  <a:lnTo>
                    <a:pt x="2620" y="710"/>
                  </a:lnTo>
                  <a:lnTo>
                    <a:pt x="2511" y="547"/>
                  </a:lnTo>
                  <a:lnTo>
                    <a:pt x="2347" y="383"/>
                  </a:lnTo>
                  <a:lnTo>
                    <a:pt x="2184" y="219"/>
                  </a:lnTo>
                  <a:lnTo>
                    <a:pt x="1911" y="55"/>
                  </a:lnTo>
                  <a:lnTo>
                    <a:pt x="1583" y="1"/>
                  </a:lnTo>
                  <a:close/>
                </a:path>
              </a:pathLst>
            </a:custGeom>
            <a:solidFill>
              <a:srgbClr val="66301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0" name="Google Shape;2380;p63"/>
            <p:cNvSpPr/>
            <p:nvPr/>
          </p:nvSpPr>
          <p:spPr>
            <a:xfrm>
              <a:off x="2563050" y="2354075"/>
              <a:ext cx="114625" cy="246950"/>
            </a:xfrm>
            <a:custGeom>
              <a:avLst/>
              <a:gdLst/>
              <a:ahLst/>
              <a:cxnLst/>
              <a:rect l="l" t="t" r="r" b="b"/>
              <a:pathLst>
                <a:path w="4585" h="9878" extrusionOk="0">
                  <a:moveTo>
                    <a:pt x="2292" y="1"/>
                  </a:moveTo>
                  <a:lnTo>
                    <a:pt x="1801" y="765"/>
                  </a:lnTo>
                  <a:lnTo>
                    <a:pt x="1419" y="1419"/>
                  </a:lnTo>
                  <a:lnTo>
                    <a:pt x="819" y="2620"/>
                  </a:lnTo>
                  <a:lnTo>
                    <a:pt x="601" y="3166"/>
                  </a:lnTo>
                  <a:lnTo>
                    <a:pt x="437" y="3711"/>
                  </a:lnTo>
                  <a:lnTo>
                    <a:pt x="273" y="4312"/>
                  </a:lnTo>
                  <a:lnTo>
                    <a:pt x="109" y="4966"/>
                  </a:lnTo>
                  <a:lnTo>
                    <a:pt x="55" y="5621"/>
                  </a:lnTo>
                  <a:lnTo>
                    <a:pt x="0" y="6276"/>
                  </a:lnTo>
                  <a:lnTo>
                    <a:pt x="0" y="6876"/>
                  </a:lnTo>
                  <a:lnTo>
                    <a:pt x="55" y="7422"/>
                  </a:lnTo>
                  <a:lnTo>
                    <a:pt x="109" y="7968"/>
                  </a:lnTo>
                  <a:lnTo>
                    <a:pt x="273" y="8350"/>
                  </a:lnTo>
                  <a:lnTo>
                    <a:pt x="437" y="8677"/>
                  </a:lnTo>
                  <a:lnTo>
                    <a:pt x="764" y="9168"/>
                  </a:lnTo>
                  <a:lnTo>
                    <a:pt x="1092" y="9550"/>
                  </a:lnTo>
                  <a:lnTo>
                    <a:pt x="1419" y="9769"/>
                  </a:lnTo>
                  <a:lnTo>
                    <a:pt x="1801" y="9878"/>
                  </a:lnTo>
                  <a:lnTo>
                    <a:pt x="2129" y="9878"/>
                  </a:lnTo>
                  <a:lnTo>
                    <a:pt x="2511" y="9769"/>
                  </a:lnTo>
                  <a:lnTo>
                    <a:pt x="2838" y="9550"/>
                  </a:lnTo>
                  <a:lnTo>
                    <a:pt x="3165" y="9278"/>
                  </a:lnTo>
                  <a:lnTo>
                    <a:pt x="3493" y="9005"/>
                  </a:lnTo>
                  <a:lnTo>
                    <a:pt x="3820" y="8623"/>
                  </a:lnTo>
                  <a:lnTo>
                    <a:pt x="4039" y="8295"/>
                  </a:lnTo>
                  <a:lnTo>
                    <a:pt x="4257" y="7913"/>
                  </a:lnTo>
                  <a:lnTo>
                    <a:pt x="4421" y="7586"/>
                  </a:lnTo>
                  <a:lnTo>
                    <a:pt x="4530" y="7204"/>
                  </a:lnTo>
                  <a:lnTo>
                    <a:pt x="4584" y="6822"/>
                  </a:lnTo>
                  <a:lnTo>
                    <a:pt x="4530" y="6385"/>
                  </a:lnTo>
                  <a:lnTo>
                    <a:pt x="4475" y="5949"/>
                  </a:lnTo>
                  <a:lnTo>
                    <a:pt x="4257" y="5239"/>
                  </a:lnTo>
                  <a:lnTo>
                    <a:pt x="4039" y="4475"/>
                  </a:lnTo>
                  <a:lnTo>
                    <a:pt x="3493" y="2947"/>
                  </a:lnTo>
                  <a:lnTo>
                    <a:pt x="2838" y="1419"/>
                  </a:lnTo>
                  <a:lnTo>
                    <a:pt x="2292"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1" name="Google Shape;2381;p63"/>
            <p:cNvSpPr/>
            <p:nvPr/>
          </p:nvSpPr>
          <p:spPr>
            <a:xfrm>
              <a:off x="2605350" y="2381350"/>
              <a:ext cx="53225" cy="189675"/>
            </a:xfrm>
            <a:custGeom>
              <a:avLst/>
              <a:gdLst/>
              <a:ahLst/>
              <a:cxnLst/>
              <a:rect l="l" t="t" r="r" b="b"/>
              <a:pathLst>
                <a:path w="2129" h="7587" extrusionOk="0">
                  <a:moveTo>
                    <a:pt x="709" y="1"/>
                  </a:moveTo>
                  <a:lnTo>
                    <a:pt x="437" y="983"/>
                  </a:lnTo>
                  <a:lnTo>
                    <a:pt x="218" y="2020"/>
                  </a:lnTo>
                  <a:lnTo>
                    <a:pt x="55" y="3057"/>
                  </a:lnTo>
                  <a:lnTo>
                    <a:pt x="0" y="4039"/>
                  </a:lnTo>
                  <a:lnTo>
                    <a:pt x="0" y="4858"/>
                  </a:lnTo>
                  <a:lnTo>
                    <a:pt x="55" y="5731"/>
                  </a:lnTo>
                  <a:lnTo>
                    <a:pt x="109" y="6167"/>
                  </a:lnTo>
                  <a:lnTo>
                    <a:pt x="218" y="6549"/>
                  </a:lnTo>
                  <a:lnTo>
                    <a:pt x="382" y="6931"/>
                  </a:lnTo>
                  <a:lnTo>
                    <a:pt x="600" y="7259"/>
                  </a:lnTo>
                  <a:lnTo>
                    <a:pt x="873" y="7477"/>
                  </a:lnTo>
                  <a:lnTo>
                    <a:pt x="1146" y="7586"/>
                  </a:lnTo>
                  <a:lnTo>
                    <a:pt x="1364" y="7532"/>
                  </a:lnTo>
                  <a:lnTo>
                    <a:pt x="1583" y="7423"/>
                  </a:lnTo>
                  <a:lnTo>
                    <a:pt x="1801" y="7204"/>
                  </a:lnTo>
                  <a:lnTo>
                    <a:pt x="1965" y="6986"/>
                  </a:lnTo>
                  <a:lnTo>
                    <a:pt x="2074" y="6713"/>
                  </a:lnTo>
                  <a:lnTo>
                    <a:pt x="2128" y="6386"/>
                  </a:lnTo>
                  <a:lnTo>
                    <a:pt x="2128" y="5676"/>
                  </a:lnTo>
                  <a:lnTo>
                    <a:pt x="2074" y="4967"/>
                  </a:lnTo>
                  <a:lnTo>
                    <a:pt x="1965" y="4203"/>
                  </a:lnTo>
                  <a:lnTo>
                    <a:pt x="1801" y="3439"/>
                  </a:lnTo>
                  <a:lnTo>
                    <a:pt x="1364" y="1965"/>
                  </a:lnTo>
                  <a:lnTo>
                    <a:pt x="873" y="601"/>
                  </a:lnTo>
                  <a:lnTo>
                    <a:pt x="764" y="328"/>
                  </a:lnTo>
                  <a:lnTo>
                    <a:pt x="709" y="165"/>
                  </a:lnTo>
                  <a:lnTo>
                    <a:pt x="709" y="1"/>
                  </a:lnTo>
                  <a:close/>
                </a:path>
              </a:pathLst>
            </a:custGeom>
            <a:solidFill>
              <a:srgbClr val="FAB2A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2" name="Google Shape;2382;p63"/>
            <p:cNvSpPr/>
            <p:nvPr/>
          </p:nvSpPr>
          <p:spPr>
            <a:xfrm>
              <a:off x="2789500" y="2676050"/>
              <a:ext cx="25950" cy="46400"/>
            </a:xfrm>
            <a:custGeom>
              <a:avLst/>
              <a:gdLst/>
              <a:ahLst/>
              <a:cxnLst/>
              <a:rect l="l" t="t" r="r" b="b"/>
              <a:pathLst>
                <a:path w="1038" h="1856" extrusionOk="0">
                  <a:moveTo>
                    <a:pt x="438" y="0"/>
                  </a:moveTo>
                  <a:lnTo>
                    <a:pt x="274" y="109"/>
                  </a:lnTo>
                  <a:lnTo>
                    <a:pt x="165" y="218"/>
                  </a:lnTo>
                  <a:lnTo>
                    <a:pt x="56" y="546"/>
                  </a:lnTo>
                  <a:lnTo>
                    <a:pt x="1" y="928"/>
                  </a:lnTo>
                  <a:lnTo>
                    <a:pt x="1" y="1364"/>
                  </a:lnTo>
                  <a:lnTo>
                    <a:pt x="56" y="1583"/>
                  </a:lnTo>
                  <a:lnTo>
                    <a:pt x="165" y="1746"/>
                  </a:lnTo>
                  <a:lnTo>
                    <a:pt x="328" y="1801"/>
                  </a:lnTo>
                  <a:lnTo>
                    <a:pt x="547" y="1856"/>
                  </a:lnTo>
                  <a:lnTo>
                    <a:pt x="765" y="1746"/>
                  </a:lnTo>
                  <a:lnTo>
                    <a:pt x="874" y="1637"/>
                  </a:lnTo>
                  <a:lnTo>
                    <a:pt x="983" y="1419"/>
                  </a:lnTo>
                  <a:lnTo>
                    <a:pt x="1038" y="1201"/>
                  </a:lnTo>
                  <a:lnTo>
                    <a:pt x="1038" y="710"/>
                  </a:lnTo>
                  <a:lnTo>
                    <a:pt x="929" y="328"/>
                  </a:lnTo>
                  <a:lnTo>
                    <a:pt x="874" y="164"/>
                  </a:lnTo>
                  <a:lnTo>
                    <a:pt x="765" y="55"/>
                  </a:lnTo>
                  <a:lnTo>
                    <a:pt x="65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3" name="Google Shape;2383;p63"/>
            <p:cNvSpPr/>
            <p:nvPr/>
          </p:nvSpPr>
          <p:spPr>
            <a:xfrm>
              <a:off x="3020075" y="2815200"/>
              <a:ext cx="120075" cy="40950"/>
            </a:xfrm>
            <a:custGeom>
              <a:avLst/>
              <a:gdLst/>
              <a:ahLst/>
              <a:cxnLst/>
              <a:rect l="l" t="t" r="r" b="b"/>
              <a:pathLst>
                <a:path w="4803" h="1638" extrusionOk="0">
                  <a:moveTo>
                    <a:pt x="0" y="0"/>
                  </a:moveTo>
                  <a:lnTo>
                    <a:pt x="164" y="164"/>
                  </a:lnTo>
                  <a:lnTo>
                    <a:pt x="273" y="382"/>
                  </a:lnTo>
                  <a:lnTo>
                    <a:pt x="546" y="655"/>
                  </a:lnTo>
                  <a:lnTo>
                    <a:pt x="873" y="873"/>
                  </a:lnTo>
                  <a:lnTo>
                    <a:pt x="1255" y="1146"/>
                  </a:lnTo>
                  <a:lnTo>
                    <a:pt x="1692" y="1310"/>
                  </a:lnTo>
                  <a:lnTo>
                    <a:pt x="2183" y="1474"/>
                  </a:lnTo>
                  <a:lnTo>
                    <a:pt x="2674" y="1583"/>
                  </a:lnTo>
                  <a:lnTo>
                    <a:pt x="3111" y="1637"/>
                  </a:lnTo>
                  <a:lnTo>
                    <a:pt x="3984" y="1637"/>
                  </a:lnTo>
                  <a:lnTo>
                    <a:pt x="4584" y="1583"/>
                  </a:lnTo>
                  <a:lnTo>
                    <a:pt x="4803" y="1528"/>
                  </a:lnTo>
                  <a:lnTo>
                    <a:pt x="3984" y="1419"/>
                  </a:lnTo>
                  <a:lnTo>
                    <a:pt x="3165" y="1255"/>
                  </a:lnTo>
                  <a:lnTo>
                    <a:pt x="2292" y="1037"/>
                  </a:lnTo>
                  <a:lnTo>
                    <a:pt x="1856" y="928"/>
                  </a:lnTo>
                  <a:lnTo>
                    <a:pt x="1419" y="764"/>
                  </a:lnTo>
                  <a:lnTo>
                    <a:pt x="1037" y="601"/>
                  </a:lnTo>
                  <a:lnTo>
                    <a:pt x="710" y="437"/>
                  </a:lnTo>
                  <a:lnTo>
                    <a:pt x="437" y="273"/>
                  </a:lnTo>
                  <a:lnTo>
                    <a:pt x="219" y="10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4" name="Google Shape;2384;p63"/>
            <p:cNvSpPr/>
            <p:nvPr/>
          </p:nvSpPr>
          <p:spPr>
            <a:xfrm>
              <a:off x="1324300" y="2999375"/>
              <a:ext cx="1416125" cy="734000"/>
            </a:xfrm>
            <a:custGeom>
              <a:avLst/>
              <a:gdLst/>
              <a:ahLst/>
              <a:cxnLst/>
              <a:rect l="l" t="t" r="r" b="b"/>
              <a:pathLst>
                <a:path w="56645" h="29360" extrusionOk="0">
                  <a:moveTo>
                    <a:pt x="55717" y="0"/>
                  </a:moveTo>
                  <a:lnTo>
                    <a:pt x="55444" y="55"/>
                  </a:lnTo>
                  <a:lnTo>
                    <a:pt x="55171" y="109"/>
                  </a:lnTo>
                  <a:lnTo>
                    <a:pt x="54953" y="164"/>
                  </a:lnTo>
                  <a:lnTo>
                    <a:pt x="54462" y="491"/>
                  </a:lnTo>
                  <a:lnTo>
                    <a:pt x="54025" y="873"/>
                  </a:lnTo>
                  <a:lnTo>
                    <a:pt x="53643" y="1310"/>
                  </a:lnTo>
                  <a:lnTo>
                    <a:pt x="53316" y="1856"/>
                  </a:lnTo>
                  <a:lnTo>
                    <a:pt x="52988" y="2456"/>
                  </a:lnTo>
                  <a:lnTo>
                    <a:pt x="52661" y="3111"/>
                  </a:lnTo>
                  <a:lnTo>
                    <a:pt x="52443" y="3766"/>
                  </a:lnTo>
                  <a:lnTo>
                    <a:pt x="52170" y="4475"/>
                  </a:lnTo>
                  <a:lnTo>
                    <a:pt x="51788" y="5785"/>
                  </a:lnTo>
                  <a:lnTo>
                    <a:pt x="51515" y="7040"/>
                  </a:lnTo>
                  <a:lnTo>
                    <a:pt x="51351" y="7968"/>
                  </a:lnTo>
                  <a:lnTo>
                    <a:pt x="50587" y="12279"/>
                  </a:lnTo>
                  <a:lnTo>
                    <a:pt x="50151" y="14461"/>
                  </a:lnTo>
                  <a:lnTo>
                    <a:pt x="49878" y="15553"/>
                  </a:lnTo>
                  <a:lnTo>
                    <a:pt x="49605" y="16644"/>
                  </a:lnTo>
                  <a:lnTo>
                    <a:pt x="49223" y="17681"/>
                  </a:lnTo>
                  <a:lnTo>
                    <a:pt x="48841" y="18718"/>
                  </a:lnTo>
                  <a:lnTo>
                    <a:pt x="48404" y="19755"/>
                  </a:lnTo>
                  <a:lnTo>
                    <a:pt x="47913" y="20737"/>
                  </a:lnTo>
                  <a:lnTo>
                    <a:pt x="47368" y="21665"/>
                  </a:lnTo>
                  <a:lnTo>
                    <a:pt x="46713" y="22538"/>
                  </a:lnTo>
                  <a:lnTo>
                    <a:pt x="46058" y="23411"/>
                  </a:lnTo>
                  <a:lnTo>
                    <a:pt x="45239" y="24175"/>
                  </a:lnTo>
                  <a:lnTo>
                    <a:pt x="44639" y="24666"/>
                  </a:lnTo>
                  <a:lnTo>
                    <a:pt x="44039" y="25157"/>
                  </a:lnTo>
                  <a:lnTo>
                    <a:pt x="43329" y="25594"/>
                  </a:lnTo>
                  <a:lnTo>
                    <a:pt x="42620" y="25976"/>
                  </a:lnTo>
                  <a:lnTo>
                    <a:pt x="41911" y="26303"/>
                  </a:lnTo>
                  <a:lnTo>
                    <a:pt x="41147" y="26576"/>
                  </a:lnTo>
                  <a:lnTo>
                    <a:pt x="40383" y="26849"/>
                  </a:lnTo>
                  <a:lnTo>
                    <a:pt x="39564" y="27067"/>
                  </a:lnTo>
                  <a:lnTo>
                    <a:pt x="38800" y="27231"/>
                  </a:lnTo>
                  <a:lnTo>
                    <a:pt x="37981" y="27340"/>
                  </a:lnTo>
                  <a:lnTo>
                    <a:pt x="37163" y="27449"/>
                  </a:lnTo>
                  <a:lnTo>
                    <a:pt x="36344" y="27504"/>
                  </a:lnTo>
                  <a:lnTo>
                    <a:pt x="35526" y="27504"/>
                  </a:lnTo>
                  <a:lnTo>
                    <a:pt x="34707" y="27449"/>
                  </a:lnTo>
                  <a:lnTo>
                    <a:pt x="33943" y="27395"/>
                  </a:lnTo>
                  <a:lnTo>
                    <a:pt x="33125" y="27285"/>
                  </a:lnTo>
                  <a:lnTo>
                    <a:pt x="31597" y="26958"/>
                  </a:lnTo>
                  <a:lnTo>
                    <a:pt x="30123" y="26576"/>
                  </a:lnTo>
                  <a:lnTo>
                    <a:pt x="28650" y="26085"/>
                  </a:lnTo>
                  <a:lnTo>
                    <a:pt x="27177" y="25485"/>
                  </a:lnTo>
                  <a:lnTo>
                    <a:pt x="25758" y="24884"/>
                  </a:lnTo>
                  <a:lnTo>
                    <a:pt x="24339" y="24230"/>
                  </a:lnTo>
                  <a:lnTo>
                    <a:pt x="21556" y="22811"/>
                  </a:lnTo>
                  <a:lnTo>
                    <a:pt x="18718" y="21446"/>
                  </a:lnTo>
                  <a:lnTo>
                    <a:pt x="17299" y="20792"/>
                  </a:lnTo>
                  <a:lnTo>
                    <a:pt x="15881" y="20191"/>
                  </a:lnTo>
                  <a:lnTo>
                    <a:pt x="14407" y="19646"/>
                  </a:lnTo>
                  <a:lnTo>
                    <a:pt x="12934" y="19155"/>
                  </a:lnTo>
                  <a:lnTo>
                    <a:pt x="11406" y="18773"/>
                  </a:lnTo>
                  <a:lnTo>
                    <a:pt x="9823" y="18445"/>
                  </a:lnTo>
                  <a:lnTo>
                    <a:pt x="8623" y="18336"/>
                  </a:lnTo>
                  <a:lnTo>
                    <a:pt x="7368" y="18227"/>
                  </a:lnTo>
                  <a:lnTo>
                    <a:pt x="2456" y="18227"/>
                  </a:lnTo>
                  <a:lnTo>
                    <a:pt x="1201" y="18172"/>
                  </a:lnTo>
                  <a:lnTo>
                    <a:pt x="1" y="18118"/>
                  </a:lnTo>
                  <a:lnTo>
                    <a:pt x="492" y="18936"/>
                  </a:lnTo>
                  <a:lnTo>
                    <a:pt x="1037" y="19646"/>
                  </a:lnTo>
                  <a:lnTo>
                    <a:pt x="1638" y="20300"/>
                  </a:lnTo>
                  <a:lnTo>
                    <a:pt x="2293" y="20846"/>
                  </a:lnTo>
                  <a:lnTo>
                    <a:pt x="3002" y="21392"/>
                  </a:lnTo>
                  <a:lnTo>
                    <a:pt x="3766" y="21828"/>
                  </a:lnTo>
                  <a:lnTo>
                    <a:pt x="4584" y="22210"/>
                  </a:lnTo>
                  <a:lnTo>
                    <a:pt x="5403" y="22538"/>
                  </a:lnTo>
                  <a:lnTo>
                    <a:pt x="6276" y="22865"/>
                  </a:lnTo>
                  <a:lnTo>
                    <a:pt x="7204" y="23138"/>
                  </a:lnTo>
                  <a:lnTo>
                    <a:pt x="9059" y="23684"/>
                  </a:lnTo>
                  <a:lnTo>
                    <a:pt x="10915" y="24175"/>
                  </a:lnTo>
                  <a:lnTo>
                    <a:pt x="12825" y="24666"/>
                  </a:lnTo>
                  <a:lnTo>
                    <a:pt x="15335" y="25376"/>
                  </a:lnTo>
                  <a:lnTo>
                    <a:pt x="17790" y="26194"/>
                  </a:lnTo>
                  <a:lnTo>
                    <a:pt x="20301" y="26958"/>
                  </a:lnTo>
                  <a:lnTo>
                    <a:pt x="22811" y="27722"/>
                  </a:lnTo>
                  <a:lnTo>
                    <a:pt x="25321" y="28377"/>
                  </a:lnTo>
                  <a:lnTo>
                    <a:pt x="26576" y="28650"/>
                  </a:lnTo>
                  <a:lnTo>
                    <a:pt x="27831" y="28868"/>
                  </a:lnTo>
                  <a:lnTo>
                    <a:pt x="29141" y="29086"/>
                  </a:lnTo>
                  <a:lnTo>
                    <a:pt x="30451" y="29195"/>
                  </a:lnTo>
                  <a:lnTo>
                    <a:pt x="31706" y="29305"/>
                  </a:lnTo>
                  <a:lnTo>
                    <a:pt x="33070" y="29359"/>
                  </a:lnTo>
                  <a:lnTo>
                    <a:pt x="36563" y="29305"/>
                  </a:lnTo>
                  <a:lnTo>
                    <a:pt x="38363" y="29250"/>
                  </a:lnTo>
                  <a:lnTo>
                    <a:pt x="40164" y="29141"/>
                  </a:lnTo>
                  <a:lnTo>
                    <a:pt x="41965" y="28977"/>
                  </a:lnTo>
                  <a:lnTo>
                    <a:pt x="42838" y="28813"/>
                  </a:lnTo>
                  <a:lnTo>
                    <a:pt x="43711" y="28650"/>
                  </a:lnTo>
                  <a:lnTo>
                    <a:pt x="44584" y="28431"/>
                  </a:lnTo>
                  <a:lnTo>
                    <a:pt x="45403" y="28213"/>
                  </a:lnTo>
                  <a:lnTo>
                    <a:pt x="46276" y="27940"/>
                  </a:lnTo>
                  <a:lnTo>
                    <a:pt x="47040" y="27613"/>
                  </a:lnTo>
                  <a:lnTo>
                    <a:pt x="47968" y="27176"/>
                  </a:lnTo>
                  <a:lnTo>
                    <a:pt x="48732" y="26631"/>
                  </a:lnTo>
                  <a:lnTo>
                    <a:pt x="49441" y="26030"/>
                  </a:lnTo>
                  <a:lnTo>
                    <a:pt x="50041" y="25376"/>
                  </a:lnTo>
                  <a:lnTo>
                    <a:pt x="50587" y="24666"/>
                  </a:lnTo>
                  <a:lnTo>
                    <a:pt x="51024" y="23902"/>
                  </a:lnTo>
                  <a:lnTo>
                    <a:pt x="51460" y="23084"/>
                  </a:lnTo>
                  <a:lnTo>
                    <a:pt x="51788" y="22265"/>
                  </a:lnTo>
                  <a:lnTo>
                    <a:pt x="52061" y="21392"/>
                  </a:lnTo>
                  <a:lnTo>
                    <a:pt x="52333" y="20519"/>
                  </a:lnTo>
                  <a:lnTo>
                    <a:pt x="52770" y="18663"/>
                  </a:lnTo>
                  <a:lnTo>
                    <a:pt x="53152" y="16863"/>
                  </a:lnTo>
                  <a:lnTo>
                    <a:pt x="53534" y="15062"/>
                  </a:lnTo>
                  <a:lnTo>
                    <a:pt x="53971" y="13261"/>
                  </a:lnTo>
                  <a:lnTo>
                    <a:pt x="54407" y="11406"/>
                  </a:lnTo>
                  <a:lnTo>
                    <a:pt x="55171" y="7695"/>
                  </a:lnTo>
                  <a:lnTo>
                    <a:pt x="55880" y="3984"/>
                  </a:lnTo>
                  <a:lnTo>
                    <a:pt x="56644" y="273"/>
                  </a:lnTo>
                  <a:lnTo>
                    <a:pt x="56372" y="109"/>
                  </a:lnTo>
                  <a:lnTo>
                    <a:pt x="55990" y="0"/>
                  </a:lnTo>
                  <a:close/>
                </a:path>
              </a:pathLst>
            </a:custGeom>
            <a:solidFill>
              <a:srgbClr val="D9B49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5" name="Google Shape;2385;p63"/>
            <p:cNvSpPr/>
            <p:nvPr/>
          </p:nvSpPr>
          <p:spPr>
            <a:xfrm>
              <a:off x="1291550" y="2670575"/>
              <a:ext cx="1467975" cy="1016400"/>
            </a:xfrm>
            <a:custGeom>
              <a:avLst/>
              <a:gdLst/>
              <a:ahLst/>
              <a:cxnLst/>
              <a:rect l="l" t="t" r="r" b="b"/>
              <a:pathLst>
                <a:path w="58719" h="40656" extrusionOk="0">
                  <a:moveTo>
                    <a:pt x="50042" y="1"/>
                  </a:moveTo>
                  <a:lnTo>
                    <a:pt x="49223" y="1965"/>
                  </a:lnTo>
                  <a:lnTo>
                    <a:pt x="48623" y="3221"/>
                  </a:lnTo>
                  <a:lnTo>
                    <a:pt x="47914" y="4530"/>
                  </a:lnTo>
                  <a:lnTo>
                    <a:pt x="47095" y="5949"/>
                  </a:lnTo>
                  <a:lnTo>
                    <a:pt x="46658" y="6604"/>
                  </a:lnTo>
                  <a:lnTo>
                    <a:pt x="46167" y="7313"/>
                  </a:lnTo>
                  <a:lnTo>
                    <a:pt x="45622" y="7914"/>
                  </a:lnTo>
                  <a:lnTo>
                    <a:pt x="45076" y="8568"/>
                  </a:lnTo>
                  <a:lnTo>
                    <a:pt x="44530" y="9114"/>
                  </a:lnTo>
                  <a:lnTo>
                    <a:pt x="43930" y="9660"/>
                  </a:lnTo>
                  <a:lnTo>
                    <a:pt x="42511" y="10806"/>
                  </a:lnTo>
                  <a:lnTo>
                    <a:pt x="41038" y="11897"/>
                  </a:lnTo>
                  <a:lnTo>
                    <a:pt x="39619" y="12934"/>
                  </a:lnTo>
                  <a:lnTo>
                    <a:pt x="38091" y="13916"/>
                  </a:lnTo>
                  <a:lnTo>
                    <a:pt x="37272" y="14407"/>
                  </a:lnTo>
                  <a:lnTo>
                    <a:pt x="36454" y="14844"/>
                  </a:lnTo>
                  <a:lnTo>
                    <a:pt x="35581" y="15226"/>
                  </a:lnTo>
                  <a:lnTo>
                    <a:pt x="34708" y="15499"/>
                  </a:lnTo>
                  <a:lnTo>
                    <a:pt x="33780" y="15717"/>
                  </a:lnTo>
                  <a:lnTo>
                    <a:pt x="32852" y="15826"/>
                  </a:lnTo>
                  <a:lnTo>
                    <a:pt x="30997" y="15826"/>
                  </a:lnTo>
                  <a:lnTo>
                    <a:pt x="29360" y="15772"/>
                  </a:lnTo>
                  <a:lnTo>
                    <a:pt x="27668" y="15663"/>
                  </a:lnTo>
                  <a:lnTo>
                    <a:pt x="26031" y="15444"/>
                  </a:lnTo>
                  <a:lnTo>
                    <a:pt x="24394" y="15226"/>
                  </a:lnTo>
                  <a:lnTo>
                    <a:pt x="21120" y="14626"/>
                  </a:lnTo>
                  <a:lnTo>
                    <a:pt x="17845" y="14025"/>
                  </a:lnTo>
                  <a:lnTo>
                    <a:pt x="14571" y="13425"/>
                  </a:lnTo>
                  <a:lnTo>
                    <a:pt x="11297" y="12825"/>
                  </a:lnTo>
                  <a:lnTo>
                    <a:pt x="10042" y="12661"/>
                  </a:lnTo>
                  <a:lnTo>
                    <a:pt x="9442" y="12607"/>
                  </a:lnTo>
                  <a:lnTo>
                    <a:pt x="8896" y="12607"/>
                  </a:lnTo>
                  <a:lnTo>
                    <a:pt x="8350" y="12661"/>
                  </a:lnTo>
                  <a:lnTo>
                    <a:pt x="7859" y="12716"/>
                  </a:lnTo>
                  <a:lnTo>
                    <a:pt x="7368" y="12825"/>
                  </a:lnTo>
                  <a:lnTo>
                    <a:pt x="6877" y="12934"/>
                  </a:lnTo>
                  <a:lnTo>
                    <a:pt x="6386" y="13152"/>
                  </a:lnTo>
                  <a:lnTo>
                    <a:pt x="5949" y="13371"/>
                  </a:lnTo>
                  <a:lnTo>
                    <a:pt x="5513" y="13589"/>
                  </a:lnTo>
                  <a:lnTo>
                    <a:pt x="5021" y="13916"/>
                  </a:lnTo>
                  <a:lnTo>
                    <a:pt x="4148" y="14626"/>
                  </a:lnTo>
                  <a:lnTo>
                    <a:pt x="3221" y="15499"/>
                  </a:lnTo>
                  <a:lnTo>
                    <a:pt x="2620" y="16154"/>
                  </a:lnTo>
                  <a:lnTo>
                    <a:pt x="2129" y="16809"/>
                  </a:lnTo>
                  <a:lnTo>
                    <a:pt x="1693" y="17518"/>
                  </a:lnTo>
                  <a:lnTo>
                    <a:pt x="1256" y="18282"/>
                  </a:lnTo>
                  <a:lnTo>
                    <a:pt x="929" y="19046"/>
                  </a:lnTo>
                  <a:lnTo>
                    <a:pt x="656" y="19864"/>
                  </a:lnTo>
                  <a:lnTo>
                    <a:pt x="437" y="20683"/>
                  </a:lnTo>
                  <a:lnTo>
                    <a:pt x="274" y="21556"/>
                  </a:lnTo>
                  <a:lnTo>
                    <a:pt x="165" y="22375"/>
                  </a:lnTo>
                  <a:lnTo>
                    <a:pt x="55" y="23248"/>
                  </a:lnTo>
                  <a:lnTo>
                    <a:pt x="1" y="24176"/>
                  </a:lnTo>
                  <a:lnTo>
                    <a:pt x="1" y="25049"/>
                  </a:lnTo>
                  <a:lnTo>
                    <a:pt x="55" y="25922"/>
                  </a:lnTo>
                  <a:lnTo>
                    <a:pt x="165" y="26795"/>
                  </a:lnTo>
                  <a:lnTo>
                    <a:pt x="383" y="28487"/>
                  </a:lnTo>
                  <a:lnTo>
                    <a:pt x="547" y="29251"/>
                  </a:lnTo>
                  <a:lnTo>
                    <a:pt x="765" y="29960"/>
                  </a:lnTo>
                  <a:lnTo>
                    <a:pt x="1038" y="30615"/>
                  </a:lnTo>
                  <a:lnTo>
                    <a:pt x="1311" y="31270"/>
                  </a:lnTo>
                  <a:lnTo>
                    <a:pt x="2511" y="31324"/>
                  </a:lnTo>
                  <a:lnTo>
                    <a:pt x="3766" y="31379"/>
                  </a:lnTo>
                  <a:lnTo>
                    <a:pt x="8678" y="31379"/>
                  </a:lnTo>
                  <a:lnTo>
                    <a:pt x="9933" y="31488"/>
                  </a:lnTo>
                  <a:lnTo>
                    <a:pt x="11133" y="31597"/>
                  </a:lnTo>
                  <a:lnTo>
                    <a:pt x="12716" y="31925"/>
                  </a:lnTo>
                  <a:lnTo>
                    <a:pt x="14244" y="32307"/>
                  </a:lnTo>
                  <a:lnTo>
                    <a:pt x="15717" y="32798"/>
                  </a:lnTo>
                  <a:lnTo>
                    <a:pt x="17191" y="33343"/>
                  </a:lnTo>
                  <a:lnTo>
                    <a:pt x="18609" y="33944"/>
                  </a:lnTo>
                  <a:lnTo>
                    <a:pt x="20028" y="34598"/>
                  </a:lnTo>
                  <a:lnTo>
                    <a:pt x="22866" y="35963"/>
                  </a:lnTo>
                  <a:lnTo>
                    <a:pt x="25649" y="37382"/>
                  </a:lnTo>
                  <a:lnTo>
                    <a:pt x="27068" y="38036"/>
                  </a:lnTo>
                  <a:lnTo>
                    <a:pt x="28487" y="38637"/>
                  </a:lnTo>
                  <a:lnTo>
                    <a:pt x="29960" y="39237"/>
                  </a:lnTo>
                  <a:lnTo>
                    <a:pt x="31433" y="39728"/>
                  </a:lnTo>
                  <a:lnTo>
                    <a:pt x="32907" y="40110"/>
                  </a:lnTo>
                  <a:lnTo>
                    <a:pt x="34435" y="40437"/>
                  </a:lnTo>
                  <a:lnTo>
                    <a:pt x="35253" y="40547"/>
                  </a:lnTo>
                  <a:lnTo>
                    <a:pt x="36017" y="40601"/>
                  </a:lnTo>
                  <a:lnTo>
                    <a:pt x="36836" y="40656"/>
                  </a:lnTo>
                  <a:lnTo>
                    <a:pt x="37654" y="40656"/>
                  </a:lnTo>
                  <a:lnTo>
                    <a:pt x="38473" y="40601"/>
                  </a:lnTo>
                  <a:lnTo>
                    <a:pt x="39291" y="40492"/>
                  </a:lnTo>
                  <a:lnTo>
                    <a:pt x="40110" y="40383"/>
                  </a:lnTo>
                  <a:lnTo>
                    <a:pt x="40874" y="40219"/>
                  </a:lnTo>
                  <a:lnTo>
                    <a:pt x="41693" y="40001"/>
                  </a:lnTo>
                  <a:lnTo>
                    <a:pt x="42457" y="39728"/>
                  </a:lnTo>
                  <a:lnTo>
                    <a:pt x="43221" y="39455"/>
                  </a:lnTo>
                  <a:lnTo>
                    <a:pt x="43930" y="39128"/>
                  </a:lnTo>
                  <a:lnTo>
                    <a:pt x="44639" y="38746"/>
                  </a:lnTo>
                  <a:lnTo>
                    <a:pt x="45349" y="38309"/>
                  </a:lnTo>
                  <a:lnTo>
                    <a:pt x="45949" y="37818"/>
                  </a:lnTo>
                  <a:lnTo>
                    <a:pt x="46549" y="37327"/>
                  </a:lnTo>
                  <a:lnTo>
                    <a:pt x="47368" y="36563"/>
                  </a:lnTo>
                  <a:lnTo>
                    <a:pt x="48023" y="35690"/>
                  </a:lnTo>
                  <a:lnTo>
                    <a:pt x="48678" y="34817"/>
                  </a:lnTo>
                  <a:lnTo>
                    <a:pt x="49223" y="33889"/>
                  </a:lnTo>
                  <a:lnTo>
                    <a:pt x="49714" y="32907"/>
                  </a:lnTo>
                  <a:lnTo>
                    <a:pt x="50151" y="31870"/>
                  </a:lnTo>
                  <a:lnTo>
                    <a:pt x="50533" y="30833"/>
                  </a:lnTo>
                  <a:lnTo>
                    <a:pt x="50915" y="29796"/>
                  </a:lnTo>
                  <a:lnTo>
                    <a:pt x="51188" y="28705"/>
                  </a:lnTo>
                  <a:lnTo>
                    <a:pt x="51461" y="27613"/>
                  </a:lnTo>
                  <a:lnTo>
                    <a:pt x="51897" y="25431"/>
                  </a:lnTo>
                  <a:lnTo>
                    <a:pt x="52661" y="21120"/>
                  </a:lnTo>
                  <a:lnTo>
                    <a:pt x="52825" y="20192"/>
                  </a:lnTo>
                  <a:lnTo>
                    <a:pt x="53098" y="18937"/>
                  </a:lnTo>
                  <a:lnTo>
                    <a:pt x="53480" y="17627"/>
                  </a:lnTo>
                  <a:lnTo>
                    <a:pt x="53753" y="16918"/>
                  </a:lnTo>
                  <a:lnTo>
                    <a:pt x="53971" y="16263"/>
                  </a:lnTo>
                  <a:lnTo>
                    <a:pt x="54298" y="15608"/>
                  </a:lnTo>
                  <a:lnTo>
                    <a:pt x="54626" y="15008"/>
                  </a:lnTo>
                  <a:lnTo>
                    <a:pt x="54953" y="14462"/>
                  </a:lnTo>
                  <a:lnTo>
                    <a:pt x="55335" y="14025"/>
                  </a:lnTo>
                  <a:lnTo>
                    <a:pt x="55772" y="13643"/>
                  </a:lnTo>
                  <a:lnTo>
                    <a:pt x="56263" y="13316"/>
                  </a:lnTo>
                  <a:lnTo>
                    <a:pt x="56481" y="13261"/>
                  </a:lnTo>
                  <a:lnTo>
                    <a:pt x="56754" y="13207"/>
                  </a:lnTo>
                  <a:lnTo>
                    <a:pt x="57027" y="13152"/>
                  </a:lnTo>
                  <a:lnTo>
                    <a:pt x="57300" y="13152"/>
                  </a:lnTo>
                  <a:lnTo>
                    <a:pt x="57682" y="13261"/>
                  </a:lnTo>
                  <a:lnTo>
                    <a:pt x="57954" y="13425"/>
                  </a:lnTo>
                  <a:lnTo>
                    <a:pt x="58718" y="10260"/>
                  </a:lnTo>
                  <a:lnTo>
                    <a:pt x="50042"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6" name="Google Shape;2386;p63"/>
            <p:cNvSpPr/>
            <p:nvPr/>
          </p:nvSpPr>
          <p:spPr>
            <a:xfrm>
              <a:off x="2179700" y="3174000"/>
              <a:ext cx="352000" cy="1345175"/>
            </a:xfrm>
            <a:custGeom>
              <a:avLst/>
              <a:gdLst/>
              <a:ahLst/>
              <a:cxnLst/>
              <a:rect l="l" t="t" r="r" b="b"/>
              <a:pathLst>
                <a:path w="14080" h="53807" extrusionOk="0">
                  <a:moveTo>
                    <a:pt x="13479" y="0"/>
                  </a:moveTo>
                  <a:lnTo>
                    <a:pt x="0" y="15607"/>
                  </a:lnTo>
                  <a:lnTo>
                    <a:pt x="437" y="16426"/>
                  </a:lnTo>
                  <a:lnTo>
                    <a:pt x="764" y="17245"/>
                  </a:lnTo>
                  <a:lnTo>
                    <a:pt x="1146" y="18118"/>
                  </a:lnTo>
                  <a:lnTo>
                    <a:pt x="1474" y="18991"/>
                  </a:lnTo>
                  <a:lnTo>
                    <a:pt x="2019" y="20846"/>
                  </a:lnTo>
                  <a:lnTo>
                    <a:pt x="2456" y="22702"/>
                  </a:lnTo>
                  <a:lnTo>
                    <a:pt x="2783" y="24612"/>
                  </a:lnTo>
                  <a:lnTo>
                    <a:pt x="3056" y="26521"/>
                  </a:lnTo>
                  <a:lnTo>
                    <a:pt x="3165" y="28431"/>
                  </a:lnTo>
                  <a:lnTo>
                    <a:pt x="3220" y="30341"/>
                  </a:lnTo>
                  <a:lnTo>
                    <a:pt x="3165" y="31105"/>
                  </a:lnTo>
                  <a:lnTo>
                    <a:pt x="3056" y="31979"/>
                  </a:lnTo>
                  <a:lnTo>
                    <a:pt x="2783" y="33779"/>
                  </a:lnTo>
                  <a:lnTo>
                    <a:pt x="2456" y="35362"/>
                  </a:lnTo>
                  <a:lnTo>
                    <a:pt x="2347" y="35908"/>
                  </a:lnTo>
                  <a:lnTo>
                    <a:pt x="2292" y="36180"/>
                  </a:lnTo>
                  <a:lnTo>
                    <a:pt x="2347" y="36617"/>
                  </a:lnTo>
                  <a:lnTo>
                    <a:pt x="2401" y="36944"/>
                  </a:lnTo>
                  <a:lnTo>
                    <a:pt x="2619" y="37545"/>
                  </a:lnTo>
                  <a:lnTo>
                    <a:pt x="2838" y="38090"/>
                  </a:lnTo>
                  <a:lnTo>
                    <a:pt x="2892" y="38472"/>
                  </a:lnTo>
                  <a:lnTo>
                    <a:pt x="3001" y="38854"/>
                  </a:lnTo>
                  <a:lnTo>
                    <a:pt x="3165" y="41146"/>
                  </a:lnTo>
                  <a:lnTo>
                    <a:pt x="3220" y="43711"/>
                  </a:lnTo>
                  <a:lnTo>
                    <a:pt x="3220" y="46221"/>
                  </a:lnTo>
                  <a:lnTo>
                    <a:pt x="3111" y="48459"/>
                  </a:lnTo>
                  <a:lnTo>
                    <a:pt x="3111" y="49386"/>
                  </a:lnTo>
                  <a:lnTo>
                    <a:pt x="3220" y="50096"/>
                  </a:lnTo>
                  <a:lnTo>
                    <a:pt x="3383" y="50751"/>
                  </a:lnTo>
                  <a:lnTo>
                    <a:pt x="3711" y="51569"/>
                  </a:lnTo>
                  <a:lnTo>
                    <a:pt x="3765" y="52006"/>
                  </a:lnTo>
                  <a:lnTo>
                    <a:pt x="3820" y="52606"/>
                  </a:lnTo>
                  <a:lnTo>
                    <a:pt x="3929" y="53807"/>
                  </a:lnTo>
                  <a:lnTo>
                    <a:pt x="5621" y="53643"/>
                  </a:lnTo>
                  <a:lnTo>
                    <a:pt x="6494" y="53534"/>
                  </a:lnTo>
                  <a:lnTo>
                    <a:pt x="7313" y="53370"/>
                  </a:lnTo>
                  <a:lnTo>
                    <a:pt x="8077" y="53152"/>
                  </a:lnTo>
                  <a:lnTo>
                    <a:pt x="8786" y="52879"/>
                  </a:lnTo>
                  <a:lnTo>
                    <a:pt x="9113" y="52661"/>
                  </a:lnTo>
                  <a:lnTo>
                    <a:pt x="9441" y="52442"/>
                  </a:lnTo>
                  <a:lnTo>
                    <a:pt x="9768" y="52224"/>
                  </a:lnTo>
                  <a:lnTo>
                    <a:pt x="10041" y="51951"/>
                  </a:lnTo>
                  <a:lnTo>
                    <a:pt x="9168" y="50587"/>
                  </a:lnTo>
                  <a:lnTo>
                    <a:pt x="8513" y="49441"/>
                  </a:lnTo>
                  <a:lnTo>
                    <a:pt x="8131" y="48513"/>
                  </a:lnTo>
                  <a:lnTo>
                    <a:pt x="7804" y="47531"/>
                  </a:lnTo>
                  <a:lnTo>
                    <a:pt x="7585" y="46494"/>
                  </a:lnTo>
                  <a:lnTo>
                    <a:pt x="7476" y="45457"/>
                  </a:lnTo>
                  <a:lnTo>
                    <a:pt x="7422" y="44421"/>
                  </a:lnTo>
                  <a:lnTo>
                    <a:pt x="7422" y="43329"/>
                  </a:lnTo>
                  <a:lnTo>
                    <a:pt x="7476" y="42292"/>
                  </a:lnTo>
                  <a:lnTo>
                    <a:pt x="7585" y="41201"/>
                  </a:lnTo>
                  <a:lnTo>
                    <a:pt x="7858" y="39018"/>
                  </a:lnTo>
                  <a:lnTo>
                    <a:pt x="8131" y="36890"/>
                  </a:lnTo>
                  <a:lnTo>
                    <a:pt x="8404" y="34816"/>
                  </a:lnTo>
                  <a:lnTo>
                    <a:pt x="8513" y="33779"/>
                  </a:lnTo>
                  <a:lnTo>
                    <a:pt x="8513" y="32797"/>
                  </a:lnTo>
                  <a:lnTo>
                    <a:pt x="8622" y="31269"/>
                  </a:lnTo>
                  <a:lnTo>
                    <a:pt x="8786" y="29741"/>
                  </a:lnTo>
                  <a:lnTo>
                    <a:pt x="9059" y="28159"/>
                  </a:lnTo>
                  <a:lnTo>
                    <a:pt x="9386" y="26631"/>
                  </a:lnTo>
                  <a:lnTo>
                    <a:pt x="9768" y="25048"/>
                  </a:lnTo>
                  <a:lnTo>
                    <a:pt x="10259" y="23575"/>
                  </a:lnTo>
                  <a:lnTo>
                    <a:pt x="10805" y="22101"/>
                  </a:lnTo>
                  <a:lnTo>
                    <a:pt x="11351" y="20737"/>
                  </a:lnTo>
                  <a:lnTo>
                    <a:pt x="11842" y="19536"/>
                  </a:lnTo>
                  <a:lnTo>
                    <a:pt x="12278" y="18336"/>
                  </a:lnTo>
                  <a:lnTo>
                    <a:pt x="12715" y="17081"/>
                  </a:lnTo>
                  <a:lnTo>
                    <a:pt x="13042" y="15826"/>
                  </a:lnTo>
                  <a:lnTo>
                    <a:pt x="13315" y="14516"/>
                  </a:lnTo>
                  <a:lnTo>
                    <a:pt x="13588" y="13206"/>
                  </a:lnTo>
                  <a:lnTo>
                    <a:pt x="13752" y="11897"/>
                  </a:lnTo>
                  <a:lnTo>
                    <a:pt x="13916" y="10532"/>
                  </a:lnTo>
                  <a:lnTo>
                    <a:pt x="14025" y="9168"/>
                  </a:lnTo>
                  <a:lnTo>
                    <a:pt x="14079" y="7858"/>
                  </a:lnTo>
                  <a:lnTo>
                    <a:pt x="14079" y="6494"/>
                  </a:lnTo>
                  <a:lnTo>
                    <a:pt x="14025" y="5185"/>
                  </a:lnTo>
                  <a:lnTo>
                    <a:pt x="13970" y="3875"/>
                  </a:lnTo>
                  <a:lnTo>
                    <a:pt x="13861" y="2565"/>
                  </a:lnTo>
                  <a:lnTo>
                    <a:pt x="13697" y="1255"/>
                  </a:lnTo>
                  <a:lnTo>
                    <a:pt x="13479"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7" name="Google Shape;2387;p63"/>
            <p:cNvSpPr/>
            <p:nvPr/>
          </p:nvSpPr>
          <p:spPr>
            <a:xfrm>
              <a:off x="2277925" y="4472775"/>
              <a:ext cx="182825" cy="84600"/>
            </a:xfrm>
            <a:custGeom>
              <a:avLst/>
              <a:gdLst/>
              <a:ahLst/>
              <a:cxnLst/>
              <a:rect l="l" t="t" r="r" b="b"/>
              <a:pathLst>
                <a:path w="7313" h="3384" extrusionOk="0">
                  <a:moveTo>
                    <a:pt x="6112" y="0"/>
                  </a:moveTo>
                  <a:lnTo>
                    <a:pt x="5839" y="273"/>
                  </a:lnTo>
                  <a:lnTo>
                    <a:pt x="5512" y="491"/>
                  </a:lnTo>
                  <a:lnTo>
                    <a:pt x="5184" y="710"/>
                  </a:lnTo>
                  <a:lnTo>
                    <a:pt x="4857" y="928"/>
                  </a:lnTo>
                  <a:lnTo>
                    <a:pt x="4148" y="1201"/>
                  </a:lnTo>
                  <a:lnTo>
                    <a:pt x="3384" y="1419"/>
                  </a:lnTo>
                  <a:lnTo>
                    <a:pt x="2565" y="1583"/>
                  </a:lnTo>
                  <a:lnTo>
                    <a:pt x="1692" y="1692"/>
                  </a:lnTo>
                  <a:lnTo>
                    <a:pt x="0" y="1856"/>
                  </a:lnTo>
                  <a:lnTo>
                    <a:pt x="55" y="2292"/>
                  </a:lnTo>
                  <a:lnTo>
                    <a:pt x="218" y="2620"/>
                  </a:lnTo>
                  <a:lnTo>
                    <a:pt x="382" y="2783"/>
                  </a:lnTo>
                  <a:lnTo>
                    <a:pt x="655" y="2892"/>
                  </a:lnTo>
                  <a:lnTo>
                    <a:pt x="1037" y="3056"/>
                  </a:lnTo>
                  <a:lnTo>
                    <a:pt x="1474" y="3165"/>
                  </a:lnTo>
                  <a:lnTo>
                    <a:pt x="2510" y="3274"/>
                  </a:lnTo>
                  <a:lnTo>
                    <a:pt x="3656" y="3384"/>
                  </a:lnTo>
                  <a:lnTo>
                    <a:pt x="4857" y="3384"/>
                  </a:lnTo>
                  <a:lnTo>
                    <a:pt x="5894" y="3274"/>
                  </a:lnTo>
                  <a:lnTo>
                    <a:pt x="6385" y="3165"/>
                  </a:lnTo>
                  <a:lnTo>
                    <a:pt x="6767" y="3056"/>
                  </a:lnTo>
                  <a:lnTo>
                    <a:pt x="7040" y="2892"/>
                  </a:lnTo>
                  <a:lnTo>
                    <a:pt x="7258" y="2729"/>
                  </a:lnTo>
                  <a:lnTo>
                    <a:pt x="7313" y="2565"/>
                  </a:lnTo>
                  <a:lnTo>
                    <a:pt x="7313" y="2347"/>
                  </a:lnTo>
                  <a:lnTo>
                    <a:pt x="7203" y="2074"/>
                  </a:lnTo>
                  <a:lnTo>
                    <a:pt x="7040" y="1692"/>
                  </a:lnTo>
                  <a:lnTo>
                    <a:pt x="6658" y="873"/>
                  </a:lnTo>
                  <a:lnTo>
                    <a:pt x="6112" y="0"/>
                  </a:lnTo>
                  <a:close/>
                </a:path>
              </a:pathLst>
            </a:custGeom>
            <a:solidFill>
              <a:srgbClr val="66301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8" name="Google Shape;2388;p63"/>
            <p:cNvSpPr/>
            <p:nvPr/>
          </p:nvSpPr>
          <p:spPr>
            <a:xfrm>
              <a:off x="1423900" y="4472775"/>
              <a:ext cx="182825" cy="84600"/>
            </a:xfrm>
            <a:custGeom>
              <a:avLst/>
              <a:gdLst/>
              <a:ahLst/>
              <a:cxnLst/>
              <a:rect l="l" t="t" r="r" b="b"/>
              <a:pathLst>
                <a:path w="7313" h="3384" extrusionOk="0">
                  <a:moveTo>
                    <a:pt x="6058" y="0"/>
                  </a:moveTo>
                  <a:lnTo>
                    <a:pt x="5785" y="273"/>
                  </a:lnTo>
                  <a:lnTo>
                    <a:pt x="5512" y="491"/>
                  </a:lnTo>
                  <a:lnTo>
                    <a:pt x="5184" y="710"/>
                  </a:lnTo>
                  <a:lnTo>
                    <a:pt x="4857" y="928"/>
                  </a:lnTo>
                  <a:lnTo>
                    <a:pt x="4093" y="1201"/>
                  </a:lnTo>
                  <a:lnTo>
                    <a:pt x="3329" y="1419"/>
                  </a:lnTo>
                  <a:lnTo>
                    <a:pt x="2510" y="1583"/>
                  </a:lnTo>
                  <a:lnTo>
                    <a:pt x="1692" y="1692"/>
                  </a:lnTo>
                  <a:lnTo>
                    <a:pt x="0" y="1856"/>
                  </a:lnTo>
                  <a:lnTo>
                    <a:pt x="55" y="2292"/>
                  </a:lnTo>
                  <a:lnTo>
                    <a:pt x="219" y="2620"/>
                  </a:lnTo>
                  <a:lnTo>
                    <a:pt x="382" y="2783"/>
                  </a:lnTo>
                  <a:lnTo>
                    <a:pt x="655" y="2892"/>
                  </a:lnTo>
                  <a:lnTo>
                    <a:pt x="1037" y="3056"/>
                  </a:lnTo>
                  <a:lnTo>
                    <a:pt x="1474" y="3165"/>
                  </a:lnTo>
                  <a:lnTo>
                    <a:pt x="2510" y="3274"/>
                  </a:lnTo>
                  <a:lnTo>
                    <a:pt x="3656" y="3384"/>
                  </a:lnTo>
                  <a:lnTo>
                    <a:pt x="4802" y="3384"/>
                  </a:lnTo>
                  <a:lnTo>
                    <a:pt x="5894" y="3274"/>
                  </a:lnTo>
                  <a:lnTo>
                    <a:pt x="6330" y="3165"/>
                  </a:lnTo>
                  <a:lnTo>
                    <a:pt x="6712" y="3056"/>
                  </a:lnTo>
                  <a:lnTo>
                    <a:pt x="7040" y="2892"/>
                  </a:lnTo>
                  <a:lnTo>
                    <a:pt x="7258" y="2729"/>
                  </a:lnTo>
                  <a:lnTo>
                    <a:pt x="7313" y="2565"/>
                  </a:lnTo>
                  <a:lnTo>
                    <a:pt x="7258" y="2347"/>
                  </a:lnTo>
                  <a:lnTo>
                    <a:pt x="7203" y="2074"/>
                  </a:lnTo>
                  <a:lnTo>
                    <a:pt x="7040" y="1692"/>
                  </a:lnTo>
                  <a:lnTo>
                    <a:pt x="6603" y="873"/>
                  </a:lnTo>
                  <a:lnTo>
                    <a:pt x="6058" y="0"/>
                  </a:lnTo>
                  <a:close/>
                </a:path>
              </a:pathLst>
            </a:custGeom>
            <a:solidFill>
              <a:srgbClr val="66301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9" name="Google Shape;2389;p63"/>
            <p:cNvSpPr/>
            <p:nvPr/>
          </p:nvSpPr>
          <p:spPr>
            <a:xfrm>
              <a:off x="1267000" y="2984375"/>
              <a:ext cx="488425" cy="1534800"/>
            </a:xfrm>
            <a:custGeom>
              <a:avLst/>
              <a:gdLst/>
              <a:ahLst/>
              <a:cxnLst/>
              <a:rect l="l" t="t" r="r" b="b"/>
              <a:pathLst>
                <a:path w="19537" h="61392" extrusionOk="0">
                  <a:moveTo>
                    <a:pt x="9878" y="0"/>
                  </a:moveTo>
                  <a:lnTo>
                    <a:pt x="9059" y="109"/>
                  </a:lnTo>
                  <a:lnTo>
                    <a:pt x="8241" y="273"/>
                  </a:lnTo>
                  <a:lnTo>
                    <a:pt x="7531" y="491"/>
                  </a:lnTo>
                  <a:lnTo>
                    <a:pt x="6822" y="764"/>
                  </a:lnTo>
                  <a:lnTo>
                    <a:pt x="6167" y="1091"/>
                  </a:lnTo>
                  <a:lnTo>
                    <a:pt x="5567" y="1473"/>
                  </a:lnTo>
                  <a:lnTo>
                    <a:pt x="4967" y="1910"/>
                  </a:lnTo>
                  <a:lnTo>
                    <a:pt x="4421" y="2401"/>
                  </a:lnTo>
                  <a:lnTo>
                    <a:pt x="3930" y="2892"/>
                  </a:lnTo>
                  <a:lnTo>
                    <a:pt x="3439" y="3438"/>
                  </a:lnTo>
                  <a:lnTo>
                    <a:pt x="3002" y="3984"/>
                  </a:lnTo>
                  <a:lnTo>
                    <a:pt x="2620" y="4584"/>
                  </a:lnTo>
                  <a:lnTo>
                    <a:pt x="2238" y="5239"/>
                  </a:lnTo>
                  <a:lnTo>
                    <a:pt x="1911" y="5894"/>
                  </a:lnTo>
                  <a:lnTo>
                    <a:pt x="1638" y="6548"/>
                  </a:lnTo>
                  <a:lnTo>
                    <a:pt x="1365" y="7258"/>
                  </a:lnTo>
                  <a:lnTo>
                    <a:pt x="874" y="8731"/>
                  </a:lnTo>
                  <a:lnTo>
                    <a:pt x="546" y="10205"/>
                  </a:lnTo>
                  <a:lnTo>
                    <a:pt x="274" y="11733"/>
                  </a:lnTo>
                  <a:lnTo>
                    <a:pt x="110" y="13261"/>
                  </a:lnTo>
                  <a:lnTo>
                    <a:pt x="1" y="14789"/>
                  </a:lnTo>
                  <a:lnTo>
                    <a:pt x="1" y="16207"/>
                  </a:lnTo>
                  <a:lnTo>
                    <a:pt x="55" y="17626"/>
                  </a:lnTo>
                  <a:lnTo>
                    <a:pt x="164" y="18936"/>
                  </a:lnTo>
                  <a:lnTo>
                    <a:pt x="546" y="22156"/>
                  </a:lnTo>
                  <a:lnTo>
                    <a:pt x="765" y="23847"/>
                  </a:lnTo>
                  <a:lnTo>
                    <a:pt x="1037" y="25539"/>
                  </a:lnTo>
                  <a:lnTo>
                    <a:pt x="1365" y="27231"/>
                  </a:lnTo>
                  <a:lnTo>
                    <a:pt x="1692" y="28868"/>
                  </a:lnTo>
                  <a:lnTo>
                    <a:pt x="2129" y="30505"/>
                  </a:lnTo>
                  <a:lnTo>
                    <a:pt x="2675" y="31978"/>
                  </a:lnTo>
                  <a:lnTo>
                    <a:pt x="2729" y="32306"/>
                  </a:lnTo>
                  <a:lnTo>
                    <a:pt x="2838" y="32633"/>
                  </a:lnTo>
                  <a:lnTo>
                    <a:pt x="2893" y="33397"/>
                  </a:lnTo>
                  <a:lnTo>
                    <a:pt x="2893" y="34216"/>
                  </a:lnTo>
                  <a:lnTo>
                    <a:pt x="2838" y="34980"/>
                  </a:lnTo>
                  <a:lnTo>
                    <a:pt x="2675" y="36235"/>
                  </a:lnTo>
                  <a:lnTo>
                    <a:pt x="2565" y="36780"/>
                  </a:lnTo>
                  <a:lnTo>
                    <a:pt x="2675" y="37053"/>
                  </a:lnTo>
                  <a:lnTo>
                    <a:pt x="2838" y="37381"/>
                  </a:lnTo>
                  <a:lnTo>
                    <a:pt x="3275" y="38145"/>
                  </a:lnTo>
                  <a:lnTo>
                    <a:pt x="3821" y="39072"/>
                  </a:lnTo>
                  <a:lnTo>
                    <a:pt x="4039" y="39564"/>
                  </a:lnTo>
                  <a:lnTo>
                    <a:pt x="4257" y="40055"/>
                  </a:lnTo>
                  <a:lnTo>
                    <a:pt x="4530" y="41091"/>
                  </a:lnTo>
                  <a:lnTo>
                    <a:pt x="4803" y="42183"/>
                  </a:lnTo>
                  <a:lnTo>
                    <a:pt x="5294" y="46439"/>
                  </a:lnTo>
                  <a:lnTo>
                    <a:pt x="5458" y="48731"/>
                  </a:lnTo>
                  <a:lnTo>
                    <a:pt x="5567" y="51296"/>
                  </a:lnTo>
                  <a:lnTo>
                    <a:pt x="5567" y="53806"/>
                  </a:lnTo>
                  <a:lnTo>
                    <a:pt x="5458" y="56044"/>
                  </a:lnTo>
                  <a:lnTo>
                    <a:pt x="5458" y="56971"/>
                  </a:lnTo>
                  <a:lnTo>
                    <a:pt x="5512" y="57681"/>
                  </a:lnTo>
                  <a:lnTo>
                    <a:pt x="5731" y="58336"/>
                  </a:lnTo>
                  <a:lnTo>
                    <a:pt x="6003" y="59154"/>
                  </a:lnTo>
                  <a:lnTo>
                    <a:pt x="6113" y="59591"/>
                  </a:lnTo>
                  <a:lnTo>
                    <a:pt x="6167" y="60191"/>
                  </a:lnTo>
                  <a:lnTo>
                    <a:pt x="6276" y="61392"/>
                  </a:lnTo>
                  <a:lnTo>
                    <a:pt x="7968" y="61228"/>
                  </a:lnTo>
                  <a:lnTo>
                    <a:pt x="8786" y="61119"/>
                  </a:lnTo>
                  <a:lnTo>
                    <a:pt x="9605" y="60955"/>
                  </a:lnTo>
                  <a:lnTo>
                    <a:pt x="10369" y="60737"/>
                  </a:lnTo>
                  <a:lnTo>
                    <a:pt x="11133" y="60464"/>
                  </a:lnTo>
                  <a:lnTo>
                    <a:pt x="11460" y="60246"/>
                  </a:lnTo>
                  <a:lnTo>
                    <a:pt x="11788" y="60027"/>
                  </a:lnTo>
                  <a:lnTo>
                    <a:pt x="12061" y="59809"/>
                  </a:lnTo>
                  <a:lnTo>
                    <a:pt x="12334" y="59536"/>
                  </a:lnTo>
                  <a:lnTo>
                    <a:pt x="11515" y="58172"/>
                  </a:lnTo>
                  <a:lnTo>
                    <a:pt x="10860" y="57026"/>
                  </a:lnTo>
                  <a:lnTo>
                    <a:pt x="10642" y="56535"/>
                  </a:lnTo>
                  <a:lnTo>
                    <a:pt x="10478" y="56044"/>
                  </a:lnTo>
                  <a:lnTo>
                    <a:pt x="10151" y="54952"/>
                  </a:lnTo>
                  <a:lnTo>
                    <a:pt x="9932" y="53752"/>
                  </a:lnTo>
                  <a:lnTo>
                    <a:pt x="9769" y="52497"/>
                  </a:lnTo>
                  <a:lnTo>
                    <a:pt x="9660" y="51242"/>
                  </a:lnTo>
                  <a:lnTo>
                    <a:pt x="9660" y="49932"/>
                  </a:lnTo>
                  <a:lnTo>
                    <a:pt x="9714" y="48622"/>
                  </a:lnTo>
                  <a:lnTo>
                    <a:pt x="9769" y="47367"/>
                  </a:lnTo>
                  <a:lnTo>
                    <a:pt x="9878" y="46112"/>
                  </a:lnTo>
                  <a:lnTo>
                    <a:pt x="10042" y="44911"/>
                  </a:lnTo>
                  <a:lnTo>
                    <a:pt x="10314" y="42838"/>
                  </a:lnTo>
                  <a:lnTo>
                    <a:pt x="10642" y="41310"/>
                  </a:lnTo>
                  <a:lnTo>
                    <a:pt x="10860" y="40382"/>
                  </a:lnTo>
                  <a:lnTo>
                    <a:pt x="11406" y="38909"/>
                  </a:lnTo>
                  <a:lnTo>
                    <a:pt x="12006" y="37272"/>
                  </a:lnTo>
                  <a:lnTo>
                    <a:pt x="13479" y="33779"/>
                  </a:lnTo>
                  <a:lnTo>
                    <a:pt x="15007" y="30341"/>
                  </a:lnTo>
                  <a:lnTo>
                    <a:pt x="16426" y="27340"/>
                  </a:lnTo>
                  <a:lnTo>
                    <a:pt x="17136" y="25812"/>
                  </a:lnTo>
                  <a:lnTo>
                    <a:pt x="17900" y="24284"/>
                  </a:lnTo>
                  <a:lnTo>
                    <a:pt x="18227" y="23520"/>
                  </a:lnTo>
                  <a:lnTo>
                    <a:pt x="18500" y="22701"/>
                  </a:lnTo>
                  <a:lnTo>
                    <a:pt x="18773" y="21883"/>
                  </a:lnTo>
                  <a:lnTo>
                    <a:pt x="18991" y="21064"/>
                  </a:lnTo>
                  <a:lnTo>
                    <a:pt x="19209" y="19809"/>
                  </a:lnTo>
                  <a:lnTo>
                    <a:pt x="19373" y="18554"/>
                  </a:lnTo>
                  <a:lnTo>
                    <a:pt x="19482" y="17299"/>
                  </a:lnTo>
                  <a:lnTo>
                    <a:pt x="19537" y="16044"/>
                  </a:lnTo>
                  <a:lnTo>
                    <a:pt x="19537" y="14734"/>
                  </a:lnTo>
                  <a:lnTo>
                    <a:pt x="19428" y="13479"/>
                  </a:lnTo>
                  <a:lnTo>
                    <a:pt x="19319" y="12224"/>
                  </a:lnTo>
                  <a:lnTo>
                    <a:pt x="19100" y="10969"/>
                  </a:lnTo>
                  <a:lnTo>
                    <a:pt x="18882" y="9932"/>
                  </a:lnTo>
                  <a:lnTo>
                    <a:pt x="18664" y="8895"/>
                  </a:lnTo>
                  <a:lnTo>
                    <a:pt x="18391" y="7913"/>
                  </a:lnTo>
                  <a:lnTo>
                    <a:pt x="18009" y="6876"/>
                  </a:lnTo>
                  <a:lnTo>
                    <a:pt x="17791" y="6494"/>
                  </a:lnTo>
                  <a:lnTo>
                    <a:pt x="17572" y="6112"/>
                  </a:lnTo>
                  <a:lnTo>
                    <a:pt x="16972" y="5403"/>
                  </a:lnTo>
                  <a:lnTo>
                    <a:pt x="16426" y="4748"/>
                  </a:lnTo>
                  <a:lnTo>
                    <a:pt x="16153" y="4420"/>
                  </a:lnTo>
                  <a:lnTo>
                    <a:pt x="15935" y="4038"/>
                  </a:lnTo>
                  <a:lnTo>
                    <a:pt x="9878"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0" name="Google Shape;2390;p63"/>
            <p:cNvSpPr/>
            <p:nvPr/>
          </p:nvSpPr>
          <p:spPr>
            <a:xfrm>
              <a:off x="2631250" y="2816550"/>
              <a:ext cx="173300" cy="94175"/>
            </a:xfrm>
            <a:custGeom>
              <a:avLst/>
              <a:gdLst/>
              <a:ahLst/>
              <a:cxnLst/>
              <a:rect l="l" t="t" r="r" b="b"/>
              <a:pathLst>
                <a:path w="6932" h="3767" extrusionOk="0">
                  <a:moveTo>
                    <a:pt x="55" y="1"/>
                  </a:moveTo>
                  <a:lnTo>
                    <a:pt x="1" y="110"/>
                  </a:lnTo>
                  <a:lnTo>
                    <a:pt x="1" y="383"/>
                  </a:lnTo>
                  <a:lnTo>
                    <a:pt x="1" y="601"/>
                  </a:lnTo>
                  <a:lnTo>
                    <a:pt x="55" y="819"/>
                  </a:lnTo>
                  <a:lnTo>
                    <a:pt x="110" y="1092"/>
                  </a:lnTo>
                  <a:lnTo>
                    <a:pt x="219" y="1365"/>
                  </a:lnTo>
                  <a:lnTo>
                    <a:pt x="328" y="1693"/>
                  </a:lnTo>
                  <a:lnTo>
                    <a:pt x="547" y="1965"/>
                  </a:lnTo>
                  <a:lnTo>
                    <a:pt x="819" y="2238"/>
                  </a:lnTo>
                  <a:lnTo>
                    <a:pt x="1092" y="2511"/>
                  </a:lnTo>
                  <a:lnTo>
                    <a:pt x="1420" y="2729"/>
                  </a:lnTo>
                  <a:lnTo>
                    <a:pt x="1802" y="2948"/>
                  </a:lnTo>
                  <a:lnTo>
                    <a:pt x="2566" y="3330"/>
                  </a:lnTo>
                  <a:lnTo>
                    <a:pt x="3330" y="3548"/>
                  </a:lnTo>
                  <a:lnTo>
                    <a:pt x="4148" y="3712"/>
                  </a:lnTo>
                  <a:lnTo>
                    <a:pt x="4912" y="3766"/>
                  </a:lnTo>
                  <a:lnTo>
                    <a:pt x="5567" y="3766"/>
                  </a:lnTo>
                  <a:lnTo>
                    <a:pt x="6113" y="3712"/>
                  </a:lnTo>
                  <a:lnTo>
                    <a:pt x="6549" y="3603"/>
                  </a:lnTo>
                  <a:lnTo>
                    <a:pt x="6822" y="3548"/>
                  </a:lnTo>
                  <a:lnTo>
                    <a:pt x="6931" y="3493"/>
                  </a:lnTo>
                  <a:lnTo>
                    <a:pt x="6822" y="3493"/>
                  </a:lnTo>
                  <a:lnTo>
                    <a:pt x="6549" y="3548"/>
                  </a:lnTo>
                  <a:lnTo>
                    <a:pt x="6113" y="3603"/>
                  </a:lnTo>
                  <a:lnTo>
                    <a:pt x="5567" y="3603"/>
                  </a:lnTo>
                  <a:lnTo>
                    <a:pt x="4912" y="3548"/>
                  </a:lnTo>
                  <a:lnTo>
                    <a:pt x="4203" y="3439"/>
                  </a:lnTo>
                  <a:lnTo>
                    <a:pt x="3384" y="3275"/>
                  </a:lnTo>
                  <a:lnTo>
                    <a:pt x="2620" y="3057"/>
                  </a:lnTo>
                  <a:lnTo>
                    <a:pt x="2238" y="2893"/>
                  </a:lnTo>
                  <a:lnTo>
                    <a:pt x="1911" y="2729"/>
                  </a:lnTo>
                  <a:lnTo>
                    <a:pt x="1583" y="2511"/>
                  </a:lnTo>
                  <a:lnTo>
                    <a:pt x="1256" y="2293"/>
                  </a:lnTo>
                  <a:lnTo>
                    <a:pt x="983" y="2075"/>
                  </a:lnTo>
                  <a:lnTo>
                    <a:pt x="710" y="1856"/>
                  </a:lnTo>
                  <a:lnTo>
                    <a:pt x="492" y="1583"/>
                  </a:lnTo>
                  <a:lnTo>
                    <a:pt x="328" y="1311"/>
                  </a:lnTo>
                  <a:lnTo>
                    <a:pt x="219" y="1038"/>
                  </a:lnTo>
                  <a:lnTo>
                    <a:pt x="110" y="819"/>
                  </a:lnTo>
                  <a:lnTo>
                    <a:pt x="55" y="547"/>
                  </a:lnTo>
                  <a:lnTo>
                    <a:pt x="55" y="383"/>
                  </a:lnTo>
                  <a:lnTo>
                    <a:pt x="55" y="110"/>
                  </a:lnTo>
                  <a:lnTo>
                    <a:pt x="55" y="1"/>
                  </a:lnTo>
                  <a:close/>
                </a:path>
              </a:pathLst>
            </a:custGeom>
            <a:solidFill>
              <a:srgbClr val="66301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391" name="Google Shape;2391;p63"/>
          <p:cNvGrpSpPr/>
          <p:nvPr/>
        </p:nvGrpSpPr>
        <p:grpSpPr>
          <a:xfrm>
            <a:off x="1570502" y="2430791"/>
            <a:ext cx="912192" cy="952707"/>
            <a:chOff x="3969600" y="748350"/>
            <a:chExt cx="1413375" cy="1476150"/>
          </a:xfrm>
        </p:grpSpPr>
        <p:sp>
          <p:nvSpPr>
            <p:cNvPr id="2392" name="Google Shape;2392;p63"/>
            <p:cNvSpPr/>
            <p:nvPr/>
          </p:nvSpPr>
          <p:spPr>
            <a:xfrm>
              <a:off x="4545300" y="1811100"/>
              <a:ext cx="180125" cy="345175"/>
            </a:xfrm>
            <a:custGeom>
              <a:avLst/>
              <a:gdLst/>
              <a:ahLst/>
              <a:cxnLst/>
              <a:rect l="l" t="t" r="r" b="b"/>
              <a:pathLst>
                <a:path w="7205" h="13807" extrusionOk="0">
                  <a:moveTo>
                    <a:pt x="6658" y="1"/>
                  </a:moveTo>
                  <a:lnTo>
                    <a:pt x="5240" y="3275"/>
                  </a:lnTo>
                  <a:lnTo>
                    <a:pt x="5349" y="3930"/>
                  </a:lnTo>
                  <a:lnTo>
                    <a:pt x="5458" y="4584"/>
                  </a:lnTo>
                  <a:lnTo>
                    <a:pt x="5512" y="5348"/>
                  </a:lnTo>
                  <a:lnTo>
                    <a:pt x="5512" y="6112"/>
                  </a:lnTo>
                  <a:lnTo>
                    <a:pt x="5458" y="6876"/>
                  </a:lnTo>
                  <a:lnTo>
                    <a:pt x="5403" y="7586"/>
                  </a:lnTo>
                  <a:lnTo>
                    <a:pt x="5240" y="8295"/>
                  </a:lnTo>
                  <a:lnTo>
                    <a:pt x="5076" y="8841"/>
                  </a:lnTo>
                  <a:lnTo>
                    <a:pt x="3766" y="9278"/>
                  </a:lnTo>
                  <a:lnTo>
                    <a:pt x="2511" y="9714"/>
                  </a:lnTo>
                  <a:lnTo>
                    <a:pt x="1201" y="10205"/>
                  </a:lnTo>
                  <a:lnTo>
                    <a:pt x="1" y="10751"/>
                  </a:lnTo>
                  <a:lnTo>
                    <a:pt x="492" y="10805"/>
                  </a:lnTo>
                  <a:lnTo>
                    <a:pt x="929" y="10915"/>
                  </a:lnTo>
                  <a:lnTo>
                    <a:pt x="1201" y="11133"/>
                  </a:lnTo>
                  <a:lnTo>
                    <a:pt x="1365" y="11297"/>
                  </a:lnTo>
                  <a:lnTo>
                    <a:pt x="1420" y="11406"/>
                  </a:lnTo>
                  <a:lnTo>
                    <a:pt x="1474" y="11569"/>
                  </a:lnTo>
                  <a:lnTo>
                    <a:pt x="1474" y="11733"/>
                  </a:lnTo>
                  <a:lnTo>
                    <a:pt x="1474" y="11897"/>
                  </a:lnTo>
                  <a:lnTo>
                    <a:pt x="1420" y="12061"/>
                  </a:lnTo>
                  <a:lnTo>
                    <a:pt x="1311" y="12279"/>
                  </a:lnTo>
                  <a:lnTo>
                    <a:pt x="1147" y="12443"/>
                  </a:lnTo>
                  <a:lnTo>
                    <a:pt x="929" y="12661"/>
                  </a:lnTo>
                  <a:lnTo>
                    <a:pt x="710" y="12825"/>
                  </a:lnTo>
                  <a:lnTo>
                    <a:pt x="1092" y="12661"/>
                  </a:lnTo>
                  <a:lnTo>
                    <a:pt x="1474" y="12552"/>
                  </a:lnTo>
                  <a:lnTo>
                    <a:pt x="1911" y="12552"/>
                  </a:lnTo>
                  <a:lnTo>
                    <a:pt x="2293" y="12606"/>
                  </a:lnTo>
                  <a:lnTo>
                    <a:pt x="2566" y="12770"/>
                  </a:lnTo>
                  <a:lnTo>
                    <a:pt x="2729" y="12879"/>
                  </a:lnTo>
                  <a:lnTo>
                    <a:pt x="2784" y="13043"/>
                  </a:lnTo>
                  <a:lnTo>
                    <a:pt x="2893" y="13207"/>
                  </a:lnTo>
                  <a:lnTo>
                    <a:pt x="2893" y="13370"/>
                  </a:lnTo>
                  <a:lnTo>
                    <a:pt x="2893" y="13589"/>
                  </a:lnTo>
                  <a:lnTo>
                    <a:pt x="2893" y="13807"/>
                  </a:lnTo>
                  <a:lnTo>
                    <a:pt x="4585" y="12715"/>
                  </a:lnTo>
                  <a:lnTo>
                    <a:pt x="5349" y="12224"/>
                  </a:lnTo>
                  <a:lnTo>
                    <a:pt x="6004" y="11679"/>
                  </a:lnTo>
                  <a:lnTo>
                    <a:pt x="6495" y="11242"/>
                  </a:lnTo>
                  <a:lnTo>
                    <a:pt x="6877" y="10751"/>
                  </a:lnTo>
                  <a:lnTo>
                    <a:pt x="7040" y="10533"/>
                  </a:lnTo>
                  <a:lnTo>
                    <a:pt x="7095" y="10314"/>
                  </a:lnTo>
                  <a:lnTo>
                    <a:pt x="7150" y="10151"/>
                  </a:lnTo>
                  <a:lnTo>
                    <a:pt x="7150" y="9932"/>
                  </a:lnTo>
                  <a:lnTo>
                    <a:pt x="7095" y="9387"/>
                  </a:lnTo>
                  <a:lnTo>
                    <a:pt x="7095" y="8459"/>
                  </a:lnTo>
                  <a:lnTo>
                    <a:pt x="7204" y="5676"/>
                  </a:lnTo>
                  <a:lnTo>
                    <a:pt x="7204" y="4093"/>
                  </a:lnTo>
                  <a:lnTo>
                    <a:pt x="7150" y="2565"/>
                  </a:lnTo>
                  <a:lnTo>
                    <a:pt x="7040" y="1801"/>
                  </a:lnTo>
                  <a:lnTo>
                    <a:pt x="6931" y="1147"/>
                  </a:lnTo>
                  <a:lnTo>
                    <a:pt x="6822" y="546"/>
                  </a:lnTo>
                  <a:lnTo>
                    <a:pt x="6658"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3" name="Google Shape;2393;p63"/>
            <p:cNvSpPr/>
            <p:nvPr/>
          </p:nvSpPr>
          <p:spPr>
            <a:xfrm>
              <a:off x="4635350" y="1802925"/>
              <a:ext cx="124175" cy="99600"/>
            </a:xfrm>
            <a:custGeom>
              <a:avLst/>
              <a:gdLst/>
              <a:ahLst/>
              <a:cxnLst/>
              <a:rect l="l" t="t" r="r" b="b"/>
              <a:pathLst>
                <a:path w="4967" h="3984" extrusionOk="0">
                  <a:moveTo>
                    <a:pt x="4966" y="0"/>
                  </a:moveTo>
                  <a:lnTo>
                    <a:pt x="0" y="437"/>
                  </a:lnTo>
                  <a:lnTo>
                    <a:pt x="328" y="1474"/>
                  </a:lnTo>
                  <a:lnTo>
                    <a:pt x="546" y="2019"/>
                  </a:lnTo>
                  <a:lnTo>
                    <a:pt x="764" y="2510"/>
                  </a:lnTo>
                  <a:lnTo>
                    <a:pt x="1037" y="3002"/>
                  </a:lnTo>
                  <a:lnTo>
                    <a:pt x="1419" y="3438"/>
                  </a:lnTo>
                  <a:lnTo>
                    <a:pt x="1583" y="3602"/>
                  </a:lnTo>
                  <a:lnTo>
                    <a:pt x="1856" y="3766"/>
                  </a:lnTo>
                  <a:lnTo>
                    <a:pt x="2074" y="3875"/>
                  </a:lnTo>
                  <a:lnTo>
                    <a:pt x="2402" y="3929"/>
                  </a:lnTo>
                  <a:lnTo>
                    <a:pt x="2729" y="3984"/>
                  </a:lnTo>
                  <a:lnTo>
                    <a:pt x="3056" y="3929"/>
                  </a:lnTo>
                  <a:lnTo>
                    <a:pt x="3384" y="3820"/>
                  </a:lnTo>
                  <a:lnTo>
                    <a:pt x="3657" y="3711"/>
                  </a:lnTo>
                  <a:lnTo>
                    <a:pt x="3930" y="3493"/>
                  </a:lnTo>
                  <a:lnTo>
                    <a:pt x="4148" y="3274"/>
                  </a:lnTo>
                  <a:lnTo>
                    <a:pt x="4312" y="3002"/>
                  </a:lnTo>
                  <a:lnTo>
                    <a:pt x="4475" y="2674"/>
                  </a:lnTo>
                  <a:lnTo>
                    <a:pt x="4748" y="2019"/>
                  </a:lnTo>
                  <a:lnTo>
                    <a:pt x="4912" y="1310"/>
                  </a:lnTo>
                  <a:lnTo>
                    <a:pt x="4966" y="600"/>
                  </a:lnTo>
                  <a:lnTo>
                    <a:pt x="4966"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4" name="Google Shape;2394;p63"/>
            <p:cNvSpPr/>
            <p:nvPr/>
          </p:nvSpPr>
          <p:spPr>
            <a:xfrm>
              <a:off x="4666725" y="1830200"/>
              <a:ext cx="207400" cy="394300"/>
            </a:xfrm>
            <a:custGeom>
              <a:avLst/>
              <a:gdLst/>
              <a:ahLst/>
              <a:cxnLst/>
              <a:rect l="l" t="t" r="r" b="b"/>
              <a:pathLst>
                <a:path w="8296" h="15772" extrusionOk="0">
                  <a:moveTo>
                    <a:pt x="7586" y="1"/>
                  </a:moveTo>
                  <a:lnTo>
                    <a:pt x="6003" y="2020"/>
                  </a:lnTo>
                  <a:lnTo>
                    <a:pt x="6112" y="2838"/>
                  </a:lnTo>
                  <a:lnTo>
                    <a:pt x="6222" y="3984"/>
                  </a:lnTo>
                  <a:lnTo>
                    <a:pt x="6276" y="5239"/>
                  </a:lnTo>
                  <a:lnTo>
                    <a:pt x="6331" y="6549"/>
                  </a:lnTo>
                  <a:lnTo>
                    <a:pt x="6331" y="7804"/>
                  </a:lnTo>
                  <a:lnTo>
                    <a:pt x="6222" y="8896"/>
                  </a:lnTo>
                  <a:lnTo>
                    <a:pt x="6167" y="9332"/>
                  </a:lnTo>
                  <a:lnTo>
                    <a:pt x="6058" y="9714"/>
                  </a:lnTo>
                  <a:lnTo>
                    <a:pt x="5949" y="9987"/>
                  </a:lnTo>
                  <a:lnTo>
                    <a:pt x="5785" y="10096"/>
                  </a:lnTo>
                  <a:lnTo>
                    <a:pt x="4312" y="10533"/>
                  </a:lnTo>
                  <a:lnTo>
                    <a:pt x="2838" y="11024"/>
                  </a:lnTo>
                  <a:lnTo>
                    <a:pt x="1365" y="11624"/>
                  </a:lnTo>
                  <a:lnTo>
                    <a:pt x="1" y="12224"/>
                  </a:lnTo>
                  <a:lnTo>
                    <a:pt x="546" y="12333"/>
                  </a:lnTo>
                  <a:lnTo>
                    <a:pt x="1037" y="12443"/>
                  </a:lnTo>
                  <a:lnTo>
                    <a:pt x="1365" y="12715"/>
                  </a:lnTo>
                  <a:lnTo>
                    <a:pt x="1529" y="12879"/>
                  </a:lnTo>
                  <a:lnTo>
                    <a:pt x="1638" y="13043"/>
                  </a:lnTo>
                  <a:lnTo>
                    <a:pt x="1692" y="13207"/>
                  </a:lnTo>
                  <a:lnTo>
                    <a:pt x="1692" y="13370"/>
                  </a:lnTo>
                  <a:lnTo>
                    <a:pt x="1692" y="13589"/>
                  </a:lnTo>
                  <a:lnTo>
                    <a:pt x="1583" y="13807"/>
                  </a:lnTo>
                  <a:lnTo>
                    <a:pt x="1474" y="13971"/>
                  </a:lnTo>
                  <a:lnTo>
                    <a:pt x="1310" y="14189"/>
                  </a:lnTo>
                  <a:lnTo>
                    <a:pt x="1092" y="14407"/>
                  </a:lnTo>
                  <a:lnTo>
                    <a:pt x="765" y="14625"/>
                  </a:lnTo>
                  <a:lnTo>
                    <a:pt x="1256" y="14407"/>
                  </a:lnTo>
                  <a:lnTo>
                    <a:pt x="1692" y="14298"/>
                  </a:lnTo>
                  <a:lnTo>
                    <a:pt x="2183" y="14298"/>
                  </a:lnTo>
                  <a:lnTo>
                    <a:pt x="2565" y="14407"/>
                  </a:lnTo>
                  <a:lnTo>
                    <a:pt x="2784" y="14462"/>
                  </a:lnTo>
                  <a:lnTo>
                    <a:pt x="2947" y="14571"/>
                  </a:lnTo>
                  <a:lnTo>
                    <a:pt x="3057" y="14735"/>
                  </a:lnTo>
                  <a:lnTo>
                    <a:pt x="3166" y="14844"/>
                  </a:lnTo>
                  <a:lnTo>
                    <a:pt x="3275" y="15062"/>
                  </a:lnTo>
                  <a:lnTo>
                    <a:pt x="3329" y="15280"/>
                  </a:lnTo>
                  <a:lnTo>
                    <a:pt x="3329" y="15499"/>
                  </a:lnTo>
                  <a:lnTo>
                    <a:pt x="3275" y="15771"/>
                  </a:lnTo>
                  <a:lnTo>
                    <a:pt x="5185" y="14516"/>
                  </a:lnTo>
                  <a:lnTo>
                    <a:pt x="6003" y="13916"/>
                  </a:lnTo>
                  <a:lnTo>
                    <a:pt x="6767" y="13316"/>
                  </a:lnTo>
                  <a:lnTo>
                    <a:pt x="7313" y="12770"/>
                  </a:lnTo>
                  <a:lnTo>
                    <a:pt x="7804" y="12279"/>
                  </a:lnTo>
                  <a:lnTo>
                    <a:pt x="7913" y="12006"/>
                  </a:lnTo>
                  <a:lnTo>
                    <a:pt x="8022" y="11788"/>
                  </a:lnTo>
                  <a:lnTo>
                    <a:pt x="8132" y="11569"/>
                  </a:lnTo>
                  <a:lnTo>
                    <a:pt x="8132" y="11351"/>
                  </a:lnTo>
                  <a:lnTo>
                    <a:pt x="8186" y="9823"/>
                  </a:lnTo>
                  <a:lnTo>
                    <a:pt x="8241" y="8404"/>
                  </a:lnTo>
                  <a:lnTo>
                    <a:pt x="8295" y="6713"/>
                  </a:lnTo>
                  <a:lnTo>
                    <a:pt x="8295" y="4912"/>
                  </a:lnTo>
                  <a:lnTo>
                    <a:pt x="8186" y="3111"/>
                  </a:lnTo>
                  <a:lnTo>
                    <a:pt x="8077" y="2238"/>
                  </a:lnTo>
                  <a:lnTo>
                    <a:pt x="7968" y="1419"/>
                  </a:lnTo>
                  <a:lnTo>
                    <a:pt x="7804" y="710"/>
                  </a:lnTo>
                  <a:lnTo>
                    <a:pt x="7586"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5" name="Google Shape;2395;p63"/>
            <p:cNvSpPr/>
            <p:nvPr/>
          </p:nvSpPr>
          <p:spPr>
            <a:xfrm>
              <a:off x="4335225" y="1154900"/>
              <a:ext cx="165100" cy="55950"/>
            </a:xfrm>
            <a:custGeom>
              <a:avLst/>
              <a:gdLst/>
              <a:ahLst/>
              <a:cxnLst/>
              <a:rect l="l" t="t" r="r" b="b"/>
              <a:pathLst>
                <a:path w="6604" h="2238" extrusionOk="0">
                  <a:moveTo>
                    <a:pt x="6221" y="0"/>
                  </a:moveTo>
                  <a:lnTo>
                    <a:pt x="4639" y="328"/>
                  </a:lnTo>
                  <a:lnTo>
                    <a:pt x="3111" y="491"/>
                  </a:lnTo>
                  <a:lnTo>
                    <a:pt x="2347" y="546"/>
                  </a:lnTo>
                  <a:lnTo>
                    <a:pt x="1637" y="546"/>
                  </a:lnTo>
                  <a:lnTo>
                    <a:pt x="928" y="491"/>
                  </a:lnTo>
                  <a:lnTo>
                    <a:pt x="327" y="437"/>
                  </a:lnTo>
                  <a:lnTo>
                    <a:pt x="218" y="983"/>
                  </a:lnTo>
                  <a:lnTo>
                    <a:pt x="0" y="2128"/>
                  </a:lnTo>
                  <a:lnTo>
                    <a:pt x="709" y="2183"/>
                  </a:lnTo>
                  <a:lnTo>
                    <a:pt x="1473" y="2238"/>
                  </a:lnTo>
                  <a:lnTo>
                    <a:pt x="3165" y="2183"/>
                  </a:lnTo>
                  <a:lnTo>
                    <a:pt x="4857" y="2019"/>
                  </a:lnTo>
                  <a:lnTo>
                    <a:pt x="6603" y="1692"/>
                  </a:lnTo>
                  <a:lnTo>
                    <a:pt x="6385" y="873"/>
                  </a:lnTo>
                  <a:lnTo>
                    <a:pt x="622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6" name="Google Shape;2396;p63"/>
            <p:cNvSpPr/>
            <p:nvPr/>
          </p:nvSpPr>
          <p:spPr>
            <a:xfrm>
              <a:off x="4275175" y="1197175"/>
              <a:ext cx="260600" cy="413400"/>
            </a:xfrm>
            <a:custGeom>
              <a:avLst/>
              <a:gdLst/>
              <a:ahLst/>
              <a:cxnLst/>
              <a:rect l="l" t="t" r="r" b="b"/>
              <a:pathLst>
                <a:path w="10424" h="16536" extrusionOk="0">
                  <a:moveTo>
                    <a:pt x="9005" y="1"/>
                  </a:moveTo>
                  <a:lnTo>
                    <a:pt x="7259" y="328"/>
                  </a:lnTo>
                  <a:lnTo>
                    <a:pt x="5567" y="492"/>
                  </a:lnTo>
                  <a:lnTo>
                    <a:pt x="3875" y="547"/>
                  </a:lnTo>
                  <a:lnTo>
                    <a:pt x="3111" y="492"/>
                  </a:lnTo>
                  <a:lnTo>
                    <a:pt x="2402" y="437"/>
                  </a:lnTo>
                  <a:lnTo>
                    <a:pt x="1965" y="3275"/>
                  </a:lnTo>
                  <a:lnTo>
                    <a:pt x="1693" y="4694"/>
                  </a:lnTo>
                  <a:lnTo>
                    <a:pt x="1365" y="6058"/>
                  </a:lnTo>
                  <a:lnTo>
                    <a:pt x="874" y="7804"/>
                  </a:lnTo>
                  <a:lnTo>
                    <a:pt x="492" y="9551"/>
                  </a:lnTo>
                  <a:lnTo>
                    <a:pt x="328" y="10424"/>
                  </a:lnTo>
                  <a:lnTo>
                    <a:pt x="165" y="11297"/>
                  </a:lnTo>
                  <a:lnTo>
                    <a:pt x="56" y="12225"/>
                  </a:lnTo>
                  <a:lnTo>
                    <a:pt x="1" y="13098"/>
                  </a:lnTo>
                  <a:lnTo>
                    <a:pt x="1" y="14026"/>
                  </a:lnTo>
                  <a:lnTo>
                    <a:pt x="56" y="14899"/>
                  </a:lnTo>
                  <a:lnTo>
                    <a:pt x="165" y="15717"/>
                  </a:lnTo>
                  <a:lnTo>
                    <a:pt x="328" y="16481"/>
                  </a:lnTo>
                  <a:lnTo>
                    <a:pt x="656" y="16536"/>
                  </a:lnTo>
                  <a:lnTo>
                    <a:pt x="983" y="16536"/>
                  </a:lnTo>
                  <a:lnTo>
                    <a:pt x="1365" y="16427"/>
                  </a:lnTo>
                  <a:lnTo>
                    <a:pt x="1802" y="16263"/>
                  </a:lnTo>
                  <a:lnTo>
                    <a:pt x="2238" y="15990"/>
                  </a:lnTo>
                  <a:lnTo>
                    <a:pt x="2620" y="15663"/>
                  </a:lnTo>
                  <a:lnTo>
                    <a:pt x="2948" y="15226"/>
                  </a:lnTo>
                  <a:lnTo>
                    <a:pt x="3166" y="14735"/>
                  </a:lnTo>
                  <a:lnTo>
                    <a:pt x="3384" y="14135"/>
                  </a:lnTo>
                  <a:lnTo>
                    <a:pt x="3603" y="13534"/>
                  </a:lnTo>
                  <a:lnTo>
                    <a:pt x="3930" y="12279"/>
                  </a:lnTo>
                  <a:lnTo>
                    <a:pt x="4148" y="10915"/>
                  </a:lnTo>
                  <a:lnTo>
                    <a:pt x="4421" y="9660"/>
                  </a:lnTo>
                  <a:lnTo>
                    <a:pt x="4585" y="9060"/>
                  </a:lnTo>
                  <a:lnTo>
                    <a:pt x="4749" y="8514"/>
                  </a:lnTo>
                  <a:lnTo>
                    <a:pt x="4912" y="8023"/>
                  </a:lnTo>
                  <a:lnTo>
                    <a:pt x="5131" y="7586"/>
                  </a:lnTo>
                  <a:lnTo>
                    <a:pt x="5731" y="6768"/>
                  </a:lnTo>
                  <a:lnTo>
                    <a:pt x="6277" y="5949"/>
                  </a:lnTo>
                  <a:lnTo>
                    <a:pt x="6877" y="5240"/>
                  </a:lnTo>
                  <a:lnTo>
                    <a:pt x="7532" y="4530"/>
                  </a:lnTo>
                  <a:lnTo>
                    <a:pt x="8186" y="3930"/>
                  </a:lnTo>
                  <a:lnTo>
                    <a:pt x="8841" y="3439"/>
                  </a:lnTo>
                  <a:lnTo>
                    <a:pt x="9605" y="3002"/>
                  </a:lnTo>
                  <a:lnTo>
                    <a:pt x="9987" y="2839"/>
                  </a:lnTo>
                  <a:lnTo>
                    <a:pt x="10424" y="2729"/>
                  </a:lnTo>
                  <a:lnTo>
                    <a:pt x="9933" y="2129"/>
                  </a:lnTo>
                  <a:lnTo>
                    <a:pt x="9551" y="1474"/>
                  </a:lnTo>
                  <a:lnTo>
                    <a:pt x="9278" y="765"/>
                  </a:lnTo>
                  <a:lnTo>
                    <a:pt x="9005" y="1"/>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7" name="Google Shape;2397;p63"/>
            <p:cNvSpPr/>
            <p:nvPr/>
          </p:nvSpPr>
          <p:spPr>
            <a:xfrm>
              <a:off x="4142850" y="748350"/>
              <a:ext cx="347925" cy="420200"/>
            </a:xfrm>
            <a:custGeom>
              <a:avLst/>
              <a:gdLst/>
              <a:ahLst/>
              <a:cxnLst/>
              <a:rect l="l" t="t" r="r" b="b"/>
              <a:pathLst>
                <a:path w="13917" h="16808" extrusionOk="0">
                  <a:moveTo>
                    <a:pt x="6876" y="0"/>
                  </a:moveTo>
                  <a:lnTo>
                    <a:pt x="6058" y="109"/>
                  </a:lnTo>
                  <a:lnTo>
                    <a:pt x="5185" y="273"/>
                  </a:lnTo>
                  <a:lnTo>
                    <a:pt x="4366" y="546"/>
                  </a:lnTo>
                  <a:lnTo>
                    <a:pt x="3548" y="928"/>
                  </a:lnTo>
                  <a:lnTo>
                    <a:pt x="2729" y="1365"/>
                  </a:lnTo>
                  <a:lnTo>
                    <a:pt x="2347" y="1637"/>
                  </a:lnTo>
                  <a:lnTo>
                    <a:pt x="1965" y="1910"/>
                  </a:lnTo>
                  <a:lnTo>
                    <a:pt x="1638" y="2238"/>
                  </a:lnTo>
                  <a:lnTo>
                    <a:pt x="1365" y="2620"/>
                  </a:lnTo>
                  <a:lnTo>
                    <a:pt x="1201" y="2947"/>
                  </a:lnTo>
                  <a:lnTo>
                    <a:pt x="1037" y="3275"/>
                  </a:lnTo>
                  <a:lnTo>
                    <a:pt x="819" y="3929"/>
                  </a:lnTo>
                  <a:lnTo>
                    <a:pt x="546" y="4639"/>
                  </a:lnTo>
                  <a:lnTo>
                    <a:pt x="383" y="4966"/>
                  </a:lnTo>
                  <a:lnTo>
                    <a:pt x="164" y="5239"/>
                  </a:lnTo>
                  <a:lnTo>
                    <a:pt x="1" y="5403"/>
                  </a:lnTo>
                  <a:lnTo>
                    <a:pt x="1" y="5403"/>
                  </a:lnTo>
                  <a:lnTo>
                    <a:pt x="546" y="5184"/>
                  </a:lnTo>
                  <a:lnTo>
                    <a:pt x="1092" y="5021"/>
                  </a:lnTo>
                  <a:lnTo>
                    <a:pt x="1692" y="4857"/>
                  </a:lnTo>
                  <a:lnTo>
                    <a:pt x="2293" y="4857"/>
                  </a:lnTo>
                  <a:lnTo>
                    <a:pt x="2183" y="6112"/>
                  </a:lnTo>
                  <a:lnTo>
                    <a:pt x="2183" y="6712"/>
                  </a:lnTo>
                  <a:lnTo>
                    <a:pt x="2183" y="7313"/>
                  </a:lnTo>
                  <a:lnTo>
                    <a:pt x="2293" y="7858"/>
                  </a:lnTo>
                  <a:lnTo>
                    <a:pt x="2456" y="8350"/>
                  </a:lnTo>
                  <a:lnTo>
                    <a:pt x="2620" y="8622"/>
                  </a:lnTo>
                  <a:lnTo>
                    <a:pt x="2838" y="8841"/>
                  </a:lnTo>
                  <a:lnTo>
                    <a:pt x="3057" y="9059"/>
                  </a:lnTo>
                  <a:lnTo>
                    <a:pt x="3329" y="9277"/>
                  </a:lnTo>
                  <a:lnTo>
                    <a:pt x="2838" y="9932"/>
                  </a:lnTo>
                  <a:lnTo>
                    <a:pt x="3002" y="10041"/>
                  </a:lnTo>
                  <a:lnTo>
                    <a:pt x="3166" y="10150"/>
                  </a:lnTo>
                  <a:lnTo>
                    <a:pt x="3439" y="10423"/>
                  </a:lnTo>
                  <a:lnTo>
                    <a:pt x="3766" y="10696"/>
                  </a:lnTo>
                  <a:lnTo>
                    <a:pt x="4148" y="11078"/>
                  </a:lnTo>
                  <a:lnTo>
                    <a:pt x="4585" y="11296"/>
                  </a:lnTo>
                  <a:lnTo>
                    <a:pt x="5076" y="11515"/>
                  </a:lnTo>
                  <a:lnTo>
                    <a:pt x="5621" y="11678"/>
                  </a:lnTo>
                  <a:lnTo>
                    <a:pt x="6167" y="11787"/>
                  </a:lnTo>
                  <a:lnTo>
                    <a:pt x="7258" y="11787"/>
                  </a:lnTo>
                  <a:lnTo>
                    <a:pt x="7804" y="11733"/>
                  </a:lnTo>
                  <a:lnTo>
                    <a:pt x="8295" y="11624"/>
                  </a:lnTo>
                  <a:lnTo>
                    <a:pt x="8459" y="12224"/>
                  </a:lnTo>
                  <a:lnTo>
                    <a:pt x="8568" y="12824"/>
                  </a:lnTo>
                  <a:lnTo>
                    <a:pt x="8568" y="13479"/>
                  </a:lnTo>
                  <a:lnTo>
                    <a:pt x="8514" y="14134"/>
                  </a:lnTo>
                  <a:lnTo>
                    <a:pt x="8404" y="14789"/>
                  </a:lnTo>
                  <a:lnTo>
                    <a:pt x="8295" y="15444"/>
                  </a:lnTo>
                  <a:lnTo>
                    <a:pt x="8022" y="16699"/>
                  </a:lnTo>
                  <a:lnTo>
                    <a:pt x="8623" y="16753"/>
                  </a:lnTo>
                  <a:lnTo>
                    <a:pt x="9332" y="16808"/>
                  </a:lnTo>
                  <a:lnTo>
                    <a:pt x="10042" y="16808"/>
                  </a:lnTo>
                  <a:lnTo>
                    <a:pt x="10806" y="16753"/>
                  </a:lnTo>
                  <a:lnTo>
                    <a:pt x="12334" y="16590"/>
                  </a:lnTo>
                  <a:lnTo>
                    <a:pt x="13916" y="16262"/>
                  </a:lnTo>
                  <a:lnTo>
                    <a:pt x="13807" y="15062"/>
                  </a:lnTo>
                  <a:lnTo>
                    <a:pt x="13752" y="13861"/>
                  </a:lnTo>
                  <a:lnTo>
                    <a:pt x="13698" y="12661"/>
                  </a:lnTo>
                  <a:lnTo>
                    <a:pt x="13752" y="11460"/>
                  </a:lnTo>
                  <a:lnTo>
                    <a:pt x="13861" y="9223"/>
                  </a:lnTo>
                  <a:lnTo>
                    <a:pt x="13916" y="7422"/>
                  </a:lnTo>
                  <a:lnTo>
                    <a:pt x="13861" y="6221"/>
                  </a:lnTo>
                  <a:lnTo>
                    <a:pt x="13698" y="5130"/>
                  </a:lnTo>
                  <a:lnTo>
                    <a:pt x="13479" y="4148"/>
                  </a:lnTo>
                  <a:lnTo>
                    <a:pt x="13097" y="3275"/>
                  </a:lnTo>
                  <a:lnTo>
                    <a:pt x="12661" y="2511"/>
                  </a:lnTo>
                  <a:lnTo>
                    <a:pt x="12115" y="1856"/>
                  </a:lnTo>
                  <a:lnTo>
                    <a:pt x="11515" y="1310"/>
                  </a:lnTo>
                  <a:lnTo>
                    <a:pt x="10860" y="873"/>
                  </a:lnTo>
                  <a:lnTo>
                    <a:pt x="10096" y="491"/>
                  </a:lnTo>
                  <a:lnTo>
                    <a:pt x="9332" y="219"/>
                  </a:lnTo>
                  <a:lnTo>
                    <a:pt x="8568" y="55"/>
                  </a:lnTo>
                  <a:lnTo>
                    <a:pt x="7750"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8" name="Google Shape;2398;p63"/>
            <p:cNvSpPr/>
            <p:nvPr/>
          </p:nvSpPr>
          <p:spPr>
            <a:xfrm>
              <a:off x="4283375" y="1265400"/>
              <a:ext cx="991825" cy="654875"/>
            </a:xfrm>
            <a:custGeom>
              <a:avLst/>
              <a:gdLst/>
              <a:ahLst/>
              <a:cxnLst/>
              <a:rect l="l" t="t" r="r" b="b"/>
              <a:pathLst>
                <a:path w="39673" h="26195" extrusionOk="0">
                  <a:moveTo>
                    <a:pt x="10096" y="0"/>
                  </a:moveTo>
                  <a:lnTo>
                    <a:pt x="9659" y="110"/>
                  </a:lnTo>
                  <a:lnTo>
                    <a:pt x="9277" y="273"/>
                  </a:lnTo>
                  <a:lnTo>
                    <a:pt x="8513" y="710"/>
                  </a:lnTo>
                  <a:lnTo>
                    <a:pt x="7858" y="1201"/>
                  </a:lnTo>
                  <a:lnTo>
                    <a:pt x="7204" y="1801"/>
                  </a:lnTo>
                  <a:lnTo>
                    <a:pt x="6549" y="2511"/>
                  </a:lnTo>
                  <a:lnTo>
                    <a:pt x="5949" y="3220"/>
                  </a:lnTo>
                  <a:lnTo>
                    <a:pt x="5403" y="4039"/>
                  </a:lnTo>
                  <a:lnTo>
                    <a:pt x="4803" y="4857"/>
                  </a:lnTo>
                  <a:lnTo>
                    <a:pt x="4584" y="5294"/>
                  </a:lnTo>
                  <a:lnTo>
                    <a:pt x="4421" y="5785"/>
                  </a:lnTo>
                  <a:lnTo>
                    <a:pt x="4257" y="6331"/>
                  </a:lnTo>
                  <a:lnTo>
                    <a:pt x="4093" y="6931"/>
                  </a:lnTo>
                  <a:lnTo>
                    <a:pt x="3820" y="8186"/>
                  </a:lnTo>
                  <a:lnTo>
                    <a:pt x="3602" y="9550"/>
                  </a:lnTo>
                  <a:lnTo>
                    <a:pt x="3275" y="10805"/>
                  </a:lnTo>
                  <a:lnTo>
                    <a:pt x="3056" y="11406"/>
                  </a:lnTo>
                  <a:lnTo>
                    <a:pt x="2838" y="12006"/>
                  </a:lnTo>
                  <a:lnTo>
                    <a:pt x="2620" y="12497"/>
                  </a:lnTo>
                  <a:lnTo>
                    <a:pt x="2292" y="12934"/>
                  </a:lnTo>
                  <a:lnTo>
                    <a:pt x="1910" y="13261"/>
                  </a:lnTo>
                  <a:lnTo>
                    <a:pt x="1474" y="13534"/>
                  </a:lnTo>
                  <a:lnTo>
                    <a:pt x="1037" y="13698"/>
                  </a:lnTo>
                  <a:lnTo>
                    <a:pt x="655" y="13807"/>
                  </a:lnTo>
                  <a:lnTo>
                    <a:pt x="328" y="13807"/>
                  </a:lnTo>
                  <a:lnTo>
                    <a:pt x="0" y="13752"/>
                  </a:lnTo>
                  <a:lnTo>
                    <a:pt x="273" y="14789"/>
                  </a:lnTo>
                  <a:lnTo>
                    <a:pt x="710" y="15717"/>
                  </a:lnTo>
                  <a:lnTo>
                    <a:pt x="1255" y="16699"/>
                  </a:lnTo>
                  <a:lnTo>
                    <a:pt x="1965" y="17627"/>
                  </a:lnTo>
                  <a:lnTo>
                    <a:pt x="2401" y="18118"/>
                  </a:lnTo>
                  <a:lnTo>
                    <a:pt x="2783" y="18554"/>
                  </a:lnTo>
                  <a:lnTo>
                    <a:pt x="3220" y="18936"/>
                  </a:lnTo>
                  <a:lnTo>
                    <a:pt x="3602" y="19318"/>
                  </a:lnTo>
                  <a:lnTo>
                    <a:pt x="4421" y="19864"/>
                  </a:lnTo>
                  <a:lnTo>
                    <a:pt x="5294" y="20355"/>
                  </a:lnTo>
                  <a:lnTo>
                    <a:pt x="6167" y="20737"/>
                  </a:lnTo>
                  <a:lnTo>
                    <a:pt x="7040" y="21119"/>
                  </a:lnTo>
                  <a:lnTo>
                    <a:pt x="8022" y="21556"/>
                  </a:lnTo>
                  <a:lnTo>
                    <a:pt x="9114" y="22047"/>
                  </a:lnTo>
                  <a:lnTo>
                    <a:pt x="10260" y="22538"/>
                  </a:lnTo>
                  <a:lnTo>
                    <a:pt x="11460" y="22920"/>
                  </a:lnTo>
                  <a:lnTo>
                    <a:pt x="12715" y="23193"/>
                  </a:lnTo>
                  <a:lnTo>
                    <a:pt x="13916" y="23466"/>
                  </a:lnTo>
                  <a:lnTo>
                    <a:pt x="15007" y="23629"/>
                  </a:lnTo>
                  <a:lnTo>
                    <a:pt x="15935" y="23739"/>
                  </a:lnTo>
                  <a:lnTo>
                    <a:pt x="17081" y="23848"/>
                  </a:lnTo>
                  <a:lnTo>
                    <a:pt x="18281" y="23848"/>
                  </a:lnTo>
                  <a:lnTo>
                    <a:pt x="18882" y="23902"/>
                  </a:lnTo>
                  <a:lnTo>
                    <a:pt x="19536" y="24066"/>
                  </a:lnTo>
                  <a:lnTo>
                    <a:pt x="19700" y="24230"/>
                  </a:lnTo>
                  <a:lnTo>
                    <a:pt x="19918" y="24448"/>
                  </a:lnTo>
                  <a:lnTo>
                    <a:pt x="20410" y="24994"/>
                  </a:lnTo>
                  <a:lnTo>
                    <a:pt x="20682" y="25321"/>
                  </a:lnTo>
                  <a:lnTo>
                    <a:pt x="21010" y="25594"/>
                  </a:lnTo>
                  <a:lnTo>
                    <a:pt x="21337" y="25867"/>
                  </a:lnTo>
                  <a:lnTo>
                    <a:pt x="21665" y="26030"/>
                  </a:lnTo>
                  <a:lnTo>
                    <a:pt x="22047" y="26085"/>
                  </a:lnTo>
                  <a:lnTo>
                    <a:pt x="22374" y="26194"/>
                  </a:lnTo>
                  <a:lnTo>
                    <a:pt x="22756" y="26194"/>
                  </a:lnTo>
                  <a:lnTo>
                    <a:pt x="23138" y="26140"/>
                  </a:lnTo>
                  <a:lnTo>
                    <a:pt x="23466" y="25921"/>
                  </a:lnTo>
                  <a:lnTo>
                    <a:pt x="23848" y="25594"/>
                  </a:lnTo>
                  <a:lnTo>
                    <a:pt x="24175" y="25103"/>
                  </a:lnTo>
                  <a:lnTo>
                    <a:pt x="24502" y="24448"/>
                  </a:lnTo>
                  <a:lnTo>
                    <a:pt x="24884" y="24066"/>
                  </a:lnTo>
                  <a:lnTo>
                    <a:pt x="25266" y="23739"/>
                  </a:lnTo>
                  <a:lnTo>
                    <a:pt x="25648" y="23520"/>
                  </a:lnTo>
                  <a:lnTo>
                    <a:pt x="25976" y="23357"/>
                  </a:lnTo>
                  <a:lnTo>
                    <a:pt x="26303" y="23193"/>
                  </a:lnTo>
                  <a:lnTo>
                    <a:pt x="26631" y="23138"/>
                  </a:lnTo>
                  <a:lnTo>
                    <a:pt x="27285" y="23029"/>
                  </a:lnTo>
                  <a:lnTo>
                    <a:pt x="27995" y="22975"/>
                  </a:lnTo>
                  <a:lnTo>
                    <a:pt x="28650" y="22865"/>
                  </a:lnTo>
                  <a:lnTo>
                    <a:pt x="29032" y="22756"/>
                  </a:lnTo>
                  <a:lnTo>
                    <a:pt x="29414" y="22647"/>
                  </a:lnTo>
                  <a:lnTo>
                    <a:pt x="29850" y="22483"/>
                  </a:lnTo>
                  <a:lnTo>
                    <a:pt x="30287" y="22265"/>
                  </a:lnTo>
                  <a:lnTo>
                    <a:pt x="30778" y="21938"/>
                  </a:lnTo>
                  <a:lnTo>
                    <a:pt x="31215" y="21610"/>
                  </a:lnTo>
                  <a:lnTo>
                    <a:pt x="31597" y="21228"/>
                  </a:lnTo>
                  <a:lnTo>
                    <a:pt x="31924" y="20846"/>
                  </a:lnTo>
                  <a:lnTo>
                    <a:pt x="32524" y="20082"/>
                  </a:lnTo>
                  <a:lnTo>
                    <a:pt x="33234" y="19209"/>
                  </a:lnTo>
                  <a:lnTo>
                    <a:pt x="33561" y="18936"/>
                  </a:lnTo>
                  <a:lnTo>
                    <a:pt x="33943" y="18663"/>
                  </a:lnTo>
                  <a:lnTo>
                    <a:pt x="34707" y="18172"/>
                  </a:lnTo>
                  <a:lnTo>
                    <a:pt x="34925" y="17790"/>
                  </a:lnTo>
                  <a:lnTo>
                    <a:pt x="35144" y="17463"/>
                  </a:lnTo>
                  <a:lnTo>
                    <a:pt x="35253" y="17136"/>
                  </a:lnTo>
                  <a:lnTo>
                    <a:pt x="35307" y="16863"/>
                  </a:lnTo>
                  <a:lnTo>
                    <a:pt x="35307" y="16644"/>
                  </a:lnTo>
                  <a:lnTo>
                    <a:pt x="35198" y="16426"/>
                  </a:lnTo>
                  <a:lnTo>
                    <a:pt x="35034" y="16262"/>
                  </a:lnTo>
                  <a:lnTo>
                    <a:pt x="34762" y="16208"/>
                  </a:lnTo>
                  <a:lnTo>
                    <a:pt x="34434" y="16208"/>
                  </a:lnTo>
                  <a:lnTo>
                    <a:pt x="34216" y="16317"/>
                  </a:lnTo>
                  <a:lnTo>
                    <a:pt x="33943" y="16372"/>
                  </a:lnTo>
                  <a:lnTo>
                    <a:pt x="33616" y="16426"/>
                  </a:lnTo>
                  <a:lnTo>
                    <a:pt x="33943" y="16208"/>
                  </a:lnTo>
                  <a:lnTo>
                    <a:pt x="34216" y="15990"/>
                  </a:lnTo>
                  <a:lnTo>
                    <a:pt x="34871" y="15389"/>
                  </a:lnTo>
                  <a:lnTo>
                    <a:pt x="35416" y="14734"/>
                  </a:lnTo>
                  <a:lnTo>
                    <a:pt x="35853" y="14080"/>
                  </a:lnTo>
                  <a:lnTo>
                    <a:pt x="36180" y="13425"/>
                  </a:lnTo>
                  <a:lnTo>
                    <a:pt x="36290" y="13152"/>
                  </a:lnTo>
                  <a:lnTo>
                    <a:pt x="36344" y="12879"/>
                  </a:lnTo>
                  <a:lnTo>
                    <a:pt x="36344" y="12715"/>
                  </a:lnTo>
                  <a:lnTo>
                    <a:pt x="36235" y="12552"/>
                  </a:lnTo>
                  <a:lnTo>
                    <a:pt x="36071" y="12442"/>
                  </a:lnTo>
                  <a:lnTo>
                    <a:pt x="35853" y="12388"/>
                  </a:lnTo>
                  <a:lnTo>
                    <a:pt x="35198" y="12442"/>
                  </a:lnTo>
                  <a:lnTo>
                    <a:pt x="34871" y="12497"/>
                  </a:lnTo>
                  <a:lnTo>
                    <a:pt x="34543" y="12661"/>
                  </a:lnTo>
                  <a:lnTo>
                    <a:pt x="34543" y="12661"/>
                  </a:lnTo>
                  <a:lnTo>
                    <a:pt x="35034" y="12224"/>
                  </a:lnTo>
                  <a:lnTo>
                    <a:pt x="35635" y="11678"/>
                  </a:lnTo>
                  <a:lnTo>
                    <a:pt x="36180" y="11078"/>
                  </a:lnTo>
                  <a:lnTo>
                    <a:pt x="36617" y="10478"/>
                  </a:lnTo>
                  <a:lnTo>
                    <a:pt x="36999" y="9932"/>
                  </a:lnTo>
                  <a:lnTo>
                    <a:pt x="37217" y="9496"/>
                  </a:lnTo>
                  <a:lnTo>
                    <a:pt x="37217" y="9332"/>
                  </a:lnTo>
                  <a:lnTo>
                    <a:pt x="37217" y="9168"/>
                  </a:lnTo>
                  <a:lnTo>
                    <a:pt x="37108" y="9114"/>
                  </a:lnTo>
                  <a:lnTo>
                    <a:pt x="36944" y="9114"/>
                  </a:lnTo>
                  <a:lnTo>
                    <a:pt x="36562" y="9223"/>
                  </a:lnTo>
                  <a:lnTo>
                    <a:pt x="36071" y="9332"/>
                  </a:lnTo>
                  <a:lnTo>
                    <a:pt x="35526" y="9387"/>
                  </a:lnTo>
                  <a:lnTo>
                    <a:pt x="34980" y="9550"/>
                  </a:lnTo>
                  <a:lnTo>
                    <a:pt x="36617" y="8677"/>
                  </a:lnTo>
                  <a:lnTo>
                    <a:pt x="37326" y="8241"/>
                  </a:lnTo>
                  <a:lnTo>
                    <a:pt x="37927" y="7859"/>
                  </a:lnTo>
                  <a:lnTo>
                    <a:pt x="38527" y="7422"/>
                  </a:lnTo>
                  <a:lnTo>
                    <a:pt x="38963" y="7040"/>
                  </a:lnTo>
                  <a:lnTo>
                    <a:pt x="39345" y="6549"/>
                  </a:lnTo>
                  <a:lnTo>
                    <a:pt x="39673" y="6058"/>
                  </a:lnTo>
                  <a:lnTo>
                    <a:pt x="39673" y="6058"/>
                  </a:lnTo>
                  <a:lnTo>
                    <a:pt x="38527" y="6276"/>
                  </a:lnTo>
                  <a:lnTo>
                    <a:pt x="37545" y="6440"/>
                  </a:lnTo>
                  <a:lnTo>
                    <a:pt x="36508" y="6494"/>
                  </a:lnTo>
                  <a:lnTo>
                    <a:pt x="35471" y="6494"/>
                  </a:lnTo>
                  <a:lnTo>
                    <a:pt x="34489" y="6440"/>
                  </a:lnTo>
                  <a:lnTo>
                    <a:pt x="33888" y="6331"/>
                  </a:lnTo>
                  <a:lnTo>
                    <a:pt x="33288" y="6167"/>
                  </a:lnTo>
                  <a:lnTo>
                    <a:pt x="32742" y="6003"/>
                  </a:lnTo>
                  <a:lnTo>
                    <a:pt x="32197" y="5785"/>
                  </a:lnTo>
                  <a:lnTo>
                    <a:pt x="31160" y="5294"/>
                  </a:lnTo>
                  <a:lnTo>
                    <a:pt x="30123" y="4748"/>
                  </a:lnTo>
                  <a:lnTo>
                    <a:pt x="28159" y="3493"/>
                  </a:lnTo>
                  <a:lnTo>
                    <a:pt x="27122" y="2947"/>
                  </a:lnTo>
                  <a:lnTo>
                    <a:pt x="26085" y="2456"/>
                  </a:lnTo>
                  <a:lnTo>
                    <a:pt x="25157" y="2074"/>
                  </a:lnTo>
                  <a:lnTo>
                    <a:pt x="24230" y="1747"/>
                  </a:lnTo>
                  <a:lnTo>
                    <a:pt x="23302" y="1474"/>
                  </a:lnTo>
                  <a:lnTo>
                    <a:pt x="22374" y="1310"/>
                  </a:lnTo>
                  <a:lnTo>
                    <a:pt x="21446" y="1146"/>
                  </a:lnTo>
                  <a:lnTo>
                    <a:pt x="20464" y="1092"/>
                  </a:lnTo>
                  <a:lnTo>
                    <a:pt x="17736" y="1092"/>
                  </a:lnTo>
                  <a:lnTo>
                    <a:pt x="17026" y="1201"/>
                  </a:lnTo>
                  <a:lnTo>
                    <a:pt x="15444" y="1310"/>
                  </a:lnTo>
                  <a:lnTo>
                    <a:pt x="14680" y="1419"/>
                  </a:lnTo>
                  <a:lnTo>
                    <a:pt x="13206" y="1419"/>
                  </a:lnTo>
                  <a:lnTo>
                    <a:pt x="12497" y="1310"/>
                  </a:lnTo>
                  <a:lnTo>
                    <a:pt x="11788" y="1146"/>
                  </a:lnTo>
                  <a:lnTo>
                    <a:pt x="11133" y="819"/>
                  </a:lnTo>
                  <a:lnTo>
                    <a:pt x="10587" y="437"/>
                  </a:lnTo>
                  <a:lnTo>
                    <a:pt x="10096" y="0"/>
                  </a:lnTo>
                  <a:close/>
                </a:path>
              </a:pathLst>
            </a:custGeom>
            <a:solidFill>
              <a:srgbClr val="D4D2D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99" name="Google Shape;2399;p63"/>
            <p:cNvSpPr/>
            <p:nvPr/>
          </p:nvSpPr>
          <p:spPr>
            <a:xfrm>
              <a:off x="5123750" y="1377275"/>
              <a:ext cx="259225" cy="342450"/>
            </a:xfrm>
            <a:custGeom>
              <a:avLst/>
              <a:gdLst/>
              <a:ahLst/>
              <a:cxnLst/>
              <a:rect l="l" t="t" r="r" b="b"/>
              <a:pathLst>
                <a:path w="10369" h="13698" extrusionOk="0">
                  <a:moveTo>
                    <a:pt x="10369" y="0"/>
                  </a:moveTo>
                  <a:lnTo>
                    <a:pt x="9823" y="328"/>
                  </a:lnTo>
                  <a:lnTo>
                    <a:pt x="9278" y="600"/>
                  </a:lnTo>
                  <a:lnTo>
                    <a:pt x="8132" y="1037"/>
                  </a:lnTo>
                  <a:lnTo>
                    <a:pt x="7040" y="1364"/>
                  </a:lnTo>
                  <a:lnTo>
                    <a:pt x="6058" y="1583"/>
                  </a:lnTo>
                  <a:lnTo>
                    <a:pt x="5730" y="2074"/>
                  </a:lnTo>
                  <a:lnTo>
                    <a:pt x="5348" y="2565"/>
                  </a:lnTo>
                  <a:lnTo>
                    <a:pt x="4912" y="2947"/>
                  </a:lnTo>
                  <a:lnTo>
                    <a:pt x="4312" y="3384"/>
                  </a:lnTo>
                  <a:lnTo>
                    <a:pt x="3711" y="3766"/>
                  </a:lnTo>
                  <a:lnTo>
                    <a:pt x="3002" y="4202"/>
                  </a:lnTo>
                  <a:lnTo>
                    <a:pt x="1365" y="5075"/>
                  </a:lnTo>
                  <a:lnTo>
                    <a:pt x="1911" y="4912"/>
                  </a:lnTo>
                  <a:lnTo>
                    <a:pt x="2456" y="4857"/>
                  </a:lnTo>
                  <a:lnTo>
                    <a:pt x="2947" y="4748"/>
                  </a:lnTo>
                  <a:lnTo>
                    <a:pt x="3329" y="4639"/>
                  </a:lnTo>
                  <a:lnTo>
                    <a:pt x="3493" y="4639"/>
                  </a:lnTo>
                  <a:lnTo>
                    <a:pt x="3602" y="4693"/>
                  </a:lnTo>
                  <a:lnTo>
                    <a:pt x="3602" y="4857"/>
                  </a:lnTo>
                  <a:lnTo>
                    <a:pt x="3602" y="5021"/>
                  </a:lnTo>
                  <a:lnTo>
                    <a:pt x="3384" y="5457"/>
                  </a:lnTo>
                  <a:lnTo>
                    <a:pt x="3002" y="6003"/>
                  </a:lnTo>
                  <a:lnTo>
                    <a:pt x="2565" y="6603"/>
                  </a:lnTo>
                  <a:lnTo>
                    <a:pt x="2020" y="7203"/>
                  </a:lnTo>
                  <a:lnTo>
                    <a:pt x="1419" y="7749"/>
                  </a:lnTo>
                  <a:lnTo>
                    <a:pt x="928" y="8186"/>
                  </a:lnTo>
                  <a:lnTo>
                    <a:pt x="928" y="8186"/>
                  </a:lnTo>
                  <a:lnTo>
                    <a:pt x="1256" y="8022"/>
                  </a:lnTo>
                  <a:lnTo>
                    <a:pt x="1583" y="7967"/>
                  </a:lnTo>
                  <a:lnTo>
                    <a:pt x="2238" y="7913"/>
                  </a:lnTo>
                  <a:lnTo>
                    <a:pt x="2456" y="7967"/>
                  </a:lnTo>
                  <a:lnTo>
                    <a:pt x="2620" y="8077"/>
                  </a:lnTo>
                  <a:lnTo>
                    <a:pt x="2729" y="8240"/>
                  </a:lnTo>
                  <a:lnTo>
                    <a:pt x="2729" y="8404"/>
                  </a:lnTo>
                  <a:lnTo>
                    <a:pt x="2675" y="8677"/>
                  </a:lnTo>
                  <a:lnTo>
                    <a:pt x="2565" y="8950"/>
                  </a:lnTo>
                  <a:lnTo>
                    <a:pt x="2238" y="9605"/>
                  </a:lnTo>
                  <a:lnTo>
                    <a:pt x="1801" y="10259"/>
                  </a:lnTo>
                  <a:lnTo>
                    <a:pt x="1256" y="10914"/>
                  </a:lnTo>
                  <a:lnTo>
                    <a:pt x="601" y="11515"/>
                  </a:lnTo>
                  <a:lnTo>
                    <a:pt x="328" y="11733"/>
                  </a:lnTo>
                  <a:lnTo>
                    <a:pt x="1" y="11951"/>
                  </a:lnTo>
                  <a:lnTo>
                    <a:pt x="328" y="11897"/>
                  </a:lnTo>
                  <a:lnTo>
                    <a:pt x="601" y="11842"/>
                  </a:lnTo>
                  <a:lnTo>
                    <a:pt x="819" y="11733"/>
                  </a:lnTo>
                  <a:lnTo>
                    <a:pt x="1147" y="11733"/>
                  </a:lnTo>
                  <a:lnTo>
                    <a:pt x="1419" y="11787"/>
                  </a:lnTo>
                  <a:lnTo>
                    <a:pt x="1583" y="11951"/>
                  </a:lnTo>
                  <a:lnTo>
                    <a:pt x="1692" y="12169"/>
                  </a:lnTo>
                  <a:lnTo>
                    <a:pt x="1692" y="12388"/>
                  </a:lnTo>
                  <a:lnTo>
                    <a:pt x="1638" y="12661"/>
                  </a:lnTo>
                  <a:lnTo>
                    <a:pt x="1529" y="12988"/>
                  </a:lnTo>
                  <a:lnTo>
                    <a:pt x="1310" y="13315"/>
                  </a:lnTo>
                  <a:lnTo>
                    <a:pt x="1092" y="13697"/>
                  </a:lnTo>
                  <a:lnTo>
                    <a:pt x="1474" y="13370"/>
                  </a:lnTo>
                  <a:lnTo>
                    <a:pt x="1856" y="13043"/>
                  </a:lnTo>
                  <a:lnTo>
                    <a:pt x="2183" y="12606"/>
                  </a:lnTo>
                  <a:lnTo>
                    <a:pt x="2456" y="12115"/>
                  </a:lnTo>
                  <a:lnTo>
                    <a:pt x="2074" y="12497"/>
                  </a:lnTo>
                  <a:lnTo>
                    <a:pt x="3384" y="11078"/>
                  </a:lnTo>
                  <a:lnTo>
                    <a:pt x="3930" y="10369"/>
                  </a:lnTo>
                  <a:lnTo>
                    <a:pt x="4148" y="10041"/>
                  </a:lnTo>
                  <a:lnTo>
                    <a:pt x="4366" y="9659"/>
                  </a:lnTo>
                  <a:lnTo>
                    <a:pt x="3984" y="9605"/>
                  </a:lnTo>
                  <a:lnTo>
                    <a:pt x="3548" y="9550"/>
                  </a:lnTo>
                  <a:lnTo>
                    <a:pt x="4039" y="9223"/>
                  </a:lnTo>
                  <a:lnTo>
                    <a:pt x="4475" y="8895"/>
                  </a:lnTo>
                  <a:lnTo>
                    <a:pt x="4857" y="8459"/>
                  </a:lnTo>
                  <a:lnTo>
                    <a:pt x="5185" y="8022"/>
                  </a:lnTo>
                  <a:lnTo>
                    <a:pt x="5512" y="7531"/>
                  </a:lnTo>
                  <a:lnTo>
                    <a:pt x="5730" y="7040"/>
                  </a:lnTo>
                  <a:lnTo>
                    <a:pt x="5949" y="6549"/>
                  </a:lnTo>
                  <a:lnTo>
                    <a:pt x="6058" y="6003"/>
                  </a:lnTo>
                  <a:lnTo>
                    <a:pt x="6440" y="5894"/>
                  </a:lnTo>
                  <a:lnTo>
                    <a:pt x="6767" y="5730"/>
                  </a:lnTo>
                  <a:lnTo>
                    <a:pt x="7095" y="5512"/>
                  </a:lnTo>
                  <a:lnTo>
                    <a:pt x="7368" y="5239"/>
                  </a:lnTo>
                  <a:lnTo>
                    <a:pt x="7586" y="4966"/>
                  </a:lnTo>
                  <a:lnTo>
                    <a:pt x="7695" y="4693"/>
                  </a:lnTo>
                  <a:lnTo>
                    <a:pt x="7750" y="4530"/>
                  </a:lnTo>
                  <a:lnTo>
                    <a:pt x="7695" y="4366"/>
                  </a:lnTo>
                  <a:lnTo>
                    <a:pt x="7640" y="4257"/>
                  </a:lnTo>
                  <a:lnTo>
                    <a:pt x="7531" y="4093"/>
                  </a:lnTo>
                  <a:lnTo>
                    <a:pt x="7859" y="3656"/>
                  </a:lnTo>
                  <a:lnTo>
                    <a:pt x="8295" y="3220"/>
                  </a:lnTo>
                  <a:lnTo>
                    <a:pt x="9278" y="2128"/>
                  </a:lnTo>
                  <a:lnTo>
                    <a:pt x="9769" y="1583"/>
                  </a:lnTo>
                  <a:lnTo>
                    <a:pt x="10151" y="1037"/>
                  </a:lnTo>
                  <a:lnTo>
                    <a:pt x="10260" y="764"/>
                  </a:lnTo>
                  <a:lnTo>
                    <a:pt x="10369" y="491"/>
                  </a:lnTo>
                  <a:lnTo>
                    <a:pt x="10369" y="273"/>
                  </a:lnTo>
                  <a:lnTo>
                    <a:pt x="10369"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0" name="Google Shape;2400;p63"/>
            <p:cNvSpPr/>
            <p:nvPr/>
          </p:nvSpPr>
          <p:spPr>
            <a:xfrm>
              <a:off x="3969600" y="869775"/>
              <a:ext cx="256500" cy="132350"/>
            </a:xfrm>
            <a:custGeom>
              <a:avLst/>
              <a:gdLst/>
              <a:ahLst/>
              <a:cxnLst/>
              <a:rect l="l" t="t" r="r" b="b"/>
              <a:pathLst>
                <a:path w="10260" h="5294" extrusionOk="0">
                  <a:moveTo>
                    <a:pt x="8622" y="0"/>
                  </a:moveTo>
                  <a:lnTo>
                    <a:pt x="8022" y="164"/>
                  </a:lnTo>
                  <a:lnTo>
                    <a:pt x="7476" y="327"/>
                  </a:lnTo>
                  <a:lnTo>
                    <a:pt x="6931" y="546"/>
                  </a:lnTo>
                  <a:lnTo>
                    <a:pt x="6603" y="873"/>
                  </a:lnTo>
                  <a:lnTo>
                    <a:pt x="6221" y="1146"/>
                  </a:lnTo>
                  <a:lnTo>
                    <a:pt x="5785" y="1419"/>
                  </a:lnTo>
                  <a:lnTo>
                    <a:pt x="5348" y="1637"/>
                  </a:lnTo>
                  <a:lnTo>
                    <a:pt x="4420" y="2074"/>
                  </a:lnTo>
                  <a:lnTo>
                    <a:pt x="3493" y="2347"/>
                  </a:lnTo>
                  <a:lnTo>
                    <a:pt x="3165" y="2456"/>
                  </a:lnTo>
                  <a:lnTo>
                    <a:pt x="2729" y="2510"/>
                  </a:lnTo>
                  <a:lnTo>
                    <a:pt x="1856" y="2619"/>
                  </a:lnTo>
                  <a:lnTo>
                    <a:pt x="1419" y="2674"/>
                  </a:lnTo>
                  <a:lnTo>
                    <a:pt x="982" y="2783"/>
                  </a:lnTo>
                  <a:lnTo>
                    <a:pt x="600" y="2947"/>
                  </a:lnTo>
                  <a:lnTo>
                    <a:pt x="328" y="3111"/>
                  </a:lnTo>
                  <a:lnTo>
                    <a:pt x="164" y="3274"/>
                  </a:lnTo>
                  <a:lnTo>
                    <a:pt x="55" y="3438"/>
                  </a:lnTo>
                  <a:lnTo>
                    <a:pt x="0" y="3602"/>
                  </a:lnTo>
                  <a:lnTo>
                    <a:pt x="0" y="3765"/>
                  </a:lnTo>
                  <a:lnTo>
                    <a:pt x="0" y="3875"/>
                  </a:lnTo>
                  <a:lnTo>
                    <a:pt x="109" y="4038"/>
                  </a:lnTo>
                  <a:lnTo>
                    <a:pt x="382" y="4257"/>
                  </a:lnTo>
                  <a:lnTo>
                    <a:pt x="764" y="4475"/>
                  </a:lnTo>
                  <a:lnTo>
                    <a:pt x="1255" y="4639"/>
                  </a:lnTo>
                  <a:lnTo>
                    <a:pt x="1910" y="4802"/>
                  </a:lnTo>
                  <a:lnTo>
                    <a:pt x="2565" y="4966"/>
                  </a:lnTo>
                  <a:lnTo>
                    <a:pt x="3984" y="5184"/>
                  </a:lnTo>
                  <a:lnTo>
                    <a:pt x="5403" y="5293"/>
                  </a:lnTo>
                  <a:lnTo>
                    <a:pt x="6603" y="5293"/>
                  </a:lnTo>
                  <a:lnTo>
                    <a:pt x="7422" y="5239"/>
                  </a:lnTo>
                  <a:lnTo>
                    <a:pt x="8349" y="5075"/>
                  </a:lnTo>
                  <a:lnTo>
                    <a:pt x="8841" y="4966"/>
                  </a:lnTo>
                  <a:lnTo>
                    <a:pt x="9332" y="4966"/>
                  </a:lnTo>
                  <a:lnTo>
                    <a:pt x="9768" y="5075"/>
                  </a:lnTo>
                  <a:lnTo>
                    <a:pt x="10259" y="4420"/>
                  </a:lnTo>
                  <a:lnTo>
                    <a:pt x="9987" y="4202"/>
                  </a:lnTo>
                  <a:lnTo>
                    <a:pt x="9768" y="3984"/>
                  </a:lnTo>
                  <a:lnTo>
                    <a:pt x="9550" y="3765"/>
                  </a:lnTo>
                  <a:lnTo>
                    <a:pt x="9386" y="3493"/>
                  </a:lnTo>
                  <a:lnTo>
                    <a:pt x="9223" y="3001"/>
                  </a:lnTo>
                  <a:lnTo>
                    <a:pt x="9113" y="2456"/>
                  </a:lnTo>
                  <a:lnTo>
                    <a:pt x="9113" y="1855"/>
                  </a:lnTo>
                  <a:lnTo>
                    <a:pt x="9113" y="1255"/>
                  </a:lnTo>
                  <a:lnTo>
                    <a:pt x="9223"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1" name="Google Shape;2401;p63"/>
            <p:cNvSpPr/>
            <p:nvPr/>
          </p:nvSpPr>
          <p:spPr>
            <a:xfrm>
              <a:off x="4440250" y="1414100"/>
              <a:ext cx="73700" cy="76425"/>
            </a:xfrm>
            <a:custGeom>
              <a:avLst/>
              <a:gdLst/>
              <a:ahLst/>
              <a:cxnLst/>
              <a:rect l="l" t="t" r="r" b="b"/>
              <a:pathLst>
                <a:path w="2948" h="3057" extrusionOk="0">
                  <a:moveTo>
                    <a:pt x="1" y="1"/>
                  </a:moveTo>
                  <a:lnTo>
                    <a:pt x="56" y="164"/>
                  </a:lnTo>
                  <a:lnTo>
                    <a:pt x="274" y="601"/>
                  </a:lnTo>
                  <a:lnTo>
                    <a:pt x="438" y="928"/>
                  </a:lnTo>
                  <a:lnTo>
                    <a:pt x="656" y="1201"/>
                  </a:lnTo>
                  <a:lnTo>
                    <a:pt x="874" y="1529"/>
                  </a:lnTo>
                  <a:lnTo>
                    <a:pt x="1147" y="1856"/>
                  </a:lnTo>
                  <a:lnTo>
                    <a:pt x="1747" y="2402"/>
                  </a:lnTo>
                  <a:lnTo>
                    <a:pt x="2020" y="2620"/>
                  </a:lnTo>
                  <a:lnTo>
                    <a:pt x="2347" y="2784"/>
                  </a:lnTo>
                  <a:lnTo>
                    <a:pt x="2784" y="3002"/>
                  </a:lnTo>
                  <a:lnTo>
                    <a:pt x="2948" y="3057"/>
                  </a:lnTo>
                  <a:lnTo>
                    <a:pt x="2457" y="2565"/>
                  </a:lnTo>
                  <a:lnTo>
                    <a:pt x="2238" y="2347"/>
                  </a:lnTo>
                  <a:lnTo>
                    <a:pt x="2020" y="2074"/>
                  </a:lnTo>
                  <a:lnTo>
                    <a:pt x="1474" y="1529"/>
                  </a:lnTo>
                  <a:lnTo>
                    <a:pt x="1201" y="1256"/>
                  </a:lnTo>
                  <a:lnTo>
                    <a:pt x="929" y="983"/>
                  </a:lnTo>
                  <a:lnTo>
                    <a:pt x="710" y="710"/>
                  </a:lnTo>
                  <a:lnTo>
                    <a:pt x="492" y="492"/>
                  </a:lnTo>
                  <a:lnTo>
                    <a:pt x="110" y="110"/>
                  </a:lnTo>
                  <a:lnTo>
                    <a:pt x="1"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2" name="Google Shape;2402;p63"/>
            <p:cNvSpPr/>
            <p:nvPr/>
          </p:nvSpPr>
          <p:spPr>
            <a:xfrm>
              <a:off x="4493475" y="1426375"/>
              <a:ext cx="51850" cy="42325"/>
            </a:xfrm>
            <a:custGeom>
              <a:avLst/>
              <a:gdLst/>
              <a:ahLst/>
              <a:cxnLst/>
              <a:rect l="l" t="t" r="r" b="b"/>
              <a:pathLst>
                <a:path w="2074" h="1693" extrusionOk="0">
                  <a:moveTo>
                    <a:pt x="0" y="1"/>
                  </a:moveTo>
                  <a:lnTo>
                    <a:pt x="55" y="110"/>
                  </a:lnTo>
                  <a:lnTo>
                    <a:pt x="164" y="383"/>
                  </a:lnTo>
                  <a:lnTo>
                    <a:pt x="437" y="765"/>
                  </a:lnTo>
                  <a:lnTo>
                    <a:pt x="819" y="1092"/>
                  </a:lnTo>
                  <a:lnTo>
                    <a:pt x="1255" y="1365"/>
                  </a:lnTo>
                  <a:lnTo>
                    <a:pt x="1637" y="1529"/>
                  </a:lnTo>
                  <a:lnTo>
                    <a:pt x="1910" y="1638"/>
                  </a:lnTo>
                  <a:lnTo>
                    <a:pt x="2074" y="1692"/>
                  </a:lnTo>
                  <a:lnTo>
                    <a:pt x="1801" y="1310"/>
                  </a:lnTo>
                  <a:lnTo>
                    <a:pt x="1474" y="1038"/>
                  </a:lnTo>
                  <a:lnTo>
                    <a:pt x="1092" y="710"/>
                  </a:lnTo>
                  <a:lnTo>
                    <a:pt x="710" y="437"/>
                  </a:lnTo>
                  <a:lnTo>
                    <a:pt x="382" y="219"/>
                  </a:lnTo>
                  <a:lnTo>
                    <a:pt x="0"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3" name="Google Shape;2403;p63"/>
            <p:cNvSpPr/>
            <p:nvPr/>
          </p:nvSpPr>
          <p:spPr>
            <a:xfrm>
              <a:off x="4530300" y="1395000"/>
              <a:ext cx="39600" cy="19125"/>
            </a:xfrm>
            <a:custGeom>
              <a:avLst/>
              <a:gdLst/>
              <a:ahLst/>
              <a:cxnLst/>
              <a:rect l="l" t="t" r="r" b="b"/>
              <a:pathLst>
                <a:path w="1584" h="765" extrusionOk="0">
                  <a:moveTo>
                    <a:pt x="1" y="1"/>
                  </a:moveTo>
                  <a:lnTo>
                    <a:pt x="219" y="219"/>
                  </a:lnTo>
                  <a:lnTo>
                    <a:pt x="437" y="383"/>
                  </a:lnTo>
                  <a:lnTo>
                    <a:pt x="710" y="601"/>
                  </a:lnTo>
                  <a:lnTo>
                    <a:pt x="983" y="710"/>
                  </a:lnTo>
                  <a:lnTo>
                    <a:pt x="1310" y="765"/>
                  </a:lnTo>
                  <a:lnTo>
                    <a:pt x="1583" y="765"/>
                  </a:lnTo>
                  <a:lnTo>
                    <a:pt x="1419" y="546"/>
                  </a:lnTo>
                  <a:lnTo>
                    <a:pt x="1201" y="328"/>
                  </a:lnTo>
                  <a:lnTo>
                    <a:pt x="928" y="164"/>
                  </a:lnTo>
                  <a:lnTo>
                    <a:pt x="601" y="55"/>
                  </a:lnTo>
                  <a:lnTo>
                    <a:pt x="328"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4" name="Google Shape;2404;p63"/>
            <p:cNvSpPr/>
            <p:nvPr/>
          </p:nvSpPr>
          <p:spPr>
            <a:xfrm>
              <a:off x="4351575" y="1609200"/>
              <a:ext cx="25950" cy="54575"/>
            </a:xfrm>
            <a:custGeom>
              <a:avLst/>
              <a:gdLst/>
              <a:ahLst/>
              <a:cxnLst/>
              <a:rect l="l" t="t" r="r" b="b"/>
              <a:pathLst>
                <a:path w="1038" h="2183" extrusionOk="0">
                  <a:moveTo>
                    <a:pt x="1" y="0"/>
                  </a:moveTo>
                  <a:lnTo>
                    <a:pt x="1" y="109"/>
                  </a:lnTo>
                  <a:lnTo>
                    <a:pt x="1" y="437"/>
                  </a:lnTo>
                  <a:lnTo>
                    <a:pt x="1" y="600"/>
                  </a:lnTo>
                  <a:lnTo>
                    <a:pt x="55" y="819"/>
                  </a:lnTo>
                  <a:lnTo>
                    <a:pt x="219" y="1255"/>
                  </a:lnTo>
                  <a:lnTo>
                    <a:pt x="492" y="1637"/>
                  </a:lnTo>
                  <a:lnTo>
                    <a:pt x="710" y="1910"/>
                  </a:lnTo>
                  <a:lnTo>
                    <a:pt x="929" y="2128"/>
                  </a:lnTo>
                  <a:lnTo>
                    <a:pt x="1038" y="2183"/>
                  </a:lnTo>
                  <a:lnTo>
                    <a:pt x="929" y="1801"/>
                  </a:lnTo>
                  <a:lnTo>
                    <a:pt x="819" y="1419"/>
                  </a:lnTo>
                  <a:lnTo>
                    <a:pt x="656" y="1037"/>
                  </a:lnTo>
                  <a:lnTo>
                    <a:pt x="547" y="873"/>
                  </a:lnTo>
                  <a:lnTo>
                    <a:pt x="437" y="710"/>
                  </a:lnTo>
                  <a:lnTo>
                    <a:pt x="328" y="491"/>
                  </a:lnTo>
                  <a:lnTo>
                    <a:pt x="219" y="328"/>
                  </a:lnTo>
                  <a:lnTo>
                    <a:pt x="110" y="109"/>
                  </a:lnTo>
                  <a:lnTo>
                    <a:pt x="1"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5" name="Google Shape;2405;p63"/>
            <p:cNvSpPr/>
            <p:nvPr/>
          </p:nvSpPr>
          <p:spPr>
            <a:xfrm>
              <a:off x="4930025" y="1611925"/>
              <a:ext cx="146000" cy="27300"/>
            </a:xfrm>
            <a:custGeom>
              <a:avLst/>
              <a:gdLst/>
              <a:ahLst/>
              <a:cxnLst/>
              <a:rect l="l" t="t" r="r" b="b"/>
              <a:pathLst>
                <a:path w="5840" h="1092" extrusionOk="0">
                  <a:moveTo>
                    <a:pt x="5403" y="0"/>
                  </a:moveTo>
                  <a:lnTo>
                    <a:pt x="5239" y="55"/>
                  </a:lnTo>
                  <a:lnTo>
                    <a:pt x="5076" y="55"/>
                  </a:lnTo>
                  <a:lnTo>
                    <a:pt x="5130" y="109"/>
                  </a:lnTo>
                  <a:lnTo>
                    <a:pt x="5403" y="109"/>
                  </a:lnTo>
                  <a:lnTo>
                    <a:pt x="5512" y="164"/>
                  </a:lnTo>
                  <a:lnTo>
                    <a:pt x="5621" y="219"/>
                  </a:lnTo>
                  <a:lnTo>
                    <a:pt x="5621" y="273"/>
                  </a:lnTo>
                  <a:lnTo>
                    <a:pt x="5567" y="382"/>
                  </a:lnTo>
                  <a:lnTo>
                    <a:pt x="5239" y="491"/>
                  </a:lnTo>
                  <a:lnTo>
                    <a:pt x="4530" y="546"/>
                  </a:lnTo>
                  <a:lnTo>
                    <a:pt x="3002" y="655"/>
                  </a:lnTo>
                  <a:lnTo>
                    <a:pt x="1529" y="710"/>
                  </a:lnTo>
                  <a:lnTo>
                    <a:pt x="1" y="819"/>
                  </a:lnTo>
                  <a:lnTo>
                    <a:pt x="383" y="873"/>
                  </a:lnTo>
                  <a:lnTo>
                    <a:pt x="710" y="983"/>
                  </a:lnTo>
                  <a:lnTo>
                    <a:pt x="1474" y="1037"/>
                  </a:lnTo>
                  <a:lnTo>
                    <a:pt x="2238" y="1092"/>
                  </a:lnTo>
                  <a:lnTo>
                    <a:pt x="3002" y="1092"/>
                  </a:lnTo>
                  <a:lnTo>
                    <a:pt x="3766" y="1037"/>
                  </a:lnTo>
                  <a:lnTo>
                    <a:pt x="4585" y="983"/>
                  </a:lnTo>
                  <a:lnTo>
                    <a:pt x="4967" y="873"/>
                  </a:lnTo>
                  <a:lnTo>
                    <a:pt x="5349" y="764"/>
                  </a:lnTo>
                  <a:lnTo>
                    <a:pt x="5512" y="710"/>
                  </a:lnTo>
                  <a:lnTo>
                    <a:pt x="5676" y="546"/>
                  </a:lnTo>
                  <a:lnTo>
                    <a:pt x="5785" y="491"/>
                  </a:lnTo>
                  <a:lnTo>
                    <a:pt x="5840" y="328"/>
                  </a:lnTo>
                  <a:lnTo>
                    <a:pt x="5840" y="219"/>
                  </a:lnTo>
                  <a:lnTo>
                    <a:pt x="5785" y="109"/>
                  </a:lnTo>
                  <a:lnTo>
                    <a:pt x="5567"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6" name="Google Shape;2406;p63"/>
            <p:cNvSpPr/>
            <p:nvPr/>
          </p:nvSpPr>
          <p:spPr>
            <a:xfrm>
              <a:off x="4816800" y="1624200"/>
              <a:ext cx="141900" cy="49125"/>
            </a:xfrm>
            <a:custGeom>
              <a:avLst/>
              <a:gdLst/>
              <a:ahLst/>
              <a:cxnLst/>
              <a:rect l="l" t="t" r="r" b="b"/>
              <a:pathLst>
                <a:path w="5676" h="1965" extrusionOk="0">
                  <a:moveTo>
                    <a:pt x="0" y="0"/>
                  </a:moveTo>
                  <a:lnTo>
                    <a:pt x="164" y="164"/>
                  </a:lnTo>
                  <a:lnTo>
                    <a:pt x="764" y="601"/>
                  </a:lnTo>
                  <a:lnTo>
                    <a:pt x="1583" y="1092"/>
                  </a:lnTo>
                  <a:lnTo>
                    <a:pt x="2129" y="1310"/>
                  </a:lnTo>
                  <a:lnTo>
                    <a:pt x="2620" y="1528"/>
                  </a:lnTo>
                  <a:lnTo>
                    <a:pt x="3165" y="1747"/>
                  </a:lnTo>
                  <a:lnTo>
                    <a:pt x="3711" y="1856"/>
                  </a:lnTo>
                  <a:lnTo>
                    <a:pt x="4257" y="1965"/>
                  </a:lnTo>
                  <a:lnTo>
                    <a:pt x="5130" y="1965"/>
                  </a:lnTo>
                  <a:lnTo>
                    <a:pt x="5457" y="1856"/>
                  </a:lnTo>
                  <a:lnTo>
                    <a:pt x="5676" y="1747"/>
                  </a:lnTo>
                  <a:lnTo>
                    <a:pt x="5676" y="1747"/>
                  </a:lnTo>
                  <a:lnTo>
                    <a:pt x="5403" y="1801"/>
                  </a:lnTo>
                  <a:lnTo>
                    <a:pt x="5130" y="1801"/>
                  </a:lnTo>
                  <a:lnTo>
                    <a:pt x="4748" y="1747"/>
                  </a:lnTo>
                  <a:lnTo>
                    <a:pt x="3820" y="1474"/>
                  </a:lnTo>
                  <a:lnTo>
                    <a:pt x="2783" y="1146"/>
                  </a:lnTo>
                  <a:lnTo>
                    <a:pt x="873" y="382"/>
                  </a:lnTo>
                  <a:lnTo>
                    <a:pt x="0"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7" name="Google Shape;2407;p63"/>
            <p:cNvSpPr/>
            <p:nvPr/>
          </p:nvSpPr>
          <p:spPr>
            <a:xfrm>
              <a:off x="4706300" y="1587375"/>
              <a:ext cx="118700" cy="84600"/>
            </a:xfrm>
            <a:custGeom>
              <a:avLst/>
              <a:gdLst/>
              <a:ahLst/>
              <a:cxnLst/>
              <a:rect l="l" t="t" r="r" b="b"/>
              <a:pathLst>
                <a:path w="4748" h="3384" extrusionOk="0">
                  <a:moveTo>
                    <a:pt x="0" y="0"/>
                  </a:moveTo>
                  <a:lnTo>
                    <a:pt x="109" y="218"/>
                  </a:lnTo>
                  <a:lnTo>
                    <a:pt x="273" y="491"/>
                  </a:lnTo>
                  <a:lnTo>
                    <a:pt x="491" y="819"/>
                  </a:lnTo>
                  <a:lnTo>
                    <a:pt x="764" y="1146"/>
                  </a:lnTo>
                  <a:lnTo>
                    <a:pt x="1146" y="1528"/>
                  </a:lnTo>
                  <a:lnTo>
                    <a:pt x="1528" y="1910"/>
                  </a:lnTo>
                  <a:lnTo>
                    <a:pt x="1965" y="2237"/>
                  </a:lnTo>
                  <a:lnTo>
                    <a:pt x="2456" y="2565"/>
                  </a:lnTo>
                  <a:lnTo>
                    <a:pt x="2892" y="2838"/>
                  </a:lnTo>
                  <a:lnTo>
                    <a:pt x="3383" y="3056"/>
                  </a:lnTo>
                  <a:lnTo>
                    <a:pt x="3820" y="3220"/>
                  </a:lnTo>
                  <a:lnTo>
                    <a:pt x="4202" y="3329"/>
                  </a:lnTo>
                  <a:lnTo>
                    <a:pt x="4529" y="3383"/>
                  </a:lnTo>
                  <a:lnTo>
                    <a:pt x="4748" y="3329"/>
                  </a:lnTo>
                  <a:lnTo>
                    <a:pt x="4529" y="3274"/>
                  </a:lnTo>
                  <a:lnTo>
                    <a:pt x="3929" y="3001"/>
                  </a:lnTo>
                  <a:lnTo>
                    <a:pt x="3111" y="2510"/>
                  </a:lnTo>
                  <a:lnTo>
                    <a:pt x="2238" y="1910"/>
                  </a:lnTo>
                  <a:lnTo>
                    <a:pt x="1364" y="1255"/>
                  </a:lnTo>
                  <a:lnTo>
                    <a:pt x="655" y="600"/>
                  </a:lnTo>
                  <a:lnTo>
                    <a:pt x="164" y="164"/>
                  </a:lnTo>
                  <a:lnTo>
                    <a:pt x="0"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8" name="Google Shape;2408;p63"/>
            <p:cNvSpPr/>
            <p:nvPr/>
          </p:nvSpPr>
          <p:spPr>
            <a:xfrm>
              <a:off x="4597150" y="1512325"/>
              <a:ext cx="110525" cy="117350"/>
            </a:xfrm>
            <a:custGeom>
              <a:avLst/>
              <a:gdLst/>
              <a:ahLst/>
              <a:cxnLst/>
              <a:rect l="l" t="t" r="r" b="b"/>
              <a:pathLst>
                <a:path w="4421" h="4694" extrusionOk="0">
                  <a:moveTo>
                    <a:pt x="1" y="1"/>
                  </a:moveTo>
                  <a:lnTo>
                    <a:pt x="164" y="219"/>
                  </a:lnTo>
                  <a:lnTo>
                    <a:pt x="492" y="874"/>
                  </a:lnTo>
                  <a:lnTo>
                    <a:pt x="1092" y="1747"/>
                  </a:lnTo>
                  <a:lnTo>
                    <a:pt x="1801" y="2729"/>
                  </a:lnTo>
                  <a:lnTo>
                    <a:pt x="2238" y="3166"/>
                  </a:lnTo>
                  <a:lnTo>
                    <a:pt x="2674" y="3602"/>
                  </a:lnTo>
                  <a:lnTo>
                    <a:pt x="3056" y="3930"/>
                  </a:lnTo>
                  <a:lnTo>
                    <a:pt x="3493" y="4257"/>
                  </a:lnTo>
                  <a:lnTo>
                    <a:pt x="3820" y="4475"/>
                  </a:lnTo>
                  <a:lnTo>
                    <a:pt x="4148" y="4585"/>
                  </a:lnTo>
                  <a:lnTo>
                    <a:pt x="4421" y="4694"/>
                  </a:lnTo>
                  <a:lnTo>
                    <a:pt x="4202" y="4530"/>
                  </a:lnTo>
                  <a:lnTo>
                    <a:pt x="3657" y="4039"/>
                  </a:lnTo>
                  <a:lnTo>
                    <a:pt x="2947" y="3329"/>
                  </a:lnTo>
                  <a:lnTo>
                    <a:pt x="2129" y="2402"/>
                  </a:lnTo>
                  <a:lnTo>
                    <a:pt x="710" y="710"/>
                  </a:lnTo>
                  <a:lnTo>
                    <a:pt x="1"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9" name="Google Shape;2409;p63"/>
            <p:cNvSpPr/>
            <p:nvPr/>
          </p:nvSpPr>
          <p:spPr>
            <a:xfrm>
              <a:off x="4418425" y="973450"/>
              <a:ext cx="23225" cy="32775"/>
            </a:xfrm>
            <a:custGeom>
              <a:avLst/>
              <a:gdLst/>
              <a:ahLst/>
              <a:cxnLst/>
              <a:rect l="l" t="t" r="r" b="b"/>
              <a:pathLst>
                <a:path w="929" h="1311" extrusionOk="0">
                  <a:moveTo>
                    <a:pt x="929" y="0"/>
                  </a:moveTo>
                  <a:lnTo>
                    <a:pt x="710" y="164"/>
                  </a:lnTo>
                  <a:lnTo>
                    <a:pt x="547" y="382"/>
                  </a:lnTo>
                  <a:lnTo>
                    <a:pt x="328" y="546"/>
                  </a:lnTo>
                  <a:lnTo>
                    <a:pt x="165" y="819"/>
                  </a:lnTo>
                  <a:lnTo>
                    <a:pt x="55" y="1037"/>
                  </a:lnTo>
                  <a:lnTo>
                    <a:pt x="1" y="1310"/>
                  </a:lnTo>
                  <a:lnTo>
                    <a:pt x="55" y="1310"/>
                  </a:lnTo>
                  <a:lnTo>
                    <a:pt x="274" y="1201"/>
                  </a:lnTo>
                  <a:lnTo>
                    <a:pt x="492" y="1037"/>
                  </a:lnTo>
                  <a:lnTo>
                    <a:pt x="710" y="819"/>
                  </a:lnTo>
                  <a:lnTo>
                    <a:pt x="874" y="546"/>
                  </a:lnTo>
                  <a:lnTo>
                    <a:pt x="929" y="382"/>
                  </a:lnTo>
                  <a:lnTo>
                    <a:pt x="929" y="273"/>
                  </a:lnTo>
                  <a:lnTo>
                    <a:pt x="929" y="0"/>
                  </a:lnTo>
                  <a:close/>
                </a:path>
              </a:pathLst>
            </a:custGeom>
            <a:solidFill>
              <a:srgbClr val="1E3C1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0" name="Google Shape;2410;p63"/>
            <p:cNvSpPr/>
            <p:nvPr/>
          </p:nvSpPr>
          <p:spPr>
            <a:xfrm>
              <a:off x="4385700" y="987100"/>
              <a:ext cx="23200" cy="25925"/>
            </a:xfrm>
            <a:custGeom>
              <a:avLst/>
              <a:gdLst/>
              <a:ahLst/>
              <a:cxnLst/>
              <a:rect l="l" t="t" r="r" b="b"/>
              <a:pathLst>
                <a:path w="928" h="1037" extrusionOk="0">
                  <a:moveTo>
                    <a:pt x="928" y="0"/>
                  </a:moveTo>
                  <a:lnTo>
                    <a:pt x="710" y="109"/>
                  </a:lnTo>
                  <a:lnTo>
                    <a:pt x="491" y="218"/>
                  </a:lnTo>
                  <a:lnTo>
                    <a:pt x="328" y="382"/>
                  </a:lnTo>
                  <a:lnTo>
                    <a:pt x="164" y="600"/>
                  </a:lnTo>
                  <a:lnTo>
                    <a:pt x="55" y="819"/>
                  </a:lnTo>
                  <a:lnTo>
                    <a:pt x="0" y="1037"/>
                  </a:lnTo>
                  <a:lnTo>
                    <a:pt x="55" y="1037"/>
                  </a:lnTo>
                  <a:lnTo>
                    <a:pt x="218" y="982"/>
                  </a:lnTo>
                  <a:lnTo>
                    <a:pt x="437" y="873"/>
                  </a:lnTo>
                  <a:lnTo>
                    <a:pt x="655" y="710"/>
                  </a:lnTo>
                  <a:lnTo>
                    <a:pt x="764" y="491"/>
                  </a:lnTo>
                  <a:lnTo>
                    <a:pt x="873" y="273"/>
                  </a:lnTo>
                  <a:lnTo>
                    <a:pt x="928" y="0"/>
                  </a:lnTo>
                  <a:close/>
                </a:path>
              </a:pathLst>
            </a:custGeom>
            <a:solidFill>
              <a:srgbClr val="1E3C1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1" name="Google Shape;2411;p63"/>
            <p:cNvSpPr/>
            <p:nvPr/>
          </p:nvSpPr>
          <p:spPr>
            <a:xfrm>
              <a:off x="4066450" y="970725"/>
              <a:ext cx="124175" cy="32750"/>
            </a:xfrm>
            <a:custGeom>
              <a:avLst/>
              <a:gdLst/>
              <a:ahLst/>
              <a:cxnLst/>
              <a:rect l="l" t="t" r="r" b="b"/>
              <a:pathLst>
                <a:path w="4967" h="1310" extrusionOk="0">
                  <a:moveTo>
                    <a:pt x="4967" y="0"/>
                  </a:moveTo>
                  <a:lnTo>
                    <a:pt x="4803" y="109"/>
                  </a:lnTo>
                  <a:lnTo>
                    <a:pt x="4585" y="219"/>
                  </a:lnTo>
                  <a:lnTo>
                    <a:pt x="4257" y="382"/>
                  </a:lnTo>
                  <a:lnTo>
                    <a:pt x="3493" y="601"/>
                  </a:lnTo>
                  <a:lnTo>
                    <a:pt x="2566" y="764"/>
                  </a:lnTo>
                  <a:lnTo>
                    <a:pt x="1638" y="928"/>
                  </a:lnTo>
                  <a:lnTo>
                    <a:pt x="819" y="1037"/>
                  </a:lnTo>
                  <a:lnTo>
                    <a:pt x="1" y="1037"/>
                  </a:lnTo>
                  <a:lnTo>
                    <a:pt x="219" y="1146"/>
                  </a:lnTo>
                  <a:lnTo>
                    <a:pt x="819" y="1255"/>
                  </a:lnTo>
                  <a:lnTo>
                    <a:pt x="1201" y="1310"/>
                  </a:lnTo>
                  <a:lnTo>
                    <a:pt x="2184" y="1310"/>
                  </a:lnTo>
                  <a:lnTo>
                    <a:pt x="2675" y="1201"/>
                  </a:lnTo>
                  <a:lnTo>
                    <a:pt x="3166" y="1092"/>
                  </a:lnTo>
                  <a:lnTo>
                    <a:pt x="3602" y="983"/>
                  </a:lnTo>
                  <a:lnTo>
                    <a:pt x="4039" y="764"/>
                  </a:lnTo>
                  <a:lnTo>
                    <a:pt x="4366" y="601"/>
                  </a:lnTo>
                  <a:lnTo>
                    <a:pt x="4639" y="382"/>
                  </a:lnTo>
                  <a:lnTo>
                    <a:pt x="4857" y="164"/>
                  </a:lnTo>
                  <a:lnTo>
                    <a:pt x="4967"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2" name="Google Shape;2412;p63"/>
            <p:cNvSpPr/>
            <p:nvPr/>
          </p:nvSpPr>
          <p:spPr>
            <a:xfrm>
              <a:off x="4115575" y="920250"/>
              <a:ext cx="38225" cy="27300"/>
            </a:xfrm>
            <a:custGeom>
              <a:avLst/>
              <a:gdLst/>
              <a:ahLst/>
              <a:cxnLst/>
              <a:rect l="l" t="t" r="r" b="b"/>
              <a:pathLst>
                <a:path w="1529" h="1092" extrusionOk="0">
                  <a:moveTo>
                    <a:pt x="819" y="0"/>
                  </a:moveTo>
                  <a:lnTo>
                    <a:pt x="601" y="55"/>
                  </a:lnTo>
                  <a:lnTo>
                    <a:pt x="437" y="164"/>
                  </a:lnTo>
                  <a:lnTo>
                    <a:pt x="273" y="328"/>
                  </a:lnTo>
                  <a:lnTo>
                    <a:pt x="164" y="491"/>
                  </a:lnTo>
                  <a:lnTo>
                    <a:pt x="55" y="710"/>
                  </a:lnTo>
                  <a:lnTo>
                    <a:pt x="0" y="982"/>
                  </a:lnTo>
                  <a:lnTo>
                    <a:pt x="219" y="1092"/>
                  </a:lnTo>
                  <a:lnTo>
                    <a:pt x="437" y="1092"/>
                  </a:lnTo>
                  <a:lnTo>
                    <a:pt x="710" y="1037"/>
                  </a:lnTo>
                  <a:lnTo>
                    <a:pt x="928" y="928"/>
                  </a:lnTo>
                  <a:lnTo>
                    <a:pt x="1092" y="819"/>
                  </a:lnTo>
                  <a:lnTo>
                    <a:pt x="1255" y="655"/>
                  </a:lnTo>
                  <a:lnTo>
                    <a:pt x="1419" y="491"/>
                  </a:lnTo>
                  <a:lnTo>
                    <a:pt x="1528" y="328"/>
                  </a:lnTo>
                  <a:lnTo>
                    <a:pt x="1310" y="55"/>
                  </a:lnTo>
                  <a:lnTo>
                    <a:pt x="1037"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3" name="Google Shape;2413;p63"/>
            <p:cNvSpPr/>
            <p:nvPr/>
          </p:nvSpPr>
          <p:spPr>
            <a:xfrm>
              <a:off x="4280650" y="850675"/>
              <a:ext cx="30025" cy="38225"/>
            </a:xfrm>
            <a:custGeom>
              <a:avLst/>
              <a:gdLst/>
              <a:ahLst/>
              <a:cxnLst/>
              <a:rect l="l" t="t" r="r" b="b"/>
              <a:pathLst>
                <a:path w="1201" h="1529" extrusionOk="0">
                  <a:moveTo>
                    <a:pt x="546" y="0"/>
                  </a:moveTo>
                  <a:lnTo>
                    <a:pt x="437" y="55"/>
                  </a:lnTo>
                  <a:lnTo>
                    <a:pt x="328" y="109"/>
                  </a:lnTo>
                  <a:lnTo>
                    <a:pt x="219" y="218"/>
                  </a:lnTo>
                  <a:lnTo>
                    <a:pt x="55" y="491"/>
                  </a:lnTo>
                  <a:lnTo>
                    <a:pt x="0" y="819"/>
                  </a:lnTo>
                  <a:lnTo>
                    <a:pt x="55" y="1146"/>
                  </a:lnTo>
                  <a:lnTo>
                    <a:pt x="109" y="1310"/>
                  </a:lnTo>
                  <a:lnTo>
                    <a:pt x="219" y="1419"/>
                  </a:lnTo>
                  <a:lnTo>
                    <a:pt x="382" y="1473"/>
                  </a:lnTo>
                  <a:lnTo>
                    <a:pt x="546" y="1528"/>
                  </a:lnTo>
                  <a:lnTo>
                    <a:pt x="764" y="1528"/>
                  </a:lnTo>
                  <a:lnTo>
                    <a:pt x="982" y="1473"/>
                  </a:lnTo>
                  <a:lnTo>
                    <a:pt x="1146" y="1310"/>
                  </a:lnTo>
                  <a:lnTo>
                    <a:pt x="1201" y="1091"/>
                  </a:lnTo>
                  <a:lnTo>
                    <a:pt x="1201" y="873"/>
                  </a:lnTo>
                  <a:lnTo>
                    <a:pt x="1201" y="600"/>
                  </a:lnTo>
                  <a:lnTo>
                    <a:pt x="1092" y="382"/>
                  </a:lnTo>
                  <a:lnTo>
                    <a:pt x="982" y="218"/>
                  </a:lnTo>
                  <a:lnTo>
                    <a:pt x="819" y="109"/>
                  </a:lnTo>
                  <a:lnTo>
                    <a:pt x="710" y="55"/>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4" name="Google Shape;2414;p63"/>
            <p:cNvSpPr/>
            <p:nvPr/>
          </p:nvSpPr>
          <p:spPr>
            <a:xfrm>
              <a:off x="4578050" y="1524600"/>
              <a:ext cx="502075" cy="231950"/>
            </a:xfrm>
            <a:custGeom>
              <a:avLst/>
              <a:gdLst/>
              <a:ahLst/>
              <a:cxnLst/>
              <a:rect l="l" t="t" r="r" b="b"/>
              <a:pathLst>
                <a:path w="20083" h="9278" extrusionOk="0">
                  <a:moveTo>
                    <a:pt x="1" y="1"/>
                  </a:moveTo>
                  <a:lnTo>
                    <a:pt x="110" y="656"/>
                  </a:lnTo>
                  <a:lnTo>
                    <a:pt x="328" y="1310"/>
                  </a:lnTo>
                  <a:lnTo>
                    <a:pt x="546" y="2020"/>
                  </a:lnTo>
                  <a:lnTo>
                    <a:pt x="874" y="2620"/>
                  </a:lnTo>
                  <a:lnTo>
                    <a:pt x="1256" y="3275"/>
                  </a:lnTo>
                  <a:lnTo>
                    <a:pt x="1638" y="3875"/>
                  </a:lnTo>
                  <a:lnTo>
                    <a:pt x="2456" y="4967"/>
                  </a:lnTo>
                  <a:lnTo>
                    <a:pt x="2947" y="5512"/>
                  </a:lnTo>
                  <a:lnTo>
                    <a:pt x="3438" y="6004"/>
                  </a:lnTo>
                  <a:lnTo>
                    <a:pt x="3984" y="6495"/>
                  </a:lnTo>
                  <a:lnTo>
                    <a:pt x="4584" y="6931"/>
                  </a:lnTo>
                  <a:lnTo>
                    <a:pt x="5076" y="7204"/>
                  </a:lnTo>
                  <a:lnTo>
                    <a:pt x="5348" y="7368"/>
                  </a:lnTo>
                  <a:lnTo>
                    <a:pt x="5676" y="7422"/>
                  </a:lnTo>
                  <a:lnTo>
                    <a:pt x="5949" y="7477"/>
                  </a:lnTo>
                  <a:lnTo>
                    <a:pt x="6167" y="7422"/>
                  </a:lnTo>
                  <a:lnTo>
                    <a:pt x="6276" y="7368"/>
                  </a:lnTo>
                  <a:lnTo>
                    <a:pt x="6331" y="7259"/>
                  </a:lnTo>
                  <a:lnTo>
                    <a:pt x="6331" y="7150"/>
                  </a:lnTo>
                  <a:lnTo>
                    <a:pt x="6276" y="7040"/>
                  </a:lnTo>
                  <a:lnTo>
                    <a:pt x="6276" y="7040"/>
                  </a:lnTo>
                  <a:lnTo>
                    <a:pt x="6658" y="7204"/>
                  </a:lnTo>
                  <a:lnTo>
                    <a:pt x="6986" y="7368"/>
                  </a:lnTo>
                  <a:lnTo>
                    <a:pt x="7640" y="7750"/>
                  </a:lnTo>
                  <a:lnTo>
                    <a:pt x="8350" y="8132"/>
                  </a:lnTo>
                  <a:lnTo>
                    <a:pt x="9114" y="8459"/>
                  </a:lnTo>
                  <a:lnTo>
                    <a:pt x="9932" y="8841"/>
                  </a:lnTo>
                  <a:lnTo>
                    <a:pt x="10805" y="9114"/>
                  </a:lnTo>
                  <a:lnTo>
                    <a:pt x="11187" y="9223"/>
                  </a:lnTo>
                  <a:lnTo>
                    <a:pt x="11569" y="9278"/>
                  </a:lnTo>
                  <a:lnTo>
                    <a:pt x="11842" y="9278"/>
                  </a:lnTo>
                  <a:lnTo>
                    <a:pt x="11951" y="9169"/>
                  </a:lnTo>
                  <a:lnTo>
                    <a:pt x="12006" y="9059"/>
                  </a:lnTo>
                  <a:lnTo>
                    <a:pt x="12006" y="9005"/>
                  </a:lnTo>
                  <a:lnTo>
                    <a:pt x="11951" y="8896"/>
                  </a:lnTo>
                  <a:lnTo>
                    <a:pt x="11897" y="8787"/>
                  </a:lnTo>
                  <a:lnTo>
                    <a:pt x="12279" y="8787"/>
                  </a:lnTo>
                  <a:lnTo>
                    <a:pt x="12934" y="8950"/>
                  </a:lnTo>
                  <a:lnTo>
                    <a:pt x="13752" y="9059"/>
                  </a:lnTo>
                  <a:lnTo>
                    <a:pt x="14571" y="9169"/>
                  </a:lnTo>
                  <a:lnTo>
                    <a:pt x="15280" y="9169"/>
                  </a:lnTo>
                  <a:lnTo>
                    <a:pt x="15553" y="9114"/>
                  </a:lnTo>
                  <a:lnTo>
                    <a:pt x="15826" y="9059"/>
                  </a:lnTo>
                  <a:lnTo>
                    <a:pt x="15990" y="8896"/>
                  </a:lnTo>
                  <a:lnTo>
                    <a:pt x="16044" y="8732"/>
                  </a:lnTo>
                  <a:lnTo>
                    <a:pt x="15990" y="8514"/>
                  </a:lnTo>
                  <a:lnTo>
                    <a:pt x="15826" y="8241"/>
                  </a:lnTo>
                  <a:lnTo>
                    <a:pt x="16426" y="8186"/>
                  </a:lnTo>
                  <a:lnTo>
                    <a:pt x="17081" y="8132"/>
                  </a:lnTo>
                  <a:lnTo>
                    <a:pt x="17736" y="7968"/>
                  </a:lnTo>
                  <a:lnTo>
                    <a:pt x="18336" y="7804"/>
                  </a:lnTo>
                  <a:lnTo>
                    <a:pt x="18936" y="7532"/>
                  </a:lnTo>
                  <a:lnTo>
                    <a:pt x="19428" y="7150"/>
                  </a:lnTo>
                  <a:lnTo>
                    <a:pt x="19646" y="6931"/>
                  </a:lnTo>
                  <a:lnTo>
                    <a:pt x="19810" y="6713"/>
                  </a:lnTo>
                  <a:lnTo>
                    <a:pt x="19973" y="6440"/>
                  </a:lnTo>
                  <a:lnTo>
                    <a:pt x="20082" y="6113"/>
                  </a:lnTo>
                  <a:lnTo>
                    <a:pt x="19155" y="6386"/>
                  </a:lnTo>
                  <a:lnTo>
                    <a:pt x="17900" y="6549"/>
                  </a:lnTo>
                  <a:lnTo>
                    <a:pt x="17245" y="6604"/>
                  </a:lnTo>
                  <a:lnTo>
                    <a:pt x="16644" y="6658"/>
                  </a:lnTo>
                  <a:lnTo>
                    <a:pt x="15990" y="6658"/>
                  </a:lnTo>
                  <a:lnTo>
                    <a:pt x="15444" y="6604"/>
                  </a:lnTo>
                  <a:lnTo>
                    <a:pt x="15389" y="6658"/>
                  </a:lnTo>
                  <a:lnTo>
                    <a:pt x="15498" y="6822"/>
                  </a:lnTo>
                  <a:lnTo>
                    <a:pt x="15553" y="7040"/>
                  </a:lnTo>
                  <a:lnTo>
                    <a:pt x="15553" y="7204"/>
                  </a:lnTo>
                  <a:lnTo>
                    <a:pt x="15498" y="7368"/>
                  </a:lnTo>
                  <a:lnTo>
                    <a:pt x="15444" y="7477"/>
                  </a:lnTo>
                  <a:lnTo>
                    <a:pt x="15226" y="7641"/>
                  </a:lnTo>
                  <a:lnTo>
                    <a:pt x="14844" y="7859"/>
                  </a:lnTo>
                  <a:lnTo>
                    <a:pt x="14462" y="7968"/>
                  </a:lnTo>
                  <a:lnTo>
                    <a:pt x="14080" y="8023"/>
                  </a:lnTo>
                  <a:lnTo>
                    <a:pt x="13643" y="8023"/>
                  </a:lnTo>
                  <a:lnTo>
                    <a:pt x="13207" y="7968"/>
                  </a:lnTo>
                  <a:lnTo>
                    <a:pt x="12825" y="7859"/>
                  </a:lnTo>
                  <a:lnTo>
                    <a:pt x="11951" y="7586"/>
                  </a:lnTo>
                  <a:lnTo>
                    <a:pt x="11133" y="7259"/>
                  </a:lnTo>
                  <a:lnTo>
                    <a:pt x="10369" y="6877"/>
                  </a:lnTo>
                  <a:lnTo>
                    <a:pt x="10205" y="6768"/>
                  </a:lnTo>
                  <a:lnTo>
                    <a:pt x="9932" y="6877"/>
                  </a:lnTo>
                  <a:lnTo>
                    <a:pt x="9659" y="6931"/>
                  </a:lnTo>
                  <a:lnTo>
                    <a:pt x="9441" y="6931"/>
                  </a:lnTo>
                  <a:lnTo>
                    <a:pt x="9168" y="6822"/>
                  </a:lnTo>
                  <a:lnTo>
                    <a:pt x="8895" y="6768"/>
                  </a:lnTo>
                  <a:lnTo>
                    <a:pt x="8623" y="6604"/>
                  </a:lnTo>
                  <a:lnTo>
                    <a:pt x="8077" y="6276"/>
                  </a:lnTo>
                  <a:lnTo>
                    <a:pt x="7586" y="5840"/>
                  </a:lnTo>
                  <a:lnTo>
                    <a:pt x="7095" y="5403"/>
                  </a:lnTo>
                  <a:lnTo>
                    <a:pt x="6276" y="4585"/>
                  </a:lnTo>
                  <a:lnTo>
                    <a:pt x="6276" y="4639"/>
                  </a:lnTo>
                  <a:lnTo>
                    <a:pt x="6222" y="4694"/>
                  </a:lnTo>
                  <a:lnTo>
                    <a:pt x="6003" y="4858"/>
                  </a:lnTo>
                  <a:lnTo>
                    <a:pt x="5621" y="5076"/>
                  </a:lnTo>
                  <a:lnTo>
                    <a:pt x="5348" y="5130"/>
                  </a:lnTo>
                  <a:lnTo>
                    <a:pt x="5130" y="5130"/>
                  </a:lnTo>
                  <a:lnTo>
                    <a:pt x="4857" y="5076"/>
                  </a:lnTo>
                  <a:lnTo>
                    <a:pt x="4639" y="4967"/>
                  </a:lnTo>
                  <a:lnTo>
                    <a:pt x="4312" y="4803"/>
                  </a:lnTo>
                  <a:lnTo>
                    <a:pt x="3984" y="4530"/>
                  </a:lnTo>
                  <a:lnTo>
                    <a:pt x="3384" y="3984"/>
                  </a:lnTo>
                  <a:lnTo>
                    <a:pt x="2347" y="2893"/>
                  </a:lnTo>
                  <a:lnTo>
                    <a:pt x="2020" y="2511"/>
                  </a:lnTo>
                  <a:lnTo>
                    <a:pt x="1692" y="2184"/>
                  </a:lnTo>
                  <a:lnTo>
                    <a:pt x="1147" y="1420"/>
                  </a:lnTo>
                  <a:lnTo>
                    <a:pt x="655" y="656"/>
                  </a:lnTo>
                  <a:lnTo>
                    <a:pt x="328" y="328"/>
                  </a:lnTo>
                  <a:lnTo>
                    <a:pt x="1"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5" name="Google Shape;2415;p63"/>
            <p:cNvSpPr/>
            <p:nvPr/>
          </p:nvSpPr>
          <p:spPr>
            <a:xfrm>
              <a:off x="4653075" y="1479575"/>
              <a:ext cx="111900" cy="85975"/>
            </a:xfrm>
            <a:custGeom>
              <a:avLst/>
              <a:gdLst/>
              <a:ahLst/>
              <a:cxnLst/>
              <a:rect l="l" t="t" r="r" b="b"/>
              <a:pathLst>
                <a:path w="4476" h="3439" extrusionOk="0">
                  <a:moveTo>
                    <a:pt x="1" y="1"/>
                  </a:moveTo>
                  <a:lnTo>
                    <a:pt x="110" y="219"/>
                  </a:lnTo>
                  <a:lnTo>
                    <a:pt x="547" y="710"/>
                  </a:lnTo>
                  <a:lnTo>
                    <a:pt x="1147" y="1420"/>
                  </a:lnTo>
                  <a:lnTo>
                    <a:pt x="1529" y="1747"/>
                  </a:lnTo>
                  <a:lnTo>
                    <a:pt x="1965" y="2129"/>
                  </a:lnTo>
                  <a:lnTo>
                    <a:pt x="2347" y="2402"/>
                  </a:lnTo>
                  <a:lnTo>
                    <a:pt x="2784" y="2730"/>
                  </a:lnTo>
                  <a:lnTo>
                    <a:pt x="3221" y="2948"/>
                  </a:lnTo>
                  <a:lnTo>
                    <a:pt x="3603" y="3166"/>
                  </a:lnTo>
                  <a:lnTo>
                    <a:pt x="3985" y="3275"/>
                  </a:lnTo>
                  <a:lnTo>
                    <a:pt x="4257" y="3384"/>
                  </a:lnTo>
                  <a:lnTo>
                    <a:pt x="4476" y="3439"/>
                  </a:lnTo>
                  <a:lnTo>
                    <a:pt x="4476" y="3439"/>
                  </a:lnTo>
                  <a:lnTo>
                    <a:pt x="4257" y="3275"/>
                  </a:lnTo>
                  <a:lnTo>
                    <a:pt x="3766" y="2893"/>
                  </a:lnTo>
                  <a:lnTo>
                    <a:pt x="3384" y="2675"/>
                  </a:lnTo>
                  <a:lnTo>
                    <a:pt x="3002" y="2402"/>
                  </a:lnTo>
                  <a:lnTo>
                    <a:pt x="2238" y="1747"/>
                  </a:lnTo>
                  <a:lnTo>
                    <a:pt x="1802" y="1420"/>
                  </a:lnTo>
                  <a:lnTo>
                    <a:pt x="1420" y="1092"/>
                  </a:lnTo>
                  <a:lnTo>
                    <a:pt x="710" y="547"/>
                  </a:lnTo>
                  <a:lnTo>
                    <a:pt x="1" y="1"/>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6" name="Google Shape;2416;p63"/>
            <p:cNvSpPr/>
            <p:nvPr/>
          </p:nvSpPr>
          <p:spPr>
            <a:xfrm>
              <a:off x="4835900" y="1573725"/>
              <a:ext cx="124175" cy="24575"/>
            </a:xfrm>
            <a:custGeom>
              <a:avLst/>
              <a:gdLst/>
              <a:ahLst/>
              <a:cxnLst/>
              <a:rect l="l" t="t" r="r" b="b"/>
              <a:pathLst>
                <a:path w="4967" h="983" extrusionOk="0">
                  <a:moveTo>
                    <a:pt x="0" y="0"/>
                  </a:moveTo>
                  <a:lnTo>
                    <a:pt x="219" y="109"/>
                  </a:lnTo>
                  <a:lnTo>
                    <a:pt x="382" y="273"/>
                  </a:lnTo>
                  <a:lnTo>
                    <a:pt x="710" y="437"/>
                  </a:lnTo>
                  <a:lnTo>
                    <a:pt x="1092" y="546"/>
                  </a:lnTo>
                  <a:lnTo>
                    <a:pt x="1474" y="710"/>
                  </a:lnTo>
                  <a:lnTo>
                    <a:pt x="1965" y="819"/>
                  </a:lnTo>
                  <a:lnTo>
                    <a:pt x="2401" y="873"/>
                  </a:lnTo>
                  <a:lnTo>
                    <a:pt x="3329" y="983"/>
                  </a:lnTo>
                  <a:lnTo>
                    <a:pt x="4966" y="983"/>
                  </a:lnTo>
                  <a:lnTo>
                    <a:pt x="4748" y="928"/>
                  </a:lnTo>
                  <a:lnTo>
                    <a:pt x="4202" y="764"/>
                  </a:lnTo>
                  <a:lnTo>
                    <a:pt x="3384" y="601"/>
                  </a:lnTo>
                  <a:lnTo>
                    <a:pt x="2456" y="437"/>
                  </a:lnTo>
                  <a:lnTo>
                    <a:pt x="2019" y="382"/>
                  </a:lnTo>
                  <a:lnTo>
                    <a:pt x="1583" y="328"/>
                  </a:lnTo>
                  <a:lnTo>
                    <a:pt x="1146" y="273"/>
                  </a:lnTo>
                  <a:lnTo>
                    <a:pt x="819" y="164"/>
                  </a:lnTo>
                  <a:lnTo>
                    <a:pt x="491" y="109"/>
                  </a:lnTo>
                  <a:lnTo>
                    <a:pt x="219" y="55"/>
                  </a:lnTo>
                  <a:lnTo>
                    <a:pt x="0"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7" name="Google Shape;2417;p63"/>
            <p:cNvSpPr/>
            <p:nvPr/>
          </p:nvSpPr>
          <p:spPr>
            <a:xfrm>
              <a:off x="5071900" y="1625575"/>
              <a:ext cx="32775" cy="54575"/>
            </a:xfrm>
            <a:custGeom>
              <a:avLst/>
              <a:gdLst/>
              <a:ahLst/>
              <a:cxnLst/>
              <a:rect l="l" t="t" r="r" b="b"/>
              <a:pathLst>
                <a:path w="1311" h="2183" extrusionOk="0">
                  <a:moveTo>
                    <a:pt x="874" y="0"/>
                  </a:moveTo>
                  <a:lnTo>
                    <a:pt x="929" y="109"/>
                  </a:lnTo>
                  <a:lnTo>
                    <a:pt x="983" y="437"/>
                  </a:lnTo>
                  <a:lnTo>
                    <a:pt x="929" y="764"/>
                  </a:lnTo>
                  <a:lnTo>
                    <a:pt x="765" y="1146"/>
                  </a:lnTo>
                  <a:lnTo>
                    <a:pt x="547" y="1528"/>
                  </a:lnTo>
                  <a:lnTo>
                    <a:pt x="274" y="1855"/>
                  </a:lnTo>
                  <a:lnTo>
                    <a:pt x="110" y="2128"/>
                  </a:lnTo>
                  <a:lnTo>
                    <a:pt x="1" y="2183"/>
                  </a:lnTo>
                  <a:lnTo>
                    <a:pt x="165" y="2183"/>
                  </a:lnTo>
                  <a:lnTo>
                    <a:pt x="438" y="2074"/>
                  </a:lnTo>
                  <a:lnTo>
                    <a:pt x="656" y="1965"/>
                  </a:lnTo>
                  <a:lnTo>
                    <a:pt x="819" y="1801"/>
                  </a:lnTo>
                  <a:lnTo>
                    <a:pt x="1038" y="1583"/>
                  </a:lnTo>
                  <a:lnTo>
                    <a:pt x="1147" y="1364"/>
                  </a:lnTo>
                  <a:lnTo>
                    <a:pt x="1256" y="1091"/>
                  </a:lnTo>
                  <a:lnTo>
                    <a:pt x="1311" y="819"/>
                  </a:lnTo>
                  <a:lnTo>
                    <a:pt x="1311" y="546"/>
                  </a:lnTo>
                  <a:lnTo>
                    <a:pt x="1201" y="327"/>
                  </a:lnTo>
                  <a:lnTo>
                    <a:pt x="1092" y="164"/>
                  </a:lnTo>
                  <a:lnTo>
                    <a:pt x="983" y="55"/>
                  </a:lnTo>
                  <a:lnTo>
                    <a:pt x="874" y="0"/>
                  </a:lnTo>
                  <a:close/>
                </a:path>
              </a:pathLst>
            </a:custGeom>
            <a:solidFill>
              <a:srgbClr val="AEAA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2422" name="Google Shape;2422;p6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تلویزیون حیوانات مزرعه</a:t>
            </a:r>
            <a:endParaRPr dirty="0">
              <a:cs typeface="B Nazanin" panose="00000400000000000000" pitchFamily="2" charset="-78"/>
            </a:endParaRPr>
          </a:p>
        </p:txBody>
      </p:sp>
      <p:sp>
        <p:nvSpPr>
          <p:cNvPr id="2423" name="Google Shape;2423;p64"/>
          <p:cNvSpPr txBox="1">
            <a:spLocks noGrp="1"/>
          </p:cNvSpPr>
          <p:nvPr>
            <p:ph type="subTitle" idx="4294967295"/>
          </p:nvPr>
        </p:nvSpPr>
        <p:spPr>
          <a:xfrm>
            <a:off x="2380350" y="3837250"/>
            <a:ext cx="4383300" cy="7692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fa-IR" dirty="0">
                <a:cs typeface="B Nazanin" panose="00000400000000000000" pitchFamily="2" charset="-78"/>
              </a:rPr>
              <a:t>این قالب همچنین با تمامی نسخه های پاورپوینت سازگار است و شما می توانید آن را بر روی کامپیوتر، تبلت یا موبایل خود اجرا کنید.</a:t>
            </a:r>
            <a:endParaRPr dirty="0">
              <a:cs typeface="B Nazanin" panose="00000400000000000000" pitchFamily="2" charset="-78"/>
            </a:endParaRPr>
          </a:p>
        </p:txBody>
      </p:sp>
      <p:sp>
        <p:nvSpPr>
          <p:cNvPr id="2424" name="Google Shape;2424;p64"/>
          <p:cNvSpPr/>
          <p:nvPr/>
        </p:nvSpPr>
        <p:spPr>
          <a:xfrm>
            <a:off x="3096204" y="1343675"/>
            <a:ext cx="2951596" cy="2319957"/>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gradFill>
            <a:gsLst>
              <a:gs pos="0">
                <a:srgbClr val="ADBD65"/>
              </a:gs>
              <a:gs pos="100000">
                <a:srgbClr val="616A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pic>
        <p:nvPicPr>
          <p:cNvPr id="2425" name="Google Shape;2425;p64"/>
          <p:cNvPicPr preferRelativeResize="0"/>
          <p:nvPr/>
        </p:nvPicPr>
        <p:blipFill rotWithShape="1">
          <a:blip r:embed="rId3">
            <a:alphaModFix/>
          </a:blip>
          <a:srcRect l="5236" r="5245"/>
          <a:stretch/>
        </p:blipFill>
        <p:spPr>
          <a:xfrm>
            <a:off x="3203873" y="1439979"/>
            <a:ext cx="2731587" cy="1716704"/>
          </a:xfrm>
          <a:prstGeom prst="rect">
            <a:avLst/>
          </a:prstGeom>
          <a:noFill/>
          <a:ln>
            <a:noFill/>
          </a:ln>
        </p:spPr>
      </p:pic>
      <p:grpSp>
        <p:nvGrpSpPr>
          <p:cNvPr id="2426" name="Google Shape;2426;p64"/>
          <p:cNvGrpSpPr/>
          <p:nvPr/>
        </p:nvGrpSpPr>
        <p:grpSpPr>
          <a:xfrm>
            <a:off x="3234314" y="3233091"/>
            <a:ext cx="1333212" cy="222025"/>
            <a:chOff x="4774881" y="3877858"/>
            <a:chExt cx="1018263" cy="142919"/>
          </a:xfrm>
        </p:grpSpPr>
        <p:sp>
          <p:nvSpPr>
            <p:cNvPr id="2427" name="Google Shape;2427;p64"/>
            <p:cNvSpPr/>
            <p:nvPr/>
          </p:nvSpPr>
          <p:spPr>
            <a:xfrm>
              <a:off x="4813491" y="3877858"/>
              <a:ext cx="97845" cy="106219"/>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8" name="Google Shape;2428;p64"/>
            <p:cNvSpPr/>
            <p:nvPr/>
          </p:nvSpPr>
          <p:spPr>
            <a:xfrm>
              <a:off x="4774881" y="3914558"/>
              <a:ext cx="34770" cy="69520"/>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9" name="Google Shape;2429;p64"/>
            <p:cNvSpPr/>
            <p:nvPr/>
          </p:nvSpPr>
          <p:spPr>
            <a:xfrm>
              <a:off x="5002086" y="3914558"/>
              <a:ext cx="97845" cy="106219"/>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0" name="Google Shape;2430;p64"/>
            <p:cNvSpPr/>
            <p:nvPr/>
          </p:nvSpPr>
          <p:spPr>
            <a:xfrm>
              <a:off x="5103136" y="3914558"/>
              <a:ext cx="35426" cy="69520"/>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1" name="Google Shape;2431;p64"/>
            <p:cNvSpPr/>
            <p:nvPr/>
          </p:nvSpPr>
          <p:spPr>
            <a:xfrm>
              <a:off x="5234442" y="3908885"/>
              <a:ext cx="127443" cy="75193"/>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2" name="Google Shape;2432;p64"/>
            <p:cNvSpPr/>
            <p:nvPr/>
          </p:nvSpPr>
          <p:spPr>
            <a:xfrm>
              <a:off x="5471951" y="3939662"/>
              <a:ext cx="32840" cy="8374"/>
            </a:xfrm>
            <a:custGeom>
              <a:avLst/>
              <a:gdLst/>
              <a:ahLst/>
              <a:cxnLst/>
              <a:rect l="l" t="t" r="r" b="b"/>
              <a:pathLst>
                <a:path w="1702" h="434" extrusionOk="0">
                  <a:moveTo>
                    <a:pt x="0" y="0"/>
                  </a:moveTo>
                  <a:lnTo>
                    <a:pt x="0" y="434"/>
                  </a:lnTo>
                  <a:lnTo>
                    <a:pt x="1701" y="434"/>
                  </a:lnTo>
                  <a:lnTo>
                    <a:pt x="1701"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3" name="Google Shape;2433;p64"/>
            <p:cNvSpPr/>
            <p:nvPr/>
          </p:nvSpPr>
          <p:spPr>
            <a:xfrm>
              <a:off x="5471951" y="3951876"/>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4" name="Google Shape;2434;p64"/>
            <p:cNvSpPr/>
            <p:nvPr/>
          </p:nvSpPr>
          <p:spPr>
            <a:xfrm>
              <a:off x="5471951" y="3964766"/>
              <a:ext cx="32840" cy="7737"/>
            </a:xfrm>
            <a:custGeom>
              <a:avLst/>
              <a:gdLst/>
              <a:ahLst/>
              <a:cxnLst/>
              <a:rect l="l" t="t" r="r" b="b"/>
              <a:pathLst>
                <a:path w="1702" h="401" extrusionOk="0">
                  <a:moveTo>
                    <a:pt x="0" y="0"/>
                  </a:moveTo>
                  <a:lnTo>
                    <a:pt x="0" y="400"/>
                  </a:lnTo>
                  <a:lnTo>
                    <a:pt x="1701" y="400"/>
                  </a:lnTo>
                  <a:lnTo>
                    <a:pt x="1701"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5" name="Google Shape;2435;p64"/>
            <p:cNvSpPr/>
            <p:nvPr/>
          </p:nvSpPr>
          <p:spPr>
            <a:xfrm>
              <a:off x="5471951" y="3976980"/>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6" name="Google Shape;2436;p64"/>
            <p:cNvSpPr/>
            <p:nvPr/>
          </p:nvSpPr>
          <p:spPr>
            <a:xfrm>
              <a:off x="5524068" y="3939662"/>
              <a:ext cx="44436" cy="44417"/>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7" name="Google Shape;2437;p64"/>
            <p:cNvSpPr/>
            <p:nvPr/>
          </p:nvSpPr>
          <p:spPr>
            <a:xfrm>
              <a:off x="5710733" y="3942228"/>
              <a:ext cx="16111" cy="16111"/>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8" name="Google Shape;2438;p64"/>
            <p:cNvSpPr/>
            <p:nvPr/>
          </p:nvSpPr>
          <p:spPr>
            <a:xfrm>
              <a:off x="5744211" y="3942228"/>
              <a:ext cx="16111" cy="16111"/>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9" name="Google Shape;2439;p64"/>
            <p:cNvSpPr/>
            <p:nvPr/>
          </p:nvSpPr>
          <p:spPr>
            <a:xfrm>
              <a:off x="5777032" y="3942228"/>
              <a:ext cx="16111" cy="16111"/>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440" name="Google Shape;2440;p64"/>
          <p:cNvSpPr/>
          <p:nvPr/>
        </p:nvSpPr>
        <p:spPr>
          <a:xfrm>
            <a:off x="3203882" y="3531274"/>
            <a:ext cx="2731578" cy="15806"/>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1" name="Google Shape;2441;p64"/>
          <p:cNvSpPr/>
          <p:nvPr/>
        </p:nvSpPr>
        <p:spPr>
          <a:xfrm>
            <a:off x="4389664" y="2103884"/>
            <a:ext cx="364697" cy="363851"/>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2" name="Google Shape;2442;p64"/>
          <p:cNvSpPr/>
          <p:nvPr/>
        </p:nvSpPr>
        <p:spPr>
          <a:xfrm>
            <a:off x="3333680" y="3036785"/>
            <a:ext cx="2471539" cy="15822"/>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3" name="Google Shape;2443;p64"/>
          <p:cNvSpPr/>
          <p:nvPr/>
        </p:nvSpPr>
        <p:spPr>
          <a:xfrm>
            <a:off x="3336104" y="3036787"/>
            <a:ext cx="612727" cy="15822"/>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sp>
        <p:nvSpPr>
          <p:cNvPr id="2448" name="Google Shape;2448;p65"/>
          <p:cNvSpPr/>
          <p:nvPr/>
        </p:nvSpPr>
        <p:spPr>
          <a:xfrm>
            <a:off x="5731755" y="4105362"/>
            <a:ext cx="1924995" cy="400275"/>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449" name="Google Shape;2449;p65"/>
          <p:cNvGrpSpPr/>
          <p:nvPr/>
        </p:nvGrpSpPr>
        <p:grpSpPr>
          <a:xfrm>
            <a:off x="5456675" y="2348984"/>
            <a:ext cx="5298156" cy="1865452"/>
            <a:chOff x="5142175" y="4369850"/>
            <a:chExt cx="1625700" cy="572400"/>
          </a:xfrm>
        </p:grpSpPr>
        <p:sp>
          <p:nvSpPr>
            <p:cNvPr id="2450" name="Google Shape;2450;p65"/>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1" name="Google Shape;2451;p65"/>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2" name="Google Shape;2452;p65"/>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3" name="Google Shape;2453;p65"/>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4" name="Google Shape;2454;p65"/>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455" name="Google Shape;2455;p6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لیست های مهم</a:t>
            </a:r>
            <a:endParaRPr dirty="0">
              <a:cs typeface="B Nazanin" panose="00000400000000000000" pitchFamily="2" charset="-78"/>
            </a:endParaRPr>
          </a:p>
        </p:txBody>
      </p:sp>
      <p:sp>
        <p:nvSpPr>
          <p:cNvPr id="2456" name="Google Shape;2456;p65"/>
          <p:cNvSpPr txBox="1"/>
          <p:nvPr/>
        </p:nvSpPr>
        <p:spPr>
          <a:xfrm>
            <a:off x="1139338" y="1717755"/>
            <a:ext cx="3300600" cy="5574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در اینجا می توانید وب سایت ها یا انتشارات مرجع خود را فهرست کنید</a:t>
            </a:r>
            <a:endParaRPr dirty="0">
              <a:solidFill>
                <a:schemeClr val="dk1"/>
              </a:solidFill>
              <a:latin typeface="Nunito"/>
              <a:ea typeface="Nunito"/>
              <a:cs typeface="B Nazanin" panose="00000400000000000000" pitchFamily="2" charset="-78"/>
              <a:sym typeface="Nunito"/>
            </a:endParaRPr>
          </a:p>
        </p:txBody>
      </p:sp>
      <p:grpSp>
        <p:nvGrpSpPr>
          <p:cNvPr id="2460" name="Google Shape;2460;p65"/>
          <p:cNvGrpSpPr/>
          <p:nvPr/>
        </p:nvGrpSpPr>
        <p:grpSpPr>
          <a:xfrm>
            <a:off x="5780883" y="1286732"/>
            <a:ext cx="1802203" cy="3177140"/>
            <a:chOff x="5456025" y="2629400"/>
            <a:chExt cx="863000" cy="1521400"/>
          </a:xfrm>
        </p:grpSpPr>
        <p:sp>
          <p:nvSpPr>
            <p:cNvPr id="2461" name="Google Shape;2461;p65"/>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2" name="Google Shape;2462;p65"/>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3" name="Google Shape;2463;p65"/>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4" name="Google Shape;2464;p65"/>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5" name="Google Shape;2465;p65"/>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6" name="Google Shape;2466;p65"/>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7" name="Google Shape;2467;p65"/>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8" name="Google Shape;2468;p65"/>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9" name="Google Shape;2469;p65"/>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0" name="Google Shape;2470;p65"/>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1" name="Google Shape;2471;p65"/>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2" name="Google Shape;2472;p65"/>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3" name="Google Shape;2473;p65"/>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4" name="Google Shape;2474;p65"/>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5" name="Google Shape;2475;p65"/>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476" name="Google Shape;2476;p65"/>
          <p:cNvSpPr txBox="1"/>
          <p:nvPr/>
        </p:nvSpPr>
        <p:spPr>
          <a:xfrm>
            <a:off x="1139338" y="2339572"/>
            <a:ext cx="3300600" cy="5574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در اینجا می توانید وب سایت ها یا انتشارات مرجع خود را فهرست کنید</a:t>
            </a:r>
            <a:endParaRPr dirty="0">
              <a:solidFill>
                <a:schemeClr val="dk1"/>
              </a:solidFill>
              <a:latin typeface="Nunito"/>
              <a:ea typeface="Nunito"/>
              <a:cs typeface="B Nazanin" panose="00000400000000000000" pitchFamily="2" charset="-78"/>
              <a:sym typeface="Nunito"/>
            </a:endParaRPr>
          </a:p>
        </p:txBody>
      </p:sp>
      <p:sp>
        <p:nvSpPr>
          <p:cNvPr id="2477" name="Google Shape;2477;p65"/>
          <p:cNvSpPr txBox="1"/>
          <p:nvPr/>
        </p:nvSpPr>
        <p:spPr>
          <a:xfrm>
            <a:off x="1139338" y="2961388"/>
            <a:ext cx="3300600" cy="5574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در اینجا می توانید وب سایت ها یا انتشارات مرجع خود را فهرست کنید</a:t>
            </a:r>
            <a:endParaRPr dirty="0">
              <a:solidFill>
                <a:schemeClr val="dk1"/>
              </a:solidFill>
              <a:latin typeface="Nunito"/>
              <a:ea typeface="Nunito"/>
              <a:cs typeface="B Nazanin" panose="00000400000000000000" pitchFamily="2" charset="-78"/>
              <a:sym typeface="Nunito"/>
            </a:endParaRPr>
          </a:p>
        </p:txBody>
      </p:sp>
      <p:sp>
        <p:nvSpPr>
          <p:cNvPr id="2478" name="Google Shape;2478;p65"/>
          <p:cNvSpPr txBox="1"/>
          <p:nvPr/>
        </p:nvSpPr>
        <p:spPr>
          <a:xfrm>
            <a:off x="1139338" y="3583205"/>
            <a:ext cx="3300600" cy="5574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Nunito"/>
                <a:ea typeface="Nunito"/>
                <a:cs typeface="B Nazanin" panose="00000400000000000000" pitchFamily="2" charset="-78"/>
                <a:sym typeface="Nunito"/>
              </a:rPr>
              <a:t>در اینجا می توانید وب سایت ها یا انتشارات مرجع خود را فهرست کنید</a:t>
            </a:r>
            <a:endParaRPr dirty="0">
              <a:solidFill>
                <a:schemeClr val="dk1"/>
              </a:solidFill>
              <a:latin typeface="Nunito"/>
              <a:ea typeface="Nunito"/>
              <a:cs typeface="B Nazanin" panose="00000400000000000000" pitchFamily="2" charset="-78"/>
              <a:sym typeface="Nunito"/>
            </a:endParaRPr>
          </a:p>
        </p:txBody>
      </p:sp>
      <p:grpSp>
        <p:nvGrpSpPr>
          <p:cNvPr id="26" name="Google Shape;2457;p65">
            <a:extLst>
              <a:ext uri="{FF2B5EF4-FFF2-40B4-BE49-F238E27FC236}">
                <a16:creationId xmlns:a16="http://schemas.microsoft.com/office/drawing/2014/main" id="{30EC0D5B-2C47-EC14-CCA0-083E21653831}"/>
              </a:ext>
            </a:extLst>
          </p:cNvPr>
          <p:cNvGrpSpPr/>
          <p:nvPr/>
        </p:nvGrpSpPr>
        <p:grpSpPr>
          <a:xfrm>
            <a:off x="4559809" y="1719529"/>
            <a:ext cx="339253" cy="339253"/>
            <a:chOff x="1492675" y="4992125"/>
            <a:chExt cx="481825" cy="481825"/>
          </a:xfrm>
        </p:grpSpPr>
        <p:sp>
          <p:nvSpPr>
            <p:cNvPr id="27" name="Google Shape;2458;p65">
              <a:extLst>
                <a:ext uri="{FF2B5EF4-FFF2-40B4-BE49-F238E27FC236}">
                  <a16:creationId xmlns:a16="http://schemas.microsoft.com/office/drawing/2014/main" id="{EBA1519C-D5D3-FBBC-4580-E432DCA00203}"/>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sp>
          <p:nvSpPr>
            <p:cNvPr id="28" name="Google Shape;2459;p65">
              <a:extLst>
                <a:ext uri="{FF2B5EF4-FFF2-40B4-BE49-F238E27FC236}">
                  <a16:creationId xmlns:a16="http://schemas.microsoft.com/office/drawing/2014/main" id="{EBA051E0-A6E1-7835-A4E8-F46598E38DE3}"/>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grpSp>
      <p:grpSp>
        <p:nvGrpSpPr>
          <p:cNvPr id="29" name="Google Shape;2479;p65">
            <a:extLst>
              <a:ext uri="{FF2B5EF4-FFF2-40B4-BE49-F238E27FC236}">
                <a16:creationId xmlns:a16="http://schemas.microsoft.com/office/drawing/2014/main" id="{D7E73AFB-5ADF-1B7D-0004-1CCC064C796F}"/>
              </a:ext>
            </a:extLst>
          </p:cNvPr>
          <p:cNvGrpSpPr/>
          <p:nvPr/>
        </p:nvGrpSpPr>
        <p:grpSpPr>
          <a:xfrm>
            <a:off x="4559809" y="2335454"/>
            <a:ext cx="339253" cy="339253"/>
            <a:chOff x="1492675" y="4992125"/>
            <a:chExt cx="481825" cy="481825"/>
          </a:xfrm>
        </p:grpSpPr>
        <p:sp>
          <p:nvSpPr>
            <p:cNvPr id="30" name="Google Shape;2480;p65">
              <a:extLst>
                <a:ext uri="{FF2B5EF4-FFF2-40B4-BE49-F238E27FC236}">
                  <a16:creationId xmlns:a16="http://schemas.microsoft.com/office/drawing/2014/main" id="{EC631542-1D12-28F5-3F7B-C0751CB03D01}"/>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sp>
          <p:nvSpPr>
            <p:cNvPr id="31" name="Google Shape;2481;p65">
              <a:extLst>
                <a:ext uri="{FF2B5EF4-FFF2-40B4-BE49-F238E27FC236}">
                  <a16:creationId xmlns:a16="http://schemas.microsoft.com/office/drawing/2014/main" id="{4EBEA430-0C9F-EB62-9C84-CE5D31D589AE}"/>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grpSp>
      <p:grpSp>
        <p:nvGrpSpPr>
          <p:cNvPr id="32" name="Google Shape;2482;p65">
            <a:extLst>
              <a:ext uri="{FF2B5EF4-FFF2-40B4-BE49-F238E27FC236}">
                <a16:creationId xmlns:a16="http://schemas.microsoft.com/office/drawing/2014/main" id="{C124F5F7-66BF-E8A9-22A9-A978E683B54D}"/>
              </a:ext>
            </a:extLst>
          </p:cNvPr>
          <p:cNvGrpSpPr/>
          <p:nvPr/>
        </p:nvGrpSpPr>
        <p:grpSpPr>
          <a:xfrm>
            <a:off x="4559809" y="2951379"/>
            <a:ext cx="339253" cy="339253"/>
            <a:chOff x="1492675" y="4992125"/>
            <a:chExt cx="481825" cy="481825"/>
          </a:xfrm>
        </p:grpSpPr>
        <p:sp>
          <p:nvSpPr>
            <p:cNvPr id="33" name="Google Shape;2483;p65">
              <a:extLst>
                <a:ext uri="{FF2B5EF4-FFF2-40B4-BE49-F238E27FC236}">
                  <a16:creationId xmlns:a16="http://schemas.microsoft.com/office/drawing/2014/main" id="{9B3B39A8-DCA8-8547-A38F-DE5AD128DC8E}"/>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sp>
          <p:nvSpPr>
            <p:cNvPr id="34" name="Google Shape;2484;p65">
              <a:extLst>
                <a:ext uri="{FF2B5EF4-FFF2-40B4-BE49-F238E27FC236}">
                  <a16:creationId xmlns:a16="http://schemas.microsoft.com/office/drawing/2014/main" id="{D02852E8-C0C4-D6B5-33A3-73CF1C51B732}"/>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grpSp>
      <p:grpSp>
        <p:nvGrpSpPr>
          <p:cNvPr id="35" name="Google Shape;2485;p65">
            <a:extLst>
              <a:ext uri="{FF2B5EF4-FFF2-40B4-BE49-F238E27FC236}">
                <a16:creationId xmlns:a16="http://schemas.microsoft.com/office/drawing/2014/main" id="{56778860-0059-1544-0919-1609A1550438}"/>
              </a:ext>
            </a:extLst>
          </p:cNvPr>
          <p:cNvGrpSpPr/>
          <p:nvPr/>
        </p:nvGrpSpPr>
        <p:grpSpPr>
          <a:xfrm>
            <a:off x="4559809" y="3567304"/>
            <a:ext cx="339253" cy="339253"/>
            <a:chOff x="1492675" y="4992125"/>
            <a:chExt cx="481825" cy="481825"/>
          </a:xfrm>
        </p:grpSpPr>
        <p:sp>
          <p:nvSpPr>
            <p:cNvPr id="36" name="Google Shape;2486;p65">
              <a:extLst>
                <a:ext uri="{FF2B5EF4-FFF2-40B4-BE49-F238E27FC236}">
                  <a16:creationId xmlns:a16="http://schemas.microsoft.com/office/drawing/2014/main" id="{968A0073-94BE-00F0-2D21-1A3C6D0F3FD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sp>
          <p:nvSpPr>
            <p:cNvPr id="37" name="Google Shape;2487;p65">
              <a:extLst>
                <a:ext uri="{FF2B5EF4-FFF2-40B4-BE49-F238E27FC236}">
                  <a16:creationId xmlns:a16="http://schemas.microsoft.com/office/drawing/2014/main" id="{31FDD799-8CB3-41F3-C6E3-C81B0B0742B9}"/>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sz="1400">
                <a:solidFill>
                  <a:schemeClr val="accent6"/>
                </a:solidFill>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sp>
        <p:nvSpPr>
          <p:cNvPr id="2492" name="Google Shape;2492;p66"/>
          <p:cNvSpPr/>
          <p:nvPr/>
        </p:nvSpPr>
        <p:spPr>
          <a:xfrm>
            <a:off x="2361002" y="1621696"/>
            <a:ext cx="1634100" cy="15732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3" name="Google Shape;2493;p66"/>
          <p:cNvSpPr/>
          <p:nvPr/>
        </p:nvSpPr>
        <p:spPr>
          <a:xfrm>
            <a:off x="5148889" y="1621525"/>
            <a:ext cx="1634100" cy="15732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4" name="Google Shape;2494;p66"/>
          <p:cNvSpPr txBox="1">
            <a:spLocks noGrp="1"/>
          </p:cNvSpPr>
          <p:nvPr>
            <p:ph type="subTitle" idx="1"/>
          </p:nvPr>
        </p:nvSpPr>
        <p:spPr>
          <a:xfrm>
            <a:off x="1950150" y="3283913"/>
            <a:ext cx="24558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جان</a:t>
            </a:r>
            <a:endParaRPr dirty="0">
              <a:cs typeface="B Nazanin" panose="00000400000000000000" pitchFamily="2" charset="-78"/>
            </a:endParaRPr>
          </a:p>
        </p:txBody>
      </p:sp>
      <p:sp>
        <p:nvSpPr>
          <p:cNvPr id="2495" name="Google Shape;2495;p66"/>
          <p:cNvSpPr txBox="1">
            <a:spLocks noGrp="1"/>
          </p:cNvSpPr>
          <p:nvPr>
            <p:ph type="subTitle" idx="2"/>
          </p:nvPr>
        </p:nvSpPr>
        <p:spPr>
          <a:xfrm>
            <a:off x="1950150" y="3701513"/>
            <a:ext cx="24558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2496" name="Google Shape;2496;p66"/>
          <p:cNvSpPr txBox="1">
            <a:spLocks noGrp="1"/>
          </p:cNvSpPr>
          <p:nvPr>
            <p:ph type="subTitle" idx="3"/>
          </p:nvPr>
        </p:nvSpPr>
        <p:spPr>
          <a:xfrm>
            <a:off x="4738050" y="3283913"/>
            <a:ext cx="2455800" cy="376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جینا</a:t>
            </a:r>
            <a:endParaRPr dirty="0">
              <a:cs typeface="B Nazanin" panose="00000400000000000000" pitchFamily="2" charset="-78"/>
            </a:endParaRPr>
          </a:p>
        </p:txBody>
      </p:sp>
      <p:sp>
        <p:nvSpPr>
          <p:cNvPr id="2497" name="Google Shape;2497;p66"/>
          <p:cNvSpPr txBox="1">
            <a:spLocks noGrp="1"/>
          </p:cNvSpPr>
          <p:nvPr>
            <p:ph type="subTitle" idx="4"/>
          </p:nvPr>
        </p:nvSpPr>
        <p:spPr>
          <a:xfrm>
            <a:off x="4738047" y="3701513"/>
            <a:ext cx="24558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2498" name="Google Shape;2498;p6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تیم ما</a:t>
            </a:r>
            <a:endParaRPr dirty="0">
              <a:cs typeface="B Nazanin" panose="00000400000000000000" pitchFamily="2" charset="-78"/>
            </a:endParaRPr>
          </a:p>
        </p:txBody>
      </p:sp>
      <p:pic>
        <p:nvPicPr>
          <p:cNvPr id="2499" name="Google Shape;2499;p66"/>
          <p:cNvPicPr preferRelativeResize="0"/>
          <p:nvPr/>
        </p:nvPicPr>
        <p:blipFill rotWithShape="1">
          <a:blip r:embed="rId3">
            <a:alphaModFix/>
          </a:blip>
          <a:srcRect t="1876" b="1867"/>
          <a:stretch/>
        </p:blipFill>
        <p:spPr>
          <a:xfrm>
            <a:off x="2441570" y="1699227"/>
            <a:ext cx="1473000" cy="1417800"/>
          </a:xfrm>
          <a:prstGeom prst="ellipse">
            <a:avLst/>
          </a:prstGeom>
          <a:noFill/>
          <a:ln>
            <a:noFill/>
          </a:ln>
        </p:spPr>
      </p:pic>
      <p:pic>
        <p:nvPicPr>
          <p:cNvPr id="2500" name="Google Shape;2500;p66"/>
          <p:cNvPicPr preferRelativeResize="0"/>
          <p:nvPr/>
        </p:nvPicPr>
        <p:blipFill rotWithShape="1">
          <a:blip r:embed="rId4">
            <a:alphaModFix/>
          </a:blip>
          <a:srcRect l="41325" t="3965" r="9260" b="32591"/>
          <a:stretch/>
        </p:blipFill>
        <p:spPr>
          <a:xfrm>
            <a:off x="5229460" y="1699058"/>
            <a:ext cx="1473300" cy="1418100"/>
          </a:xfrm>
          <a:prstGeom prst="ellipse">
            <a:avLst/>
          </a:prstGeom>
          <a:noFill/>
          <a:ln>
            <a:noFill/>
          </a:ln>
        </p:spPr>
      </p:pic>
      <p:grpSp>
        <p:nvGrpSpPr>
          <p:cNvPr id="2501" name="Google Shape;2501;p66"/>
          <p:cNvGrpSpPr/>
          <p:nvPr/>
        </p:nvGrpSpPr>
        <p:grpSpPr>
          <a:xfrm rot="-169740" flipH="1">
            <a:off x="7363553" y="924278"/>
            <a:ext cx="885695" cy="1824946"/>
            <a:chOff x="6239025" y="396475"/>
            <a:chExt cx="480900" cy="990825"/>
          </a:xfrm>
        </p:grpSpPr>
        <p:sp>
          <p:nvSpPr>
            <p:cNvPr id="2502" name="Google Shape;2502;p6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3" name="Google Shape;2503;p6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4" name="Google Shape;2504;p6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5" name="Google Shape;2505;p6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6" name="Google Shape;2506;p6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7" name="Google Shape;2507;p6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8" name="Google Shape;2508;p6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9" name="Google Shape;2509;p6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0" name="Google Shape;2510;p6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511" name="Google Shape;2511;p66"/>
          <p:cNvGrpSpPr/>
          <p:nvPr/>
        </p:nvGrpSpPr>
        <p:grpSpPr>
          <a:xfrm>
            <a:off x="457589" y="1278971"/>
            <a:ext cx="1254812" cy="2585558"/>
            <a:chOff x="6239025" y="396475"/>
            <a:chExt cx="480900" cy="990825"/>
          </a:xfrm>
        </p:grpSpPr>
        <p:sp>
          <p:nvSpPr>
            <p:cNvPr id="2512" name="Google Shape;2512;p6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3" name="Google Shape;2513;p6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4" name="Google Shape;2514;p6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5" name="Google Shape;2515;p6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6" name="Google Shape;2516;p6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7" name="Google Shape;2517;p6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8" name="Google Shape;2518;p6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9" name="Google Shape;2519;p6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20" name="Google Shape;2520;p6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67"/>
          <p:cNvSpPr/>
          <p:nvPr/>
        </p:nvSpPr>
        <p:spPr>
          <a:xfrm>
            <a:off x="4727150" y="3456100"/>
            <a:ext cx="3021660" cy="289027"/>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26" name="Google Shape;2526;p67"/>
          <p:cNvSpPr/>
          <p:nvPr/>
        </p:nvSpPr>
        <p:spPr>
          <a:xfrm>
            <a:off x="455550" y="1165729"/>
            <a:ext cx="2797955" cy="137484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27" name="Google Shape;2527;p67"/>
          <p:cNvSpPr txBox="1">
            <a:spLocks noGrp="1"/>
          </p:cNvSpPr>
          <p:nvPr>
            <p:ph type="subTitle" idx="1"/>
          </p:nvPr>
        </p:nvSpPr>
        <p:spPr>
          <a:xfrm>
            <a:off x="855250" y="2720475"/>
            <a:ext cx="3472200" cy="10044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Clr>
                <a:schemeClr val="dk1"/>
              </a:buClr>
              <a:buSzPts val="1100"/>
              <a:buFont typeface="Arial"/>
              <a:buNone/>
            </a:pPr>
            <a:r>
              <a:rPr lang="fa-IR" dirty="0">
                <a:cs typeface="B Nazanin" panose="00000400000000000000" pitchFamily="2" charset="-78"/>
              </a:rPr>
              <a:t>با دانلود رایگان این قالب پاورپوینت، شما می توانید از یک محصول با کیفیت بالا و قیمت صفر بهره مند شوید. امیدوارم این قالب برای شما مفید و مورد پسند باشد</a:t>
            </a:r>
            <a:endParaRPr dirty="0">
              <a:cs typeface="B Nazanin" panose="00000400000000000000" pitchFamily="2" charset="-78"/>
            </a:endParaRPr>
          </a:p>
        </p:txBody>
      </p:sp>
      <p:sp>
        <p:nvSpPr>
          <p:cNvPr id="2528" name="Google Shape;2528;p67"/>
          <p:cNvSpPr txBox="1">
            <a:spLocks noGrp="1"/>
          </p:cNvSpPr>
          <p:nvPr>
            <p:ph type="title"/>
          </p:nvPr>
        </p:nvSpPr>
        <p:spPr>
          <a:xfrm>
            <a:off x="855250" y="1226753"/>
            <a:ext cx="1940100" cy="1004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Font typeface="Arial"/>
              <a:buNone/>
            </a:pPr>
            <a:r>
              <a:rPr lang="fa-IR" dirty="0">
                <a:cs typeface="B Nazanin" panose="00000400000000000000" pitchFamily="2" charset="-78"/>
              </a:rPr>
              <a:t>نرم افزار دسکتاپ</a:t>
            </a:r>
            <a:endParaRPr dirty="0">
              <a:cs typeface="B Nazanin" panose="00000400000000000000" pitchFamily="2" charset="-78"/>
            </a:endParaRPr>
          </a:p>
        </p:txBody>
      </p:sp>
      <p:sp>
        <p:nvSpPr>
          <p:cNvPr id="2531" name="Google Shape;2531;p67"/>
          <p:cNvSpPr/>
          <p:nvPr/>
        </p:nvSpPr>
        <p:spPr>
          <a:xfrm>
            <a:off x="4727142" y="1228857"/>
            <a:ext cx="3021690" cy="2386230"/>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7" name="Picture 6">
            <a:extLst>
              <a:ext uri="{FF2B5EF4-FFF2-40B4-BE49-F238E27FC236}">
                <a16:creationId xmlns:a16="http://schemas.microsoft.com/office/drawing/2014/main" id="{BB6D2D39-F5F4-A26B-9A58-E4B14D0BA721}"/>
              </a:ext>
            </a:extLst>
          </p:cNvPr>
          <p:cNvPicPr>
            <a:picLocks noChangeAspect="1"/>
          </p:cNvPicPr>
          <p:nvPr/>
        </p:nvPicPr>
        <p:blipFill>
          <a:blip r:embed="rId3"/>
          <a:stretch>
            <a:fillRect/>
          </a:stretch>
        </p:blipFill>
        <p:spPr>
          <a:xfrm>
            <a:off x="4833610" y="1345406"/>
            <a:ext cx="2800678" cy="164016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2536" name="Google Shape;2536;p68"/>
          <p:cNvSpPr txBox="1">
            <a:spLocks noGrp="1"/>
          </p:cNvSpPr>
          <p:nvPr>
            <p:ph type="subTitle" idx="1"/>
          </p:nvPr>
        </p:nvSpPr>
        <p:spPr>
          <a:xfrm>
            <a:off x="4472125" y="2714275"/>
            <a:ext cx="3629400" cy="996900"/>
          </a:xfrm>
          <a:prstGeom prst="rect">
            <a:avLst/>
          </a:prstGeom>
        </p:spPr>
        <p:txBody>
          <a:bodyPr spcFirstLastPara="1" wrap="square" lIns="91425" tIns="91425" rIns="91425" bIns="91425" anchor="t" anchorCtr="0">
            <a:noAutofit/>
          </a:bodyPr>
          <a:lstStyle/>
          <a:p>
            <a:pPr marL="0" lvl="0" indent="0" algn="r">
              <a:lnSpc>
                <a:spcPct val="150000"/>
              </a:lnSpc>
              <a:spcBef>
                <a:spcPts val="0"/>
              </a:spcBef>
              <a:spcAft>
                <a:spcPts val="0"/>
              </a:spcAft>
              <a:buClr>
                <a:schemeClr val="dk1"/>
              </a:buClr>
              <a:buSzPts val="1100"/>
              <a:buFont typeface="Arial"/>
              <a:buNone/>
            </a:pPr>
            <a:r>
              <a:rPr lang="fa-IR" dirty="0">
                <a:cs typeface="B Nazanin" panose="00000400000000000000" pitchFamily="2" charset="-78"/>
              </a:rPr>
              <a:t>این قالب پاورپوینت یک محصول با کیفیت و ارزشمند است که می تواند به شما کمک کند تا ارائه یا آموزش خود را با اعتماد به نفس و موفقیت انجام دهید. این قالب با توجه به موضوع دامپروری و حیوانات مزرعه طراحی شده است </a:t>
            </a:r>
            <a:endParaRPr dirty="0">
              <a:cs typeface="B Nazanin" panose="00000400000000000000" pitchFamily="2" charset="-78"/>
            </a:endParaRPr>
          </a:p>
        </p:txBody>
      </p:sp>
      <p:sp>
        <p:nvSpPr>
          <p:cNvPr id="2537" name="Google Shape;2537;p68"/>
          <p:cNvSpPr/>
          <p:nvPr/>
        </p:nvSpPr>
        <p:spPr>
          <a:xfrm>
            <a:off x="5912801" y="1616160"/>
            <a:ext cx="2290013" cy="1001990"/>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38" name="Google Shape;2538;p68"/>
          <p:cNvSpPr txBox="1">
            <a:spLocks noGrp="1"/>
          </p:cNvSpPr>
          <p:nvPr>
            <p:ph type="title"/>
          </p:nvPr>
        </p:nvSpPr>
        <p:spPr>
          <a:xfrm>
            <a:off x="5558625" y="1508210"/>
            <a:ext cx="2542800" cy="1065900"/>
          </a:xfrm>
          <a:prstGeom prst="rect">
            <a:avLst/>
          </a:prstGeom>
        </p:spPr>
        <p:txBody>
          <a:bodyPr spcFirstLastPara="1" wrap="square" lIns="91425" tIns="91425" rIns="91425" bIns="91425" anchor="ctr" anchorCtr="0">
            <a:noAutofit/>
          </a:bodyPr>
          <a:lstStyle/>
          <a:p>
            <a:pPr marL="457200" lvl="0" indent="-457200" algn="r" rtl="0">
              <a:spcBef>
                <a:spcPts val="0"/>
              </a:spcBef>
              <a:spcAft>
                <a:spcPts val="0"/>
              </a:spcAft>
              <a:buClr>
                <a:schemeClr val="dk1"/>
              </a:buClr>
              <a:buSzPts val="1100"/>
              <a:buFont typeface="Arial"/>
              <a:buNone/>
            </a:pPr>
            <a:r>
              <a:rPr lang="fa-IR" dirty="0">
                <a:cs typeface="B Nazanin" panose="00000400000000000000" pitchFamily="2" charset="-78"/>
              </a:rPr>
              <a:t>برنامه تبلت</a:t>
            </a:r>
            <a:endParaRPr dirty="0">
              <a:cs typeface="B Nazanin" panose="00000400000000000000" pitchFamily="2" charset="-78"/>
            </a:endParaRPr>
          </a:p>
        </p:txBody>
      </p:sp>
      <p:sp>
        <p:nvSpPr>
          <p:cNvPr id="2539" name="Google Shape;2539;p68"/>
          <p:cNvSpPr/>
          <p:nvPr/>
        </p:nvSpPr>
        <p:spPr>
          <a:xfrm>
            <a:off x="1128050" y="3914450"/>
            <a:ext cx="3021660" cy="289027"/>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40" name="Google Shape;2540;p68"/>
          <p:cNvSpPr/>
          <p:nvPr/>
        </p:nvSpPr>
        <p:spPr>
          <a:xfrm>
            <a:off x="1493900" y="968575"/>
            <a:ext cx="2289942" cy="3106778"/>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2541" name="Google Shape;2541;p68"/>
          <p:cNvPicPr preferRelativeResize="0"/>
          <p:nvPr/>
        </p:nvPicPr>
        <p:blipFill>
          <a:blip r:embed="rId3"/>
          <a:srcRect l="28904" r="28904"/>
          <a:stretch/>
        </p:blipFill>
        <p:spPr>
          <a:xfrm>
            <a:off x="1665629" y="1234169"/>
            <a:ext cx="1946506" cy="259383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2"/>
          <p:cNvSpPr txBox="1">
            <a:spLocks noGrp="1"/>
          </p:cNvSpPr>
          <p:nvPr>
            <p:ph type="title"/>
          </p:nvPr>
        </p:nvSpPr>
        <p:spPr>
          <a:xfrm>
            <a:off x="1893425" y="1364070"/>
            <a:ext cx="5357100" cy="16875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8800" dirty="0">
                <a:cs typeface="B Nazanin" panose="00000400000000000000" pitchFamily="2" charset="-78"/>
              </a:rPr>
              <a:t>خوش آمدید</a:t>
            </a:r>
            <a:endParaRPr sz="8800" dirty="0">
              <a:cs typeface="B Nazanin" panose="00000400000000000000" pitchFamily="2" charset="-78"/>
            </a:endParaRPr>
          </a:p>
        </p:txBody>
      </p:sp>
      <p:sp>
        <p:nvSpPr>
          <p:cNvPr id="1509" name="Google Shape;1509;p42"/>
          <p:cNvSpPr txBox="1">
            <a:spLocks noGrp="1"/>
          </p:cNvSpPr>
          <p:nvPr>
            <p:ph type="subTitle" idx="1"/>
          </p:nvPr>
        </p:nvSpPr>
        <p:spPr>
          <a:xfrm>
            <a:off x="2275675" y="3037830"/>
            <a:ext cx="4592700" cy="741600"/>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spcAft>
                <a:spcPts val="1600"/>
              </a:spcAft>
              <a:buNone/>
            </a:pPr>
            <a:r>
              <a:rPr lang="fa-IR" dirty="0">
                <a:cs typeface="B Nazanin" panose="00000400000000000000" pitchFamily="2" charset="-78"/>
              </a:rPr>
              <a:t>با دانلود رایگان این قالب پاورپوینت، شما می توانید از یک محصول با کیفیت بالا و قیمت صفر بهره مند شوید. امیدوارم این قالب برای شما مفید و مورد پسند باشد. </a:t>
            </a:r>
            <a:endParaRPr dirty="0">
              <a:cs typeface="B Nazanin" panose="00000400000000000000" pitchFamily="2" charset="-78"/>
            </a:endParaRPr>
          </a:p>
        </p:txBody>
      </p:sp>
      <p:grpSp>
        <p:nvGrpSpPr>
          <p:cNvPr id="1510" name="Google Shape;1510;p42"/>
          <p:cNvGrpSpPr/>
          <p:nvPr/>
        </p:nvGrpSpPr>
        <p:grpSpPr>
          <a:xfrm rot="-263184">
            <a:off x="809616" y="2152699"/>
            <a:ext cx="1081490" cy="2228254"/>
            <a:chOff x="6239025" y="396475"/>
            <a:chExt cx="480900" cy="990825"/>
          </a:xfrm>
        </p:grpSpPr>
        <p:sp>
          <p:nvSpPr>
            <p:cNvPr id="1511" name="Google Shape;151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2" name="Google Shape;151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3" name="Google Shape;151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4" name="Google Shape;151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5" name="Google Shape;151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6" name="Google Shape;151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7" name="Google Shape;151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8" name="Google Shape;151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19" name="Google Shape;151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520" name="Google Shape;1520;p42"/>
          <p:cNvGrpSpPr/>
          <p:nvPr/>
        </p:nvGrpSpPr>
        <p:grpSpPr>
          <a:xfrm flipH="1">
            <a:off x="7380626" y="1241033"/>
            <a:ext cx="1050718" cy="2164854"/>
            <a:chOff x="6239025" y="396475"/>
            <a:chExt cx="480900" cy="990825"/>
          </a:xfrm>
        </p:grpSpPr>
        <p:sp>
          <p:nvSpPr>
            <p:cNvPr id="1521" name="Google Shape;152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2" name="Google Shape;152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3" name="Google Shape;152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4" name="Google Shape;152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5" name="Google Shape;152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6" name="Google Shape;152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7" name="Google Shape;152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8" name="Google Shape;152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29" name="Google Shape;152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530" name="Google Shape;1530;p42"/>
          <p:cNvGrpSpPr/>
          <p:nvPr/>
        </p:nvGrpSpPr>
        <p:grpSpPr>
          <a:xfrm flipH="1">
            <a:off x="6622062" y="3279003"/>
            <a:ext cx="1248761" cy="1674153"/>
            <a:chOff x="3071625" y="2687000"/>
            <a:chExt cx="1121675" cy="1503775"/>
          </a:xfrm>
        </p:grpSpPr>
        <p:sp>
          <p:nvSpPr>
            <p:cNvPr id="1531" name="Google Shape;1531;p42"/>
            <p:cNvSpPr/>
            <p:nvPr/>
          </p:nvSpPr>
          <p:spPr>
            <a:xfrm>
              <a:off x="3145700" y="3999125"/>
              <a:ext cx="1047600" cy="191650"/>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2" name="Google Shape;1532;p42"/>
            <p:cNvSpPr/>
            <p:nvPr/>
          </p:nvSpPr>
          <p:spPr>
            <a:xfrm>
              <a:off x="3626575" y="3890950"/>
              <a:ext cx="129350" cy="204600"/>
            </a:xfrm>
            <a:custGeom>
              <a:avLst/>
              <a:gdLst/>
              <a:ahLst/>
              <a:cxnLst/>
              <a:rect l="l" t="t" r="r" b="b"/>
              <a:pathLst>
                <a:path w="5174" h="8184" extrusionOk="0">
                  <a:moveTo>
                    <a:pt x="1129" y="1"/>
                  </a:moveTo>
                  <a:lnTo>
                    <a:pt x="0" y="189"/>
                  </a:lnTo>
                  <a:lnTo>
                    <a:pt x="1035" y="6255"/>
                  </a:lnTo>
                  <a:lnTo>
                    <a:pt x="3763" y="8184"/>
                  </a:lnTo>
                  <a:lnTo>
                    <a:pt x="2211" y="6491"/>
                  </a:lnTo>
                  <a:lnTo>
                    <a:pt x="5174" y="7149"/>
                  </a:lnTo>
                  <a:lnTo>
                    <a:pt x="2587" y="6067"/>
                  </a:lnTo>
                  <a:lnTo>
                    <a:pt x="5174" y="6161"/>
                  </a:lnTo>
                  <a:lnTo>
                    <a:pt x="1693" y="5503"/>
                  </a:lnTo>
                  <a:lnTo>
                    <a:pt x="1129"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3" name="Google Shape;1533;p42"/>
            <p:cNvSpPr/>
            <p:nvPr/>
          </p:nvSpPr>
          <p:spPr>
            <a:xfrm>
              <a:off x="3581900" y="3849800"/>
              <a:ext cx="130525" cy="60000"/>
            </a:xfrm>
            <a:custGeom>
              <a:avLst/>
              <a:gdLst/>
              <a:ahLst/>
              <a:cxnLst/>
              <a:rect l="l" t="t" r="r" b="b"/>
              <a:pathLst>
                <a:path w="5221" h="2400" extrusionOk="0">
                  <a:moveTo>
                    <a:pt x="47" y="1"/>
                  </a:moveTo>
                  <a:lnTo>
                    <a:pt x="0" y="377"/>
                  </a:lnTo>
                  <a:lnTo>
                    <a:pt x="47" y="706"/>
                  </a:lnTo>
                  <a:lnTo>
                    <a:pt x="141" y="1035"/>
                  </a:lnTo>
                  <a:lnTo>
                    <a:pt x="283" y="1364"/>
                  </a:lnTo>
                  <a:lnTo>
                    <a:pt x="471" y="1647"/>
                  </a:lnTo>
                  <a:lnTo>
                    <a:pt x="753" y="1882"/>
                  </a:lnTo>
                  <a:lnTo>
                    <a:pt x="1035" y="2070"/>
                  </a:lnTo>
                  <a:lnTo>
                    <a:pt x="1364" y="2258"/>
                  </a:lnTo>
                  <a:lnTo>
                    <a:pt x="1834" y="2352"/>
                  </a:lnTo>
                  <a:lnTo>
                    <a:pt x="2352" y="2399"/>
                  </a:lnTo>
                  <a:lnTo>
                    <a:pt x="2869" y="2352"/>
                  </a:lnTo>
                  <a:lnTo>
                    <a:pt x="3339" y="2164"/>
                  </a:lnTo>
                  <a:lnTo>
                    <a:pt x="3810" y="1929"/>
                  </a:lnTo>
                  <a:lnTo>
                    <a:pt x="4233" y="1600"/>
                  </a:lnTo>
                  <a:lnTo>
                    <a:pt x="4609" y="1223"/>
                  </a:lnTo>
                  <a:lnTo>
                    <a:pt x="4938" y="753"/>
                  </a:lnTo>
                  <a:lnTo>
                    <a:pt x="5079" y="377"/>
                  </a:lnTo>
                  <a:lnTo>
                    <a:pt x="5221"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4" name="Google Shape;1534;p42"/>
            <p:cNvSpPr/>
            <p:nvPr/>
          </p:nvSpPr>
          <p:spPr>
            <a:xfrm>
              <a:off x="3071625" y="3193750"/>
              <a:ext cx="357450" cy="522050"/>
            </a:xfrm>
            <a:custGeom>
              <a:avLst/>
              <a:gdLst/>
              <a:ahLst/>
              <a:cxnLst/>
              <a:rect l="l" t="t" r="r" b="b"/>
              <a:pathLst>
                <a:path w="14298" h="20882" extrusionOk="0">
                  <a:moveTo>
                    <a:pt x="8419" y="0"/>
                  </a:moveTo>
                  <a:lnTo>
                    <a:pt x="7996" y="47"/>
                  </a:lnTo>
                  <a:lnTo>
                    <a:pt x="7572" y="141"/>
                  </a:lnTo>
                  <a:lnTo>
                    <a:pt x="7149" y="330"/>
                  </a:lnTo>
                  <a:lnTo>
                    <a:pt x="6773" y="565"/>
                  </a:lnTo>
                  <a:lnTo>
                    <a:pt x="6444" y="800"/>
                  </a:lnTo>
                  <a:lnTo>
                    <a:pt x="6161" y="1129"/>
                  </a:lnTo>
                  <a:lnTo>
                    <a:pt x="5879" y="1458"/>
                  </a:lnTo>
                  <a:lnTo>
                    <a:pt x="5691" y="1834"/>
                  </a:lnTo>
                  <a:lnTo>
                    <a:pt x="5503" y="2211"/>
                  </a:lnTo>
                  <a:lnTo>
                    <a:pt x="5362" y="2634"/>
                  </a:lnTo>
                  <a:lnTo>
                    <a:pt x="5268" y="3057"/>
                  </a:lnTo>
                  <a:lnTo>
                    <a:pt x="5174" y="3480"/>
                  </a:lnTo>
                  <a:lnTo>
                    <a:pt x="5174" y="3904"/>
                  </a:lnTo>
                  <a:lnTo>
                    <a:pt x="5127" y="4374"/>
                  </a:lnTo>
                  <a:lnTo>
                    <a:pt x="5221" y="5221"/>
                  </a:lnTo>
                  <a:lnTo>
                    <a:pt x="5362" y="6067"/>
                  </a:lnTo>
                  <a:lnTo>
                    <a:pt x="5550" y="6914"/>
                  </a:lnTo>
                  <a:lnTo>
                    <a:pt x="5785" y="7760"/>
                  </a:lnTo>
                  <a:lnTo>
                    <a:pt x="5221" y="7102"/>
                  </a:lnTo>
                  <a:lnTo>
                    <a:pt x="4939" y="6773"/>
                  </a:lnTo>
                  <a:lnTo>
                    <a:pt x="4562" y="6490"/>
                  </a:lnTo>
                  <a:lnTo>
                    <a:pt x="4186" y="6302"/>
                  </a:lnTo>
                  <a:lnTo>
                    <a:pt x="3763" y="6161"/>
                  </a:lnTo>
                  <a:lnTo>
                    <a:pt x="3340" y="6067"/>
                  </a:lnTo>
                  <a:lnTo>
                    <a:pt x="3105" y="6114"/>
                  </a:lnTo>
                  <a:lnTo>
                    <a:pt x="2869" y="6114"/>
                  </a:lnTo>
                  <a:lnTo>
                    <a:pt x="2634" y="6208"/>
                  </a:lnTo>
                  <a:lnTo>
                    <a:pt x="2399" y="6349"/>
                  </a:lnTo>
                  <a:lnTo>
                    <a:pt x="2211" y="6537"/>
                  </a:lnTo>
                  <a:lnTo>
                    <a:pt x="2023" y="6725"/>
                  </a:lnTo>
                  <a:lnTo>
                    <a:pt x="1882" y="6914"/>
                  </a:lnTo>
                  <a:lnTo>
                    <a:pt x="1741" y="7149"/>
                  </a:lnTo>
                  <a:lnTo>
                    <a:pt x="1647" y="7431"/>
                  </a:lnTo>
                  <a:lnTo>
                    <a:pt x="1600" y="7666"/>
                  </a:lnTo>
                  <a:lnTo>
                    <a:pt x="1553" y="7948"/>
                  </a:lnTo>
                  <a:lnTo>
                    <a:pt x="1553" y="8183"/>
                  </a:lnTo>
                  <a:lnTo>
                    <a:pt x="1647" y="8701"/>
                  </a:lnTo>
                  <a:lnTo>
                    <a:pt x="1835" y="9218"/>
                  </a:lnTo>
                  <a:lnTo>
                    <a:pt x="2023" y="9688"/>
                  </a:lnTo>
                  <a:lnTo>
                    <a:pt x="2352" y="10159"/>
                  </a:lnTo>
                  <a:lnTo>
                    <a:pt x="2634" y="10582"/>
                  </a:lnTo>
                  <a:lnTo>
                    <a:pt x="3340" y="11334"/>
                  </a:lnTo>
                  <a:lnTo>
                    <a:pt x="2681" y="10958"/>
                  </a:lnTo>
                  <a:lnTo>
                    <a:pt x="2352" y="10817"/>
                  </a:lnTo>
                  <a:lnTo>
                    <a:pt x="1976" y="10723"/>
                  </a:lnTo>
                  <a:lnTo>
                    <a:pt x="1553" y="10723"/>
                  </a:lnTo>
                  <a:lnTo>
                    <a:pt x="1176" y="10770"/>
                  </a:lnTo>
                  <a:lnTo>
                    <a:pt x="800" y="10911"/>
                  </a:lnTo>
                  <a:lnTo>
                    <a:pt x="612" y="11005"/>
                  </a:lnTo>
                  <a:lnTo>
                    <a:pt x="471" y="11146"/>
                  </a:lnTo>
                  <a:lnTo>
                    <a:pt x="330" y="11334"/>
                  </a:lnTo>
                  <a:lnTo>
                    <a:pt x="236" y="11569"/>
                  </a:lnTo>
                  <a:lnTo>
                    <a:pt x="142" y="11805"/>
                  </a:lnTo>
                  <a:lnTo>
                    <a:pt x="142" y="12087"/>
                  </a:lnTo>
                  <a:lnTo>
                    <a:pt x="142" y="12322"/>
                  </a:lnTo>
                  <a:lnTo>
                    <a:pt x="189" y="12604"/>
                  </a:lnTo>
                  <a:lnTo>
                    <a:pt x="283" y="12839"/>
                  </a:lnTo>
                  <a:lnTo>
                    <a:pt x="377" y="13074"/>
                  </a:lnTo>
                  <a:lnTo>
                    <a:pt x="659" y="13498"/>
                  </a:lnTo>
                  <a:lnTo>
                    <a:pt x="1035" y="13874"/>
                  </a:lnTo>
                  <a:lnTo>
                    <a:pt x="1459" y="14203"/>
                  </a:lnTo>
                  <a:lnTo>
                    <a:pt x="1835" y="14485"/>
                  </a:lnTo>
                  <a:lnTo>
                    <a:pt x="1506" y="14485"/>
                  </a:lnTo>
                  <a:lnTo>
                    <a:pt x="1176" y="14579"/>
                  </a:lnTo>
                  <a:lnTo>
                    <a:pt x="847" y="14720"/>
                  </a:lnTo>
                  <a:lnTo>
                    <a:pt x="565" y="14956"/>
                  </a:lnTo>
                  <a:lnTo>
                    <a:pt x="330" y="15285"/>
                  </a:lnTo>
                  <a:lnTo>
                    <a:pt x="142" y="15614"/>
                  </a:lnTo>
                  <a:lnTo>
                    <a:pt x="48" y="15943"/>
                  </a:lnTo>
                  <a:lnTo>
                    <a:pt x="1" y="16319"/>
                  </a:lnTo>
                  <a:lnTo>
                    <a:pt x="1" y="16696"/>
                  </a:lnTo>
                  <a:lnTo>
                    <a:pt x="95" y="17025"/>
                  </a:lnTo>
                  <a:lnTo>
                    <a:pt x="236" y="17354"/>
                  </a:lnTo>
                  <a:lnTo>
                    <a:pt x="377" y="17683"/>
                  </a:lnTo>
                  <a:lnTo>
                    <a:pt x="565" y="17965"/>
                  </a:lnTo>
                  <a:lnTo>
                    <a:pt x="800" y="18295"/>
                  </a:lnTo>
                  <a:lnTo>
                    <a:pt x="1317" y="18812"/>
                  </a:lnTo>
                  <a:lnTo>
                    <a:pt x="1647" y="19094"/>
                  </a:lnTo>
                  <a:lnTo>
                    <a:pt x="2023" y="19376"/>
                  </a:lnTo>
                  <a:lnTo>
                    <a:pt x="2399" y="19658"/>
                  </a:lnTo>
                  <a:lnTo>
                    <a:pt x="2775" y="19894"/>
                  </a:lnTo>
                  <a:lnTo>
                    <a:pt x="3622" y="20270"/>
                  </a:lnTo>
                  <a:lnTo>
                    <a:pt x="4515" y="20599"/>
                  </a:lnTo>
                  <a:lnTo>
                    <a:pt x="5409" y="20787"/>
                  </a:lnTo>
                  <a:lnTo>
                    <a:pt x="6350" y="20881"/>
                  </a:lnTo>
                  <a:lnTo>
                    <a:pt x="6820" y="20881"/>
                  </a:lnTo>
                  <a:lnTo>
                    <a:pt x="7290" y="20834"/>
                  </a:lnTo>
                  <a:lnTo>
                    <a:pt x="7713" y="20787"/>
                  </a:lnTo>
                  <a:lnTo>
                    <a:pt x="8184" y="20693"/>
                  </a:lnTo>
                  <a:lnTo>
                    <a:pt x="8654" y="20599"/>
                  </a:lnTo>
                  <a:lnTo>
                    <a:pt x="9077" y="20458"/>
                  </a:lnTo>
                  <a:lnTo>
                    <a:pt x="9501" y="20270"/>
                  </a:lnTo>
                  <a:lnTo>
                    <a:pt x="9924" y="20082"/>
                  </a:lnTo>
                  <a:lnTo>
                    <a:pt x="10723" y="19611"/>
                  </a:lnTo>
                  <a:lnTo>
                    <a:pt x="11476" y="19094"/>
                  </a:lnTo>
                  <a:lnTo>
                    <a:pt x="12181" y="18436"/>
                  </a:lnTo>
                  <a:lnTo>
                    <a:pt x="12746" y="17730"/>
                  </a:lnTo>
                  <a:lnTo>
                    <a:pt x="13028" y="17354"/>
                  </a:lnTo>
                  <a:lnTo>
                    <a:pt x="13263" y="16978"/>
                  </a:lnTo>
                  <a:lnTo>
                    <a:pt x="13498" y="16555"/>
                  </a:lnTo>
                  <a:lnTo>
                    <a:pt x="13686" y="16131"/>
                  </a:lnTo>
                  <a:lnTo>
                    <a:pt x="13874" y="15520"/>
                  </a:lnTo>
                  <a:lnTo>
                    <a:pt x="14062" y="14909"/>
                  </a:lnTo>
                  <a:lnTo>
                    <a:pt x="14203" y="14250"/>
                  </a:lnTo>
                  <a:lnTo>
                    <a:pt x="14298" y="13639"/>
                  </a:lnTo>
                  <a:lnTo>
                    <a:pt x="14298" y="12980"/>
                  </a:lnTo>
                  <a:lnTo>
                    <a:pt x="14298" y="12322"/>
                  </a:lnTo>
                  <a:lnTo>
                    <a:pt x="14298" y="11664"/>
                  </a:lnTo>
                  <a:lnTo>
                    <a:pt x="14203" y="11052"/>
                  </a:lnTo>
                  <a:lnTo>
                    <a:pt x="13968" y="9782"/>
                  </a:lnTo>
                  <a:lnTo>
                    <a:pt x="13827" y="9171"/>
                  </a:lnTo>
                  <a:lnTo>
                    <a:pt x="13686" y="8560"/>
                  </a:lnTo>
                  <a:lnTo>
                    <a:pt x="13451" y="7995"/>
                  </a:lnTo>
                  <a:lnTo>
                    <a:pt x="13216" y="7431"/>
                  </a:lnTo>
                  <a:lnTo>
                    <a:pt x="12934" y="6867"/>
                  </a:lnTo>
                  <a:lnTo>
                    <a:pt x="12604" y="6302"/>
                  </a:lnTo>
                  <a:lnTo>
                    <a:pt x="12416" y="5926"/>
                  </a:lnTo>
                  <a:lnTo>
                    <a:pt x="12228" y="5503"/>
                  </a:lnTo>
                  <a:lnTo>
                    <a:pt x="11899" y="4656"/>
                  </a:lnTo>
                  <a:lnTo>
                    <a:pt x="11664" y="3763"/>
                  </a:lnTo>
                  <a:lnTo>
                    <a:pt x="11429" y="2916"/>
                  </a:lnTo>
                  <a:lnTo>
                    <a:pt x="11288" y="2446"/>
                  </a:lnTo>
                  <a:lnTo>
                    <a:pt x="11100" y="2023"/>
                  </a:lnTo>
                  <a:lnTo>
                    <a:pt x="10864" y="1646"/>
                  </a:lnTo>
                  <a:lnTo>
                    <a:pt x="10629" y="1223"/>
                  </a:lnTo>
                  <a:lnTo>
                    <a:pt x="10347" y="894"/>
                  </a:lnTo>
                  <a:lnTo>
                    <a:pt x="10018" y="565"/>
                  </a:lnTo>
                  <a:lnTo>
                    <a:pt x="9642" y="330"/>
                  </a:lnTo>
                  <a:lnTo>
                    <a:pt x="9265" y="141"/>
                  </a:lnTo>
                  <a:lnTo>
                    <a:pt x="8842" y="47"/>
                  </a:lnTo>
                  <a:lnTo>
                    <a:pt x="8419"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5" name="Google Shape;1535;p42"/>
            <p:cNvSpPr/>
            <p:nvPr/>
          </p:nvSpPr>
          <p:spPr>
            <a:xfrm>
              <a:off x="3257400" y="3124375"/>
              <a:ext cx="778350" cy="761900"/>
            </a:xfrm>
            <a:custGeom>
              <a:avLst/>
              <a:gdLst/>
              <a:ahLst/>
              <a:cxnLst/>
              <a:rect l="l" t="t" r="r" b="b"/>
              <a:pathLst>
                <a:path w="31134" h="30476" extrusionOk="0">
                  <a:moveTo>
                    <a:pt x="26995" y="1"/>
                  </a:moveTo>
                  <a:lnTo>
                    <a:pt x="15097" y="1270"/>
                  </a:lnTo>
                  <a:lnTo>
                    <a:pt x="12839" y="4092"/>
                  </a:lnTo>
                  <a:lnTo>
                    <a:pt x="12510" y="4468"/>
                  </a:lnTo>
                  <a:lnTo>
                    <a:pt x="0" y="20082"/>
                  </a:lnTo>
                  <a:lnTo>
                    <a:pt x="188" y="20976"/>
                  </a:lnTo>
                  <a:lnTo>
                    <a:pt x="376" y="21822"/>
                  </a:lnTo>
                  <a:lnTo>
                    <a:pt x="659" y="22575"/>
                  </a:lnTo>
                  <a:lnTo>
                    <a:pt x="988" y="23327"/>
                  </a:lnTo>
                  <a:lnTo>
                    <a:pt x="1411" y="24221"/>
                  </a:lnTo>
                  <a:lnTo>
                    <a:pt x="1928" y="25020"/>
                  </a:lnTo>
                  <a:lnTo>
                    <a:pt x="2493" y="25726"/>
                  </a:lnTo>
                  <a:lnTo>
                    <a:pt x="3104" y="26431"/>
                  </a:lnTo>
                  <a:lnTo>
                    <a:pt x="3716" y="26995"/>
                  </a:lnTo>
                  <a:lnTo>
                    <a:pt x="4421" y="27560"/>
                  </a:lnTo>
                  <a:lnTo>
                    <a:pt x="5126" y="28030"/>
                  </a:lnTo>
                  <a:lnTo>
                    <a:pt x="5879" y="28453"/>
                  </a:lnTo>
                  <a:lnTo>
                    <a:pt x="6584" y="28829"/>
                  </a:lnTo>
                  <a:lnTo>
                    <a:pt x="7384" y="29159"/>
                  </a:lnTo>
                  <a:lnTo>
                    <a:pt x="8136" y="29441"/>
                  </a:lnTo>
                  <a:lnTo>
                    <a:pt x="8889" y="29676"/>
                  </a:lnTo>
                  <a:lnTo>
                    <a:pt x="9641" y="29911"/>
                  </a:lnTo>
                  <a:lnTo>
                    <a:pt x="10394" y="30052"/>
                  </a:lnTo>
                  <a:lnTo>
                    <a:pt x="11852" y="30287"/>
                  </a:lnTo>
                  <a:lnTo>
                    <a:pt x="13074" y="30428"/>
                  </a:lnTo>
                  <a:lnTo>
                    <a:pt x="14344" y="30475"/>
                  </a:lnTo>
                  <a:lnTo>
                    <a:pt x="15567" y="30428"/>
                  </a:lnTo>
                  <a:lnTo>
                    <a:pt x="16790" y="30287"/>
                  </a:lnTo>
                  <a:lnTo>
                    <a:pt x="18059" y="30099"/>
                  </a:lnTo>
                  <a:lnTo>
                    <a:pt x="19235" y="29817"/>
                  </a:lnTo>
                  <a:lnTo>
                    <a:pt x="20411" y="29441"/>
                  </a:lnTo>
                  <a:lnTo>
                    <a:pt x="21587" y="28971"/>
                  </a:lnTo>
                  <a:lnTo>
                    <a:pt x="22574" y="28500"/>
                  </a:lnTo>
                  <a:lnTo>
                    <a:pt x="23515" y="27936"/>
                  </a:lnTo>
                  <a:lnTo>
                    <a:pt x="24361" y="27372"/>
                  </a:lnTo>
                  <a:lnTo>
                    <a:pt x="25161" y="26807"/>
                  </a:lnTo>
                  <a:lnTo>
                    <a:pt x="25913" y="26149"/>
                  </a:lnTo>
                  <a:lnTo>
                    <a:pt x="26572" y="25490"/>
                  </a:lnTo>
                  <a:lnTo>
                    <a:pt x="27183" y="24785"/>
                  </a:lnTo>
                  <a:lnTo>
                    <a:pt x="27748" y="24079"/>
                  </a:lnTo>
                  <a:lnTo>
                    <a:pt x="28265" y="23327"/>
                  </a:lnTo>
                  <a:lnTo>
                    <a:pt x="28735" y="22528"/>
                  </a:lnTo>
                  <a:lnTo>
                    <a:pt x="29158" y="21775"/>
                  </a:lnTo>
                  <a:lnTo>
                    <a:pt x="29535" y="20976"/>
                  </a:lnTo>
                  <a:lnTo>
                    <a:pt x="29817" y="20129"/>
                  </a:lnTo>
                  <a:lnTo>
                    <a:pt x="30099" y="19283"/>
                  </a:lnTo>
                  <a:lnTo>
                    <a:pt x="30381" y="18483"/>
                  </a:lnTo>
                  <a:lnTo>
                    <a:pt x="30569" y="17637"/>
                  </a:lnTo>
                  <a:lnTo>
                    <a:pt x="30710" y="16790"/>
                  </a:lnTo>
                  <a:lnTo>
                    <a:pt x="30851" y="15943"/>
                  </a:lnTo>
                  <a:lnTo>
                    <a:pt x="30993" y="15097"/>
                  </a:lnTo>
                  <a:lnTo>
                    <a:pt x="31040" y="14250"/>
                  </a:lnTo>
                  <a:lnTo>
                    <a:pt x="31134" y="12651"/>
                  </a:lnTo>
                  <a:lnTo>
                    <a:pt x="31087" y="11052"/>
                  </a:lnTo>
                  <a:lnTo>
                    <a:pt x="31040" y="9548"/>
                  </a:lnTo>
                  <a:lnTo>
                    <a:pt x="30898" y="8137"/>
                  </a:lnTo>
                  <a:lnTo>
                    <a:pt x="30710" y="6867"/>
                  </a:lnTo>
                  <a:lnTo>
                    <a:pt x="30522" y="5738"/>
                  </a:lnTo>
                  <a:lnTo>
                    <a:pt x="30287" y="4609"/>
                  </a:lnTo>
                  <a:lnTo>
                    <a:pt x="30099" y="3763"/>
                  </a:lnTo>
                  <a:lnTo>
                    <a:pt x="29864" y="3010"/>
                  </a:lnTo>
                  <a:lnTo>
                    <a:pt x="26995"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6" name="Google Shape;1536;p42"/>
            <p:cNvSpPr/>
            <p:nvPr/>
          </p:nvSpPr>
          <p:spPr>
            <a:xfrm>
              <a:off x="3257400" y="3185525"/>
              <a:ext cx="556150" cy="538500"/>
            </a:xfrm>
            <a:custGeom>
              <a:avLst/>
              <a:gdLst/>
              <a:ahLst/>
              <a:cxnLst/>
              <a:rect l="l" t="t" r="r" b="b"/>
              <a:pathLst>
                <a:path w="22246" h="21540" extrusionOk="0">
                  <a:moveTo>
                    <a:pt x="18812" y="0"/>
                  </a:moveTo>
                  <a:lnTo>
                    <a:pt x="18342" y="47"/>
                  </a:lnTo>
                  <a:lnTo>
                    <a:pt x="17871" y="141"/>
                  </a:lnTo>
                  <a:lnTo>
                    <a:pt x="16555" y="423"/>
                  </a:lnTo>
                  <a:lnTo>
                    <a:pt x="15332" y="800"/>
                  </a:lnTo>
                  <a:lnTo>
                    <a:pt x="14062" y="1176"/>
                  </a:lnTo>
                  <a:lnTo>
                    <a:pt x="12839" y="1646"/>
                  </a:lnTo>
                  <a:lnTo>
                    <a:pt x="12510" y="2022"/>
                  </a:lnTo>
                  <a:lnTo>
                    <a:pt x="0" y="17636"/>
                  </a:lnTo>
                  <a:lnTo>
                    <a:pt x="188" y="18530"/>
                  </a:lnTo>
                  <a:lnTo>
                    <a:pt x="376" y="19376"/>
                  </a:lnTo>
                  <a:lnTo>
                    <a:pt x="659" y="20129"/>
                  </a:lnTo>
                  <a:lnTo>
                    <a:pt x="988" y="20881"/>
                  </a:lnTo>
                  <a:lnTo>
                    <a:pt x="1317" y="20693"/>
                  </a:lnTo>
                  <a:lnTo>
                    <a:pt x="1552" y="20552"/>
                  </a:lnTo>
                  <a:lnTo>
                    <a:pt x="1787" y="20458"/>
                  </a:lnTo>
                  <a:lnTo>
                    <a:pt x="2022" y="20411"/>
                  </a:lnTo>
                  <a:lnTo>
                    <a:pt x="2305" y="20411"/>
                  </a:lnTo>
                  <a:lnTo>
                    <a:pt x="2540" y="20458"/>
                  </a:lnTo>
                  <a:lnTo>
                    <a:pt x="2775" y="20552"/>
                  </a:lnTo>
                  <a:lnTo>
                    <a:pt x="3010" y="20646"/>
                  </a:lnTo>
                  <a:lnTo>
                    <a:pt x="3245" y="20834"/>
                  </a:lnTo>
                  <a:lnTo>
                    <a:pt x="3339" y="20928"/>
                  </a:lnTo>
                  <a:lnTo>
                    <a:pt x="3716" y="21163"/>
                  </a:lnTo>
                  <a:lnTo>
                    <a:pt x="4139" y="21351"/>
                  </a:lnTo>
                  <a:lnTo>
                    <a:pt x="4609" y="21445"/>
                  </a:lnTo>
                  <a:lnTo>
                    <a:pt x="5032" y="21492"/>
                  </a:lnTo>
                  <a:lnTo>
                    <a:pt x="5926" y="21539"/>
                  </a:lnTo>
                  <a:lnTo>
                    <a:pt x="6772" y="21445"/>
                  </a:lnTo>
                  <a:lnTo>
                    <a:pt x="7619" y="21257"/>
                  </a:lnTo>
                  <a:lnTo>
                    <a:pt x="8466" y="20975"/>
                  </a:lnTo>
                  <a:lnTo>
                    <a:pt x="9265" y="20646"/>
                  </a:lnTo>
                  <a:lnTo>
                    <a:pt x="10017" y="20176"/>
                  </a:lnTo>
                  <a:lnTo>
                    <a:pt x="10770" y="19658"/>
                  </a:lnTo>
                  <a:lnTo>
                    <a:pt x="11428" y="19094"/>
                  </a:lnTo>
                  <a:lnTo>
                    <a:pt x="11428" y="19094"/>
                  </a:lnTo>
                  <a:lnTo>
                    <a:pt x="11381" y="19376"/>
                  </a:lnTo>
                  <a:lnTo>
                    <a:pt x="11475" y="19611"/>
                  </a:lnTo>
                  <a:lnTo>
                    <a:pt x="11616" y="19846"/>
                  </a:lnTo>
                  <a:lnTo>
                    <a:pt x="11805" y="20082"/>
                  </a:lnTo>
                  <a:lnTo>
                    <a:pt x="12040" y="20223"/>
                  </a:lnTo>
                  <a:lnTo>
                    <a:pt x="12275" y="20317"/>
                  </a:lnTo>
                  <a:lnTo>
                    <a:pt x="12792" y="20505"/>
                  </a:lnTo>
                  <a:lnTo>
                    <a:pt x="13498" y="20599"/>
                  </a:lnTo>
                  <a:lnTo>
                    <a:pt x="14156" y="20646"/>
                  </a:lnTo>
                  <a:lnTo>
                    <a:pt x="14861" y="20599"/>
                  </a:lnTo>
                  <a:lnTo>
                    <a:pt x="15567" y="20458"/>
                  </a:lnTo>
                  <a:lnTo>
                    <a:pt x="16225" y="20270"/>
                  </a:lnTo>
                  <a:lnTo>
                    <a:pt x="16884" y="19987"/>
                  </a:lnTo>
                  <a:lnTo>
                    <a:pt x="17495" y="19658"/>
                  </a:lnTo>
                  <a:lnTo>
                    <a:pt x="18059" y="19282"/>
                  </a:lnTo>
                  <a:lnTo>
                    <a:pt x="18624" y="18812"/>
                  </a:lnTo>
                  <a:lnTo>
                    <a:pt x="19094" y="18341"/>
                  </a:lnTo>
                  <a:lnTo>
                    <a:pt x="19564" y="17824"/>
                  </a:lnTo>
                  <a:lnTo>
                    <a:pt x="19988" y="17260"/>
                  </a:lnTo>
                  <a:lnTo>
                    <a:pt x="20364" y="16695"/>
                  </a:lnTo>
                  <a:lnTo>
                    <a:pt x="20693" y="16084"/>
                  </a:lnTo>
                  <a:lnTo>
                    <a:pt x="21022" y="15426"/>
                  </a:lnTo>
                  <a:lnTo>
                    <a:pt x="21257" y="14814"/>
                  </a:lnTo>
                  <a:lnTo>
                    <a:pt x="21493" y="14156"/>
                  </a:lnTo>
                  <a:lnTo>
                    <a:pt x="21681" y="13450"/>
                  </a:lnTo>
                  <a:lnTo>
                    <a:pt x="21822" y="12792"/>
                  </a:lnTo>
                  <a:lnTo>
                    <a:pt x="21963" y="12087"/>
                  </a:lnTo>
                  <a:lnTo>
                    <a:pt x="22104" y="10723"/>
                  </a:lnTo>
                  <a:lnTo>
                    <a:pt x="22198" y="9312"/>
                  </a:lnTo>
                  <a:lnTo>
                    <a:pt x="22245" y="8230"/>
                  </a:lnTo>
                  <a:lnTo>
                    <a:pt x="22245" y="7196"/>
                  </a:lnTo>
                  <a:lnTo>
                    <a:pt x="22198" y="6114"/>
                  </a:lnTo>
                  <a:lnTo>
                    <a:pt x="22104" y="5032"/>
                  </a:lnTo>
                  <a:lnTo>
                    <a:pt x="21963" y="3951"/>
                  </a:lnTo>
                  <a:lnTo>
                    <a:pt x="21822" y="2916"/>
                  </a:lnTo>
                  <a:lnTo>
                    <a:pt x="21634" y="1881"/>
                  </a:lnTo>
                  <a:lnTo>
                    <a:pt x="21399" y="800"/>
                  </a:lnTo>
                  <a:lnTo>
                    <a:pt x="21022" y="517"/>
                  </a:lnTo>
                  <a:lnTo>
                    <a:pt x="20646" y="282"/>
                  </a:lnTo>
                  <a:lnTo>
                    <a:pt x="20223" y="141"/>
                  </a:lnTo>
                  <a:lnTo>
                    <a:pt x="19753" y="47"/>
                  </a:lnTo>
                  <a:lnTo>
                    <a:pt x="192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7" name="Google Shape;1537;p42"/>
            <p:cNvSpPr/>
            <p:nvPr/>
          </p:nvSpPr>
          <p:spPr>
            <a:xfrm>
              <a:off x="3164500" y="3159650"/>
              <a:ext cx="634925" cy="538500"/>
            </a:xfrm>
            <a:custGeom>
              <a:avLst/>
              <a:gdLst/>
              <a:ahLst/>
              <a:cxnLst/>
              <a:rect l="l" t="t" r="r" b="b"/>
              <a:pathLst>
                <a:path w="25397" h="21540" extrusionOk="0">
                  <a:moveTo>
                    <a:pt x="22434" y="0"/>
                  </a:moveTo>
                  <a:lnTo>
                    <a:pt x="21964" y="48"/>
                  </a:lnTo>
                  <a:lnTo>
                    <a:pt x="21493" y="95"/>
                  </a:lnTo>
                  <a:lnTo>
                    <a:pt x="21023" y="142"/>
                  </a:lnTo>
                  <a:lnTo>
                    <a:pt x="19612" y="471"/>
                  </a:lnTo>
                  <a:lnTo>
                    <a:pt x="18248" y="847"/>
                  </a:lnTo>
                  <a:lnTo>
                    <a:pt x="16931" y="1317"/>
                  </a:lnTo>
                  <a:lnTo>
                    <a:pt x="15568" y="1835"/>
                  </a:lnTo>
                  <a:lnTo>
                    <a:pt x="14298" y="2399"/>
                  </a:lnTo>
                  <a:lnTo>
                    <a:pt x="13028" y="3057"/>
                  </a:lnTo>
                  <a:lnTo>
                    <a:pt x="11805" y="3763"/>
                  </a:lnTo>
                  <a:lnTo>
                    <a:pt x="10583" y="4515"/>
                  </a:lnTo>
                  <a:lnTo>
                    <a:pt x="9454" y="5362"/>
                  </a:lnTo>
                  <a:lnTo>
                    <a:pt x="8325" y="6255"/>
                  </a:lnTo>
                  <a:lnTo>
                    <a:pt x="7243" y="7149"/>
                  </a:lnTo>
                  <a:lnTo>
                    <a:pt x="6209" y="8137"/>
                  </a:lnTo>
                  <a:lnTo>
                    <a:pt x="5268" y="9171"/>
                  </a:lnTo>
                  <a:lnTo>
                    <a:pt x="4328" y="10253"/>
                  </a:lnTo>
                  <a:lnTo>
                    <a:pt x="3481" y="11382"/>
                  </a:lnTo>
                  <a:lnTo>
                    <a:pt x="2635" y="12557"/>
                  </a:lnTo>
                  <a:lnTo>
                    <a:pt x="1882" y="13827"/>
                  </a:lnTo>
                  <a:lnTo>
                    <a:pt x="1224" y="15097"/>
                  </a:lnTo>
                  <a:lnTo>
                    <a:pt x="894" y="15755"/>
                  </a:lnTo>
                  <a:lnTo>
                    <a:pt x="659" y="16461"/>
                  </a:lnTo>
                  <a:lnTo>
                    <a:pt x="377" y="17119"/>
                  </a:lnTo>
                  <a:lnTo>
                    <a:pt x="189" y="17824"/>
                  </a:lnTo>
                  <a:lnTo>
                    <a:pt x="48" y="18483"/>
                  </a:lnTo>
                  <a:lnTo>
                    <a:pt x="1" y="19141"/>
                  </a:lnTo>
                  <a:lnTo>
                    <a:pt x="1" y="19471"/>
                  </a:lnTo>
                  <a:lnTo>
                    <a:pt x="48" y="19800"/>
                  </a:lnTo>
                  <a:lnTo>
                    <a:pt x="142" y="20129"/>
                  </a:lnTo>
                  <a:lnTo>
                    <a:pt x="283" y="20411"/>
                  </a:lnTo>
                  <a:lnTo>
                    <a:pt x="518" y="20740"/>
                  </a:lnTo>
                  <a:lnTo>
                    <a:pt x="847" y="21022"/>
                  </a:lnTo>
                  <a:lnTo>
                    <a:pt x="1177" y="21211"/>
                  </a:lnTo>
                  <a:lnTo>
                    <a:pt x="1600" y="21352"/>
                  </a:lnTo>
                  <a:lnTo>
                    <a:pt x="2023" y="21399"/>
                  </a:lnTo>
                  <a:lnTo>
                    <a:pt x="2446" y="21446"/>
                  </a:lnTo>
                  <a:lnTo>
                    <a:pt x="2870" y="21399"/>
                  </a:lnTo>
                  <a:lnTo>
                    <a:pt x="3293" y="21305"/>
                  </a:lnTo>
                  <a:lnTo>
                    <a:pt x="3669" y="21164"/>
                  </a:lnTo>
                  <a:lnTo>
                    <a:pt x="4045" y="20975"/>
                  </a:lnTo>
                  <a:lnTo>
                    <a:pt x="4375" y="20740"/>
                  </a:lnTo>
                  <a:lnTo>
                    <a:pt x="4704" y="20505"/>
                  </a:lnTo>
                  <a:lnTo>
                    <a:pt x="5362" y="19941"/>
                  </a:lnTo>
                  <a:lnTo>
                    <a:pt x="5974" y="19329"/>
                  </a:lnTo>
                  <a:lnTo>
                    <a:pt x="5927" y="19565"/>
                  </a:lnTo>
                  <a:lnTo>
                    <a:pt x="5880" y="19800"/>
                  </a:lnTo>
                  <a:lnTo>
                    <a:pt x="5927" y="19988"/>
                  </a:lnTo>
                  <a:lnTo>
                    <a:pt x="5974" y="20223"/>
                  </a:lnTo>
                  <a:lnTo>
                    <a:pt x="6068" y="20411"/>
                  </a:lnTo>
                  <a:lnTo>
                    <a:pt x="6209" y="20599"/>
                  </a:lnTo>
                  <a:lnTo>
                    <a:pt x="6350" y="20787"/>
                  </a:lnTo>
                  <a:lnTo>
                    <a:pt x="6491" y="20928"/>
                  </a:lnTo>
                  <a:lnTo>
                    <a:pt x="6867" y="21164"/>
                  </a:lnTo>
                  <a:lnTo>
                    <a:pt x="7290" y="21352"/>
                  </a:lnTo>
                  <a:lnTo>
                    <a:pt x="7761" y="21446"/>
                  </a:lnTo>
                  <a:lnTo>
                    <a:pt x="8184" y="21493"/>
                  </a:lnTo>
                  <a:lnTo>
                    <a:pt x="9078" y="21540"/>
                  </a:lnTo>
                  <a:lnTo>
                    <a:pt x="9924" y="21446"/>
                  </a:lnTo>
                  <a:lnTo>
                    <a:pt x="10818" y="21258"/>
                  </a:lnTo>
                  <a:lnTo>
                    <a:pt x="11617" y="21022"/>
                  </a:lnTo>
                  <a:lnTo>
                    <a:pt x="12417" y="20646"/>
                  </a:lnTo>
                  <a:lnTo>
                    <a:pt x="13216" y="20223"/>
                  </a:lnTo>
                  <a:lnTo>
                    <a:pt x="13922" y="19706"/>
                  </a:lnTo>
                  <a:lnTo>
                    <a:pt x="14580" y="19094"/>
                  </a:lnTo>
                  <a:lnTo>
                    <a:pt x="14580" y="19376"/>
                  </a:lnTo>
                  <a:lnTo>
                    <a:pt x="14627" y="19612"/>
                  </a:lnTo>
                  <a:lnTo>
                    <a:pt x="14768" y="19894"/>
                  </a:lnTo>
                  <a:lnTo>
                    <a:pt x="14956" y="20082"/>
                  </a:lnTo>
                  <a:lnTo>
                    <a:pt x="15191" y="20223"/>
                  </a:lnTo>
                  <a:lnTo>
                    <a:pt x="15427" y="20364"/>
                  </a:lnTo>
                  <a:lnTo>
                    <a:pt x="15944" y="20505"/>
                  </a:lnTo>
                  <a:lnTo>
                    <a:pt x="16649" y="20599"/>
                  </a:lnTo>
                  <a:lnTo>
                    <a:pt x="17355" y="20646"/>
                  </a:lnTo>
                  <a:lnTo>
                    <a:pt x="18013" y="20599"/>
                  </a:lnTo>
                  <a:lnTo>
                    <a:pt x="18719" y="20458"/>
                  </a:lnTo>
                  <a:lnTo>
                    <a:pt x="19377" y="20270"/>
                  </a:lnTo>
                  <a:lnTo>
                    <a:pt x="20035" y="19988"/>
                  </a:lnTo>
                  <a:lnTo>
                    <a:pt x="20647" y="19659"/>
                  </a:lnTo>
                  <a:lnTo>
                    <a:pt x="21211" y="19282"/>
                  </a:lnTo>
                  <a:lnTo>
                    <a:pt x="21775" y="18859"/>
                  </a:lnTo>
                  <a:lnTo>
                    <a:pt x="22246" y="18342"/>
                  </a:lnTo>
                  <a:lnTo>
                    <a:pt x="22716" y="17824"/>
                  </a:lnTo>
                  <a:lnTo>
                    <a:pt x="23139" y="17260"/>
                  </a:lnTo>
                  <a:lnTo>
                    <a:pt x="23516" y="16696"/>
                  </a:lnTo>
                  <a:lnTo>
                    <a:pt x="23845" y="16084"/>
                  </a:lnTo>
                  <a:lnTo>
                    <a:pt x="24174" y="15473"/>
                  </a:lnTo>
                  <a:lnTo>
                    <a:pt x="24409" y="14815"/>
                  </a:lnTo>
                  <a:lnTo>
                    <a:pt x="24644" y="14156"/>
                  </a:lnTo>
                  <a:lnTo>
                    <a:pt x="24832" y="13451"/>
                  </a:lnTo>
                  <a:lnTo>
                    <a:pt x="24973" y="12792"/>
                  </a:lnTo>
                  <a:lnTo>
                    <a:pt x="25115" y="12087"/>
                  </a:lnTo>
                  <a:lnTo>
                    <a:pt x="25303" y="10723"/>
                  </a:lnTo>
                  <a:lnTo>
                    <a:pt x="25350" y="9312"/>
                  </a:lnTo>
                  <a:lnTo>
                    <a:pt x="25397" y="8278"/>
                  </a:lnTo>
                  <a:lnTo>
                    <a:pt x="25397" y="7196"/>
                  </a:lnTo>
                  <a:lnTo>
                    <a:pt x="25350" y="6114"/>
                  </a:lnTo>
                  <a:lnTo>
                    <a:pt x="25256" y="5033"/>
                  </a:lnTo>
                  <a:lnTo>
                    <a:pt x="25115" y="3998"/>
                  </a:lnTo>
                  <a:lnTo>
                    <a:pt x="24973" y="2916"/>
                  </a:lnTo>
                  <a:lnTo>
                    <a:pt x="24785" y="1882"/>
                  </a:lnTo>
                  <a:lnTo>
                    <a:pt x="24550" y="800"/>
                  </a:lnTo>
                  <a:lnTo>
                    <a:pt x="24174" y="518"/>
                  </a:lnTo>
                  <a:lnTo>
                    <a:pt x="23798" y="330"/>
                  </a:lnTo>
                  <a:lnTo>
                    <a:pt x="23374" y="142"/>
                  </a:lnTo>
                  <a:lnTo>
                    <a:pt x="22904" y="48"/>
                  </a:lnTo>
                  <a:lnTo>
                    <a:pt x="22434" y="0"/>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8" name="Google Shape;1538;p42"/>
            <p:cNvSpPr/>
            <p:nvPr/>
          </p:nvSpPr>
          <p:spPr>
            <a:xfrm>
              <a:off x="3668900" y="2687000"/>
              <a:ext cx="205775" cy="164625"/>
            </a:xfrm>
            <a:custGeom>
              <a:avLst/>
              <a:gdLst/>
              <a:ahLst/>
              <a:cxnLst/>
              <a:rect l="l" t="t" r="r" b="b"/>
              <a:pathLst>
                <a:path w="8231" h="6585" extrusionOk="0">
                  <a:moveTo>
                    <a:pt x="3481" y="1"/>
                  </a:moveTo>
                  <a:lnTo>
                    <a:pt x="3293" y="48"/>
                  </a:lnTo>
                  <a:lnTo>
                    <a:pt x="3104" y="95"/>
                  </a:lnTo>
                  <a:lnTo>
                    <a:pt x="2822" y="189"/>
                  </a:lnTo>
                  <a:lnTo>
                    <a:pt x="2634" y="377"/>
                  </a:lnTo>
                  <a:lnTo>
                    <a:pt x="2446" y="612"/>
                  </a:lnTo>
                  <a:lnTo>
                    <a:pt x="2305" y="847"/>
                  </a:lnTo>
                  <a:lnTo>
                    <a:pt x="2211" y="1129"/>
                  </a:lnTo>
                  <a:lnTo>
                    <a:pt x="2164" y="1365"/>
                  </a:lnTo>
                  <a:lnTo>
                    <a:pt x="2117" y="1976"/>
                  </a:lnTo>
                  <a:lnTo>
                    <a:pt x="2164" y="2446"/>
                  </a:lnTo>
                  <a:lnTo>
                    <a:pt x="2258" y="2917"/>
                  </a:lnTo>
                  <a:lnTo>
                    <a:pt x="2399" y="3387"/>
                  </a:lnTo>
                  <a:lnTo>
                    <a:pt x="2587" y="3857"/>
                  </a:lnTo>
                  <a:lnTo>
                    <a:pt x="2352" y="3575"/>
                  </a:lnTo>
                  <a:lnTo>
                    <a:pt x="2070" y="3387"/>
                  </a:lnTo>
                  <a:lnTo>
                    <a:pt x="1741" y="3246"/>
                  </a:lnTo>
                  <a:lnTo>
                    <a:pt x="1411" y="3199"/>
                  </a:lnTo>
                  <a:lnTo>
                    <a:pt x="1035" y="3246"/>
                  </a:lnTo>
                  <a:lnTo>
                    <a:pt x="706" y="3387"/>
                  </a:lnTo>
                  <a:lnTo>
                    <a:pt x="424" y="3622"/>
                  </a:lnTo>
                  <a:lnTo>
                    <a:pt x="236" y="3904"/>
                  </a:lnTo>
                  <a:lnTo>
                    <a:pt x="95" y="4139"/>
                  </a:lnTo>
                  <a:lnTo>
                    <a:pt x="48" y="4422"/>
                  </a:lnTo>
                  <a:lnTo>
                    <a:pt x="0" y="4704"/>
                  </a:lnTo>
                  <a:lnTo>
                    <a:pt x="48" y="4986"/>
                  </a:lnTo>
                  <a:lnTo>
                    <a:pt x="142" y="5268"/>
                  </a:lnTo>
                  <a:lnTo>
                    <a:pt x="283" y="5503"/>
                  </a:lnTo>
                  <a:lnTo>
                    <a:pt x="424" y="5738"/>
                  </a:lnTo>
                  <a:lnTo>
                    <a:pt x="612" y="5973"/>
                  </a:lnTo>
                  <a:lnTo>
                    <a:pt x="847" y="6162"/>
                  </a:lnTo>
                  <a:lnTo>
                    <a:pt x="1082" y="6303"/>
                  </a:lnTo>
                  <a:lnTo>
                    <a:pt x="1364" y="6397"/>
                  </a:lnTo>
                  <a:lnTo>
                    <a:pt x="1647" y="6491"/>
                  </a:lnTo>
                  <a:lnTo>
                    <a:pt x="2211" y="6585"/>
                  </a:lnTo>
                  <a:lnTo>
                    <a:pt x="2775" y="6585"/>
                  </a:lnTo>
                  <a:lnTo>
                    <a:pt x="3340" y="6491"/>
                  </a:lnTo>
                  <a:lnTo>
                    <a:pt x="3904" y="6350"/>
                  </a:lnTo>
                  <a:lnTo>
                    <a:pt x="4986" y="5973"/>
                  </a:lnTo>
                  <a:lnTo>
                    <a:pt x="5315" y="5879"/>
                  </a:lnTo>
                  <a:lnTo>
                    <a:pt x="5738" y="5832"/>
                  </a:lnTo>
                  <a:lnTo>
                    <a:pt x="6114" y="5785"/>
                  </a:lnTo>
                  <a:lnTo>
                    <a:pt x="6444" y="5644"/>
                  </a:lnTo>
                  <a:lnTo>
                    <a:pt x="6773" y="5456"/>
                  </a:lnTo>
                  <a:lnTo>
                    <a:pt x="7055" y="5268"/>
                  </a:lnTo>
                  <a:lnTo>
                    <a:pt x="7290" y="5033"/>
                  </a:lnTo>
                  <a:lnTo>
                    <a:pt x="7525" y="4751"/>
                  </a:lnTo>
                  <a:lnTo>
                    <a:pt x="7760" y="4469"/>
                  </a:lnTo>
                  <a:lnTo>
                    <a:pt x="7901" y="4139"/>
                  </a:lnTo>
                  <a:lnTo>
                    <a:pt x="8043" y="3810"/>
                  </a:lnTo>
                  <a:lnTo>
                    <a:pt x="8184" y="3481"/>
                  </a:lnTo>
                  <a:lnTo>
                    <a:pt x="8231" y="3011"/>
                  </a:lnTo>
                  <a:lnTo>
                    <a:pt x="8231" y="2587"/>
                  </a:lnTo>
                  <a:lnTo>
                    <a:pt x="8184" y="2352"/>
                  </a:lnTo>
                  <a:lnTo>
                    <a:pt x="8090" y="2164"/>
                  </a:lnTo>
                  <a:lnTo>
                    <a:pt x="7995" y="1976"/>
                  </a:lnTo>
                  <a:lnTo>
                    <a:pt x="7807" y="1835"/>
                  </a:lnTo>
                  <a:lnTo>
                    <a:pt x="7619" y="1694"/>
                  </a:lnTo>
                  <a:lnTo>
                    <a:pt x="7384" y="1600"/>
                  </a:lnTo>
                  <a:lnTo>
                    <a:pt x="7149" y="1553"/>
                  </a:lnTo>
                  <a:lnTo>
                    <a:pt x="6914" y="1553"/>
                  </a:lnTo>
                  <a:lnTo>
                    <a:pt x="6679" y="1600"/>
                  </a:lnTo>
                  <a:lnTo>
                    <a:pt x="6396" y="1647"/>
                  </a:lnTo>
                  <a:lnTo>
                    <a:pt x="6208" y="1788"/>
                  </a:lnTo>
                  <a:lnTo>
                    <a:pt x="5973" y="1929"/>
                  </a:lnTo>
                  <a:lnTo>
                    <a:pt x="5644" y="2258"/>
                  </a:lnTo>
                  <a:lnTo>
                    <a:pt x="5362" y="2681"/>
                  </a:lnTo>
                  <a:lnTo>
                    <a:pt x="5080" y="3152"/>
                  </a:lnTo>
                  <a:lnTo>
                    <a:pt x="4892" y="3622"/>
                  </a:lnTo>
                  <a:lnTo>
                    <a:pt x="5033" y="2776"/>
                  </a:lnTo>
                  <a:lnTo>
                    <a:pt x="5033" y="2352"/>
                  </a:lnTo>
                  <a:lnTo>
                    <a:pt x="5080" y="1929"/>
                  </a:lnTo>
                  <a:lnTo>
                    <a:pt x="5033" y="1553"/>
                  </a:lnTo>
                  <a:lnTo>
                    <a:pt x="4892" y="1177"/>
                  </a:lnTo>
                  <a:lnTo>
                    <a:pt x="4750" y="800"/>
                  </a:lnTo>
                  <a:lnTo>
                    <a:pt x="4515" y="471"/>
                  </a:lnTo>
                  <a:lnTo>
                    <a:pt x="4186" y="236"/>
                  </a:lnTo>
                  <a:lnTo>
                    <a:pt x="3857" y="95"/>
                  </a:lnTo>
                  <a:lnTo>
                    <a:pt x="3669" y="48"/>
                  </a:lnTo>
                  <a:lnTo>
                    <a:pt x="3481"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39" name="Google Shape;1539;p42"/>
            <p:cNvSpPr/>
            <p:nvPr/>
          </p:nvSpPr>
          <p:spPr>
            <a:xfrm>
              <a:off x="3570150" y="3124375"/>
              <a:ext cx="450325" cy="159925"/>
            </a:xfrm>
            <a:custGeom>
              <a:avLst/>
              <a:gdLst/>
              <a:ahLst/>
              <a:cxnLst/>
              <a:rect l="l" t="t" r="r" b="b"/>
              <a:pathLst>
                <a:path w="18013" h="6397" extrusionOk="0">
                  <a:moveTo>
                    <a:pt x="14485" y="1"/>
                  </a:moveTo>
                  <a:lnTo>
                    <a:pt x="2587" y="1270"/>
                  </a:lnTo>
                  <a:lnTo>
                    <a:pt x="0" y="4468"/>
                  </a:lnTo>
                  <a:lnTo>
                    <a:pt x="94" y="4845"/>
                  </a:lnTo>
                  <a:lnTo>
                    <a:pt x="188" y="5033"/>
                  </a:lnTo>
                  <a:lnTo>
                    <a:pt x="282" y="5221"/>
                  </a:lnTo>
                  <a:lnTo>
                    <a:pt x="564" y="5456"/>
                  </a:lnTo>
                  <a:lnTo>
                    <a:pt x="847" y="5691"/>
                  </a:lnTo>
                  <a:lnTo>
                    <a:pt x="1176" y="5832"/>
                  </a:lnTo>
                  <a:lnTo>
                    <a:pt x="1552" y="5879"/>
                  </a:lnTo>
                  <a:lnTo>
                    <a:pt x="1881" y="5879"/>
                  </a:lnTo>
                  <a:lnTo>
                    <a:pt x="2210" y="5832"/>
                  </a:lnTo>
                  <a:lnTo>
                    <a:pt x="2540" y="5738"/>
                  </a:lnTo>
                  <a:lnTo>
                    <a:pt x="2869" y="5597"/>
                  </a:lnTo>
                  <a:lnTo>
                    <a:pt x="3151" y="5409"/>
                  </a:lnTo>
                  <a:lnTo>
                    <a:pt x="3433" y="5174"/>
                  </a:lnTo>
                  <a:lnTo>
                    <a:pt x="3668" y="4939"/>
                  </a:lnTo>
                  <a:lnTo>
                    <a:pt x="3903" y="4656"/>
                  </a:lnTo>
                  <a:lnTo>
                    <a:pt x="4327" y="4045"/>
                  </a:lnTo>
                  <a:lnTo>
                    <a:pt x="4233" y="4280"/>
                  </a:lnTo>
                  <a:lnTo>
                    <a:pt x="4186" y="4562"/>
                  </a:lnTo>
                  <a:lnTo>
                    <a:pt x="4186" y="4892"/>
                  </a:lnTo>
                  <a:lnTo>
                    <a:pt x="4233" y="5174"/>
                  </a:lnTo>
                  <a:lnTo>
                    <a:pt x="4374" y="5456"/>
                  </a:lnTo>
                  <a:lnTo>
                    <a:pt x="4609" y="5644"/>
                  </a:lnTo>
                  <a:lnTo>
                    <a:pt x="4844" y="5785"/>
                  </a:lnTo>
                  <a:lnTo>
                    <a:pt x="5079" y="5832"/>
                  </a:lnTo>
                  <a:lnTo>
                    <a:pt x="5361" y="5832"/>
                  </a:lnTo>
                  <a:lnTo>
                    <a:pt x="5597" y="5738"/>
                  </a:lnTo>
                  <a:lnTo>
                    <a:pt x="5832" y="5644"/>
                  </a:lnTo>
                  <a:lnTo>
                    <a:pt x="6067" y="5503"/>
                  </a:lnTo>
                  <a:lnTo>
                    <a:pt x="6490" y="5174"/>
                  </a:lnTo>
                  <a:lnTo>
                    <a:pt x="6772" y="4798"/>
                  </a:lnTo>
                  <a:lnTo>
                    <a:pt x="7101" y="4468"/>
                  </a:lnTo>
                  <a:lnTo>
                    <a:pt x="7337" y="4045"/>
                  </a:lnTo>
                  <a:lnTo>
                    <a:pt x="7572" y="3669"/>
                  </a:lnTo>
                  <a:lnTo>
                    <a:pt x="7431" y="4092"/>
                  </a:lnTo>
                  <a:lnTo>
                    <a:pt x="7431" y="4562"/>
                  </a:lnTo>
                  <a:lnTo>
                    <a:pt x="7478" y="4986"/>
                  </a:lnTo>
                  <a:lnTo>
                    <a:pt x="7525" y="5174"/>
                  </a:lnTo>
                  <a:lnTo>
                    <a:pt x="7666" y="5362"/>
                  </a:lnTo>
                  <a:lnTo>
                    <a:pt x="7760" y="5503"/>
                  </a:lnTo>
                  <a:lnTo>
                    <a:pt x="7901" y="5644"/>
                  </a:lnTo>
                  <a:lnTo>
                    <a:pt x="8089" y="5785"/>
                  </a:lnTo>
                  <a:lnTo>
                    <a:pt x="8277" y="5832"/>
                  </a:lnTo>
                  <a:lnTo>
                    <a:pt x="8418" y="5879"/>
                  </a:lnTo>
                  <a:lnTo>
                    <a:pt x="8606" y="5879"/>
                  </a:lnTo>
                  <a:lnTo>
                    <a:pt x="8936" y="5785"/>
                  </a:lnTo>
                  <a:lnTo>
                    <a:pt x="9265" y="5644"/>
                  </a:lnTo>
                  <a:lnTo>
                    <a:pt x="9547" y="5409"/>
                  </a:lnTo>
                  <a:lnTo>
                    <a:pt x="9735" y="5174"/>
                  </a:lnTo>
                  <a:lnTo>
                    <a:pt x="9923" y="4892"/>
                  </a:lnTo>
                  <a:lnTo>
                    <a:pt x="10252" y="4233"/>
                  </a:lnTo>
                  <a:lnTo>
                    <a:pt x="10864" y="3010"/>
                  </a:lnTo>
                  <a:lnTo>
                    <a:pt x="10676" y="3669"/>
                  </a:lnTo>
                  <a:lnTo>
                    <a:pt x="10582" y="3998"/>
                  </a:lnTo>
                  <a:lnTo>
                    <a:pt x="10582" y="4327"/>
                  </a:lnTo>
                  <a:lnTo>
                    <a:pt x="10582" y="4656"/>
                  </a:lnTo>
                  <a:lnTo>
                    <a:pt x="10676" y="4986"/>
                  </a:lnTo>
                  <a:lnTo>
                    <a:pt x="10817" y="5315"/>
                  </a:lnTo>
                  <a:lnTo>
                    <a:pt x="11005" y="5550"/>
                  </a:lnTo>
                  <a:lnTo>
                    <a:pt x="11193" y="5738"/>
                  </a:lnTo>
                  <a:lnTo>
                    <a:pt x="11428" y="5832"/>
                  </a:lnTo>
                  <a:lnTo>
                    <a:pt x="11663" y="5879"/>
                  </a:lnTo>
                  <a:lnTo>
                    <a:pt x="11898" y="5926"/>
                  </a:lnTo>
                  <a:lnTo>
                    <a:pt x="12134" y="5879"/>
                  </a:lnTo>
                  <a:lnTo>
                    <a:pt x="12416" y="5832"/>
                  </a:lnTo>
                  <a:lnTo>
                    <a:pt x="12651" y="5738"/>
                  </a:lnTo>
                  <a:lnTo>
                    <a:pt x="12839" y="5597"/>
                  </a:lnTo>
                  <a:lnTo>
                    <a:pt x="13027" y="5456"/>
                  </a:lnTo>
                  <a:lnTo>
                    <a:pt x="13215" y="5268"/>
                  </a:lnTo>
                  <a:lnTo>
                    <a:pt x="13309" y="5033"/>
                  </a:lnTo>
                  <a:lnTo>
                    <a:pt x="13450" y="4845"/>
                  </a:lnTo>
                  <a:lnTo>
                    <a:pt x="13591" y="4327"/>
                  </a:lnTo>
                  <a:lnTo>
                    <a:pt x="13639" y="3857"/>
                  </a:lnTo>
                  <a:lnTo>
                    <a:pt x="13874" y="4327"/>
                  </a:lnTo>
                  <a:lnTo>
                    <a:pt x="14156" y="4845"/>
                  </a:lnTo>
                  <a:lnTo>
                    <a:pt x="14485" y="5268"/>
                  </a:lnTo>
                  <a:lnTo>
                    <a:pt x="14861" y="5691"/>
                  </a:lnTo>
                  <a:lnTo>
                    <a:pt x="15143" y="5879"/>
                  </a:lnTo>
                  <a:lnTo>
                    <a:pt x="15426" y="6067"/>
                  </a:lnTo>
                  <a:lnTo>
                    <a:pt x="15755" y="6208"/>
                  </a:lnTo>
                  <a:lnTo>
                    <a:pt x="16084" y="6350"/>
                  </a:lnTo>
                  <a:lnTo>
                    <a:pt x="16413" y="6397"/>
                  </a:lnTo>
                  <a:lnTo>
                    <a:pt x="16789" y="6397"/>
                  </a:lnTo>
                  <a:lnTo>
                    <a:pt x="17119" y="6350"/>
                  </a:lnTo>
                  <a:lnTo>
                    <a:pt x="17448" y="6208"/>
                  </a:lnTo>
                  <a:lnTo>
                    <a:pt x="17730" y="6020"/>
                  </a:lnTo>
                  <a:lnTo>
                    <a:pt x="18012" y="5738"/>
                  </a:lnTo>
                  <a:lnTo>
                    <a:pt x="17777" y="4609"/>
                  </a:lnTo>
                  <a:lnTo>
                    <a:pt x="17589" y="3763"/>
                  </a:lnTo>
                  <a:lnTo>
                    <a:pt x="17354" y="3010"/>
                  </a:lnTo>
                  <a:lnTo>
                    <a:pt x="14485"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0" name="Google Shape;1540;p42"/>
            <p:cNvSpPr/>
            <p:nvPr/>
          </p:nvSpPr>
          <p:spPr>
            <a:xfrm>
              <a:off x="3568975" y="2809275"/>
              <a:ext cx="457375" cy="432700"/>
            </a:xfrm>
            <a:custGeom>
              <a:avLst/>
              <a:gdLst/>
              <a:ahLst/>
              <a:cxnLst/>
              <a:rect l="l" t="t" r="r" b="b"/>
              <a:pathLst>
                <a:path w="18295" h="17308" extrusionOk="0">
                  <a:moveTo>
                    <a:pt x="9547" y="1"/>
                  </a:moveTo>
                  <a:lnTo>
                    <a:pt x="8889" y="95"/>
                  </a:lnTo>
                  <a:lnTo>
                    <a:pt x="8183" y="189"/>
                  </a:lnTo>
                  <a:lnTo>
                    <a:pt x="7572" y="424"/>
                  </a:lnTo>
                  <a:lnTo>
                    <a:pt x="6913" y="706"/>
                  </a:lnTo>
                  <a:lnTo>
                    <a:pt x="6349" y="1035"/>
                  </a:lnTo>
                  <a:lnTo>
                    <a:pt x="5785" y="1459"/>
                  </a:lnTo>
                  <a:lnTo>
                    <a:pt x="5314" y="1976"/>
                  </a:lnTo>
                  <a:lnTo>
                    <a:pt x="4844" y="2493"/>
                  </a:lnTo>
                  <a:lnTo>
                    <a:pt x="4468" y="3105"/>
                  </a:lnTo>
                  <a:lnTo>
                    <a:pt x="4186" y="3810"/>
                  </a:lnTo>
                  <a:lnTo>
                    <a:pt x="4092" y="4139"/>
                  </a:lnTo>
                  <a:lnTo>
                    <a:pt x="3950" y="4657"/>
                  </a:lnTo>
                  <a:lnTo>
                    <a:pt x="3856" y="5174"/>
                  </a:lnTo>
                  <a:lnTo>
                    <a:pt x="3715" y="6256"/>
                  </a:lnTo>
                  <a:lnTo>
                    <a:pt x="3574" y="8372"/>
                  </a:lnTo>
                  <a:lnTo>
                    <a:pt x="3433" y="9454"/>
                  </a:lnTo>
                  <a:lnTo>
                    <a:pt x="3339" y="9971"/>
                  </a:lnTo>
                  <a:lnTo>
                    <a:pt x="3198" y="10488"/>
                  </a:lnTo>
                  <a:lnTo>
                    <a:pt x="3010" y="11006"/>
                  </a:lnTo>
                  <a:lnTo>
                    <a:pt x="2822" y="11476"/>
                  </a:lnTo>
                  <a:lnTo>
                    <a:pt x="2540" y="11946"/>
                  </a:lnTo>
                  <a:lnTo>
                    <a:pt x="2210" y="12369"/>
                  </a:lnTo>
                  <a:lnTo>
                    <a:pt x="1834" y="12699"/>
                  </a:lnTo>
                  <a:lnTo>
                    <a:pt x="1458" y="13028"/>
                  </a:lnTo>
                  <a:lnTo>
                    <a:pt x="1082" y="13357"/>
                  </a:lnTo>
                  <a:lnTo>
                    <a:pt x="705" y="13733"/>
                  </a:lnTo>
                  <a:lnTo>
                    <a:pt x="517" y="13968"/>
                  </a:lnTo>
                  <a:lnTo>
                    <a:pt x="329" y="14251"/>
                  </a:lnTo>
                  <a:lnTo>
                    <a:pt x="141" y="14533"/>
                  </a:lnTo>
                  <a:lnTo>
                    <a:pt x="47" y="14862"/>
                  </a:lnTo>
                  <a:lnTo>
                    <a:pt x="0" y="15144"/>
                  </a:lnTo>
                  <a:lnTo>
                    <a:pt x="0" y="15473"/>
                  </a:lnTo>
                  <a:lnTo>
                    <a:pt x="94" y="15803"/>
                  </a:lnTo>
                  <a:lnTo>
                    <a:pt x="282" y="16132"/>
                  </a:lnTo>
                  <a:lnTo>
                    <a:pt x="517" y="16414"/>
                  </a:lnTo>
                  <a:lnTo>
                    <a:pt x="847" y="16602"/>
                  </a:lnTo>
                  <a:lnTo>
                    <a:pt x="1176" y="16743"/>
                  </a:lnTo>
                  <a:lnTo>
                    <a:pt x="1505" y="16790"/>
                  </a:lnTo>
                  <a:lnTo>
                    <a:pt x="1834" y="16790"/>
                  </a:lnTo>
                  <a:lnTo>
                    <a:pt x="2210" y="16743"/>
                  </a:lnTo>
                  <a:lnTo>
                    <a:pt x="2540" y="16649"/>
                  </a:lnTo>
                  <a:lnTo>
                    <a:pt x="2822" y="16508"/>
                  </a:lnTo>
                  <a:lnTo>
                    <a:pt x="3151" y="16320"/>
                  </a:lnTo>
                  <a:lnTo>
                    <a:pt x="3386" y="16085"/>
                  </a:lnTo>
                  <a:lnTo>
                    <a:pt x="3668" y="15850"/>
                  </a:lnTo>
                  <a:lnTo>
                    <a:pt x="3903" y="15567"/>
                  </a:lnTo>
                  <a:lnTo>
                    <a:pt x="4327" y="14956"/>
                  </a:lnTo>
                  <a:lnTo>
                    <a:pt x="4327" y="14956"/>
                  </a:lnTo>
                  <a:lnTo>
                    <a:pt x="4233" y="15191"/>
                  </a:lnTo>
                  <a:lnTo>
                    <a:pt x="4139" y="15473"/>
                  </a:lnTo>
                  <a:lnTo>
                    <a:pt x="4139" y="15803"/>
                  </a:lnTo>
                  <a:lnTo>
                    <a:pt x="4233" y="16085"/>
                  </a:lnTo>
                  <a:lnTo>
                    <a:pt x="4374" y="16367"/>
                  </a:lnTo>
                  <a:lnTo>
                    <a:pt x="4562" y="16555"/>
                  </a:lnTo>
                  <a:lnTo>
                    <a:pt x="4797" y="16696"/>
                  </a:lnTo>
                  <a:lnTo>
                    <a:pt x="5079" y="16743"/>
                  </a:lnTo>
                  <a:lnTo>
                    <a:pt x="5314" y="16743"/>
                  </a:lnTo>
                  <a:lnTo>
                    <a:pt x="5596" y="16696"/>
                  </a:lnTo>
                  <a:lnTo>
                    <a:pt x="5832" y="16555"/>
                  </a:lnTo>
                  <a:lnTo>
                    <a:pt x="6067" y="16414"/>
                  </a:lnTo>
                  <a:lnTo>
                    <a:pt x="6443" y="16085"/>
                  </a:lnTo>
                  <a:lnTo>
                    <a:pt x="6772" y="15709"/>
                  </a:lnTo>
                  <a:lnTo>
                    <a:pt x="7054" y="15379"/>
                  </a:lnTo>
                  <a:lnTo>
                    <a:pt x="7337" y="14956"/>
                  </a:lnTo>
                  <a:lnTo>
                    <a:pt x="7525" y="14580"/>
                  </a:lnTo>
                  <a:lnTo>
                    <a:pt x="7431" y="15003"/>
                  </a:lnTo>
                  <a:lnTo>
                    <a:pt x="7384" y="15473"/>
                  </a:lnTo>
                  <a:lnTo>
                    <a:pt x="7431" y="15897"/>
                  </a:lnTo>
                  <a:lnTo>
                    <a:pt x="7525" y="16085"/>
                  </a:lnTo>
                  <a:lnTo>
                    <a:pt x="7619" y="16273"/>
                  </a:lnTo>
                  <a:lnTo>
                    <a:pt x="7760" y="16414"/>
                  </a:lnTo>
                  <a:lnTo>
                    <a:pt x="7901" y="16555"/>
                  </a:lnTo>
                  <a:lnTo>
                    <a:pt x="8042" y="16696"/>
                  </a:lnTo>
                  <a:lnTo>
                    <a:pt x="8230" y="16743"/>
                  </a:lnTo>
                  <a:lnTo>
                    <a:pt x="8418" y="16790"/>
                  </a:lnTo>
                  <a:lnTo>
                    <a:pt x="8606" y="16790"/>
                  </a:lnTo>
                  <a:lnTo>
                    <a:pt x="8936" y="16743"/>
                  </a:lnTo>
                  <a:lnTo>
                    <a:pt x="9218" y="16555"/>
                  </a:lnTo>
                  <a:lnTo>
                    <a:pt x="9500" y="16320"/>
                  </a:lnTo>
                  <a:lnTo>
                    <a:pt x="9735" y="16085"/>
                  </a:lnTo>
                  <a:lnTo>
                    <a:pt x="9923" y="15803"/>
                  </a:lnTo>
                  <a:lnTo>
                    <a:pt x="10252" y="15144"/>
                  </a:lnTo>
                  <a:lnTo>
                    <a:pt x="10817" y="13921"/>
                  </a:lnTo>
                  <a:lnTo>
                    <a:pt x="10629" y="14580"/>
                  </a:lnTo>
                  <a:lnTo>
                    <a:pt x="10582" y="14909"/>
                  </a:lnTo>
                  <a:lnTo>
                    <a:pt x="10535" y="15238"/>
                  </a:lnTo>
                  <a:lnTo>
                    <a:pt x="10582" y="15567"/>
                  </a:lnTo>
                  <a:lnTo>
                    <a:pt x="10629" y="15897"/>
                  </a:lnTo>
                  <a:lnTo>
                    <a:pt x="10770" y="16226"/>
                  </a:lnTo>
                  <a:lnTo>
                    <a:pt x="10958" y="16461"/>
                  </a:lnTo>
                  <a:lnTo>
                    <a:pt x="11193" y="16649"/>
                  </a:lnTo>
                  <a:lnTo>
                    <a:pt x="11381" y="16743"/>
                  </a:lnTo>
                  <a:lnTo>
                    <a:pt x="11616" y="16790"/>
                  </a:lnTo>
                  <a:lnTo>
                    <a:pt x="11898" y="16837"/>
                  </a:lnTo>
                  <a:lnTo>
                    <a:pt x="12134" y="16790"/>
                  </a:lnTo>
                  <a:lnTo>
                    <a:pt x="12369" y="16743"/>
                  </a:lnTo>
                  <a:lnTo>
                    <a:pt x="12604" y="16649"/>
                  </a:lnTo>
                  <a:lnTo>
                    <a:pt x="12839" y="16508"/>
                  </a:lnTo>
                  <a:lnTo>
                    <a:pt x="13027" y="16367"/>
                  </a:lnTo>
                  <a:lnTo>
                    <a:pt x="13168" y="16179"/>
                  </a:lnTo>
                  <a:lnTo>
                    <a:pt x="13309" y="15991"/>
                  </a:lnTo>
                  <a:lnTo>
                    <a:pt x="13403" y="15756"/>
                  </a:lnTo>
                  <a:lnTo>
                    <a:pt x="13544" y="15238"/>
                  </a:lnTo>
                  <a:lnTo>
                    <a:pt x="13638" y="14768"/>
                  </a:lnTo>
                  <a:lnTo>
                    <a:pt x="13874" y="15238"/>
                  </a:lnTo>
                  <a:lnTo>
                    <a:pt x="14156" y="15756"/>
                  </a:lnTo>
                  <a:lnTo>
                    <a:pt x="14485" y="16179"/>
                  </a:lnTo>
                  <a:lnTo>
                    <a:pt x="14861" y="16602"/>
                  </a:lnTo>
                  <a:lnTo>
                    <a:pt x="15096" y="16790"/>
                  </a:lnTo>
                  <a:lnTo>
                    <a:pt x="15426" y="16978"/>
                  </a:lnTo>
                  <a:lnTo>
                    <a:pt x="15708" y="17166"/>
                  </a:lnTo>
                  <a:lnTo>
                    <a:pt x="16037" y="17260"/>
                  </a:lnTo>
                  <a:lnTo>
                    <a:pt x="16413" y="17308"/>
                  </a:lnTo>
                  <a:lnTo>
                    <a:pt x="16742" y="17308"/>
                  </a:lnTo>
                  <a:lnTo>
                    <a:pt x="17072" y="17260"/>
                  </a:lnTo>
                  <a:lnTo>
                    <a:pt x="17448" y="17119"/>
                  </a:lnTo>
                  <a:lnTo>
                    <a:pt x="17730" y="16931"/>
                  </a:lnTo>
                  <a:lnTo>
                    <a:pt x="17965" y="16649"/>
                  </a:lnTo>
                  <a:lnTo>
                    <a:pt x="18153" y="16367"/>
                  </a:lnTo>
                  <a:lnTo>
                    <a:pt x="18247" y="16085"/>
                  </a:lnTo>
                  <a:lnTo>
                    <a:pt x="18294" y="15803"/>
                  </a:lnTo>
                  <a:lnTo>
                    <a:pt x="18294" y="15567"/>
                  </a:lnTo>
                  <a:lnTo>
                    <a:pt x="18247" y="15285"/>
                  </a:lnTo>
                  <a:lnTo>
                    <a:pt x="18153" y="15050"/>
                  </a:lnTo>
                  <a:lnTo>
                    <a:pt x="17965" y="14533"/>
                  </a:lnTo>
                  <a:lnTo>
                    <a:pt x="17683" y="13874"/>
                  </a:lnTo>
                  <a:lnTo>
                    <a:pt x="17495" y="13169"/>
                  </a:lnTo>
                  <a:lnTo>
                    <a:pt x="17354" y="12511"/>
                  </a:lnTo>
                  <a:lnTo>
                    <a:pt x="17213" y="11805"/>
                  </a:lnTo>
                  <a:lnTo>
                    <a:pt x="17072" y="10394"/>
                  </a:lnTo>
                  <a:lnTo>
                    <a:pt x="16884" y="8983"/>
                  </a:lnTo>
                  <a:lnTo>
                    <a:pt x="16742" y="7525"/>
                  </a:lnTo>
                  <a:lnTo>
                    <a:pt x="16648" y="6867"/>
                  </a:lnTo>
                  <a:lnTo>
                    <a:pt x="16507" y="6162"/>
                  </a:lnTo>
                  <a:lnTo>
                    <a:pt x="16319" y="5503"/>
                  </a:lnTo>
                  <a:lnTo>
                    <a:pt x="16131" y="4845"/>
                  </a:lnTo>
                  <a:lnTo>
                    <a:pt x="15849" y="4186"/>
                  </a:lnTo>
                  <a:lnTo>
                    <a:pt x="15520" y="3528"/>
                  </a:lnTo>
                  <a:lnTo>
                    <a:pt x="15143" y="2917"/>
                  </a:lnTo>
                  <a:lnTo>
                    <a:pt x="14673" y="2352"/>
                  </a:lnTo>
                  <a:lnTo>
                    <a:pt x="14156" y="1788"/>
                  </a:lnTo>
                  <a:lnTo>
                    <a:pt x="13591" y="1318"/>
                  </a:lnTo>
                  <a:lnTo>
                    <a:pt x="12933" y="894"/>
                  </a:lnTo>
                  <a:lnTo>
                    <a:pt x="12322" y="565"/>
                  </a:lnTo>
                  <a:lnTo>
                    <a:pt x="11616" y="283"/>
                  </a:lnTo>
                  <a:lnTo>
                    <a:pt x="10958" y="142"/>
                  </a:lnTo>
                  <a:lnTo>
                    <a:pt x="10252" y="48"/>
                  </a:lnTo>
                  <a:lnTo>
                    <a:pt x="954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1" name="Google Shape;1541;p42"/>
            <p:cNvSpPr/>
            <p:nvPr/>
          </p:nvSpPr>
          <p:spPr>
            <a:xfrm>
              <a:off x="3932275" y="2931550"/>
              <a:ext cx="102300" cy="115250"/>
            </a:xfrm>
            <a:custGeom>
              <a:avLst/>
              <a:gdLst/>
              <a:ahLst/>
              <a:cxnLst/>
              <a:rect l="l" t="t" r="r" b="b"/>
              <a:pathLst>
                <a:path w="4092" h="4610" extrusionOk="0">
                  <a:moveTo>
                    <a:pt x="1176" y="1"/>
                  </a:moveTo>
                  <a:lnTo>
                    <a:pt x="894" y="377"/>
                  </a:lnTo>
                  <a:lnTo>
                    <a:pt x="658" y="800"/>
                  </a:lnTo>
                  <a:lnTo>
                    <a:pt x="470" y="1177"/>
                  </a:lnTo>
                  <a:lnTo>
                    <a:pt x="282" y="1600"/>
                  </a:lnTo>
                  <a:lnTo>
                    <a:pt x="141" y="2023"/>
                  </a:lnTo>
                  <a:lnTo>
                    <a:pt x="47" y="2446"/>
                  </a:lnTo>
                  <a:lnTo>
                    <a:pt x="0" y="2917"/>
                  </a:lnTo>
                  <a:lnTo>
                    <a:pt x="0" y="3387"/>
                  </a:lnTo>
                  <a:lnTo>
                    <a:pt x="47" y="3622"/>
                  </a:lnTo>
                  <a:lnTo>
                    <a:pt x="94" y="3904"/>
                  </a:lnTo>
                  <a:lnTo>
                    <a:pt x="188" y="4139"/>
                  </a:lnTo>
                  <a:lnTo>
                    <a:pt x="376" y="4328"/>
                  </a:lnTo>
                  <a:lnTo>
                    <a:pt x="611" y="4516"/>
                  </a:lnTo>
                  <a:lnTo>
                    <a:pt x="894" y="4610"/>
                  </a:lnTo>
                  <a:lnTo>
                    <a:pt x="1176" y="4610"/>
                  </a:lnTo>
                  <a:lnTo>
                    <a:pt x="1458" y="4516"/>
                  </a:lnTo>
                  <a:lnTo>
                    <a:pt x="1693" y="4328"/>
                  </a:lnTo>
                  <a:lnTo>
                    <a:pt x="1834" y="4092"/>
                  </a:lnTo>
                  <a:lnTo>
                    <a:pt x="1881" y="3810"/>
                  </a:lnTo>
                  <a:lnTo>
                    <a:pt x="1881" y="3528"/>
                  </a:lnTo>
                  <a:lnTo>
                    <a:pt x="2352" y="3904"/>
                  </a:lnTo>
                  <a:lnTo>
                    <a:pt x="2587" y="4045"/>
                  </a:lnTo>
                  <a:lnTo>
                    <a:pt x="2869" y="4139"/>
                  </a:lnTo>
                  <a:lnTo>
                    <a:pt x="3151" y="4186"/>
                  </a:lnTo>
                  <a:lnTo>
                    <a:pt x="3480" y="4186"/>
                  </a:lnTo>
                  <a:lnTo>
                    <a:pt x="3715" y="4045"/>
                  </a:lnTo>
                  <a:lnTo>
                    <a:pt x="3856" y="3951"/>
                  </a:lnTo>
                  <a:lnTo>
                    <a:pt x="3951" y="3857"/>
                  </a:lnTo>
                  <a:lnTo>
                    <a:pt x="3998" y="3716"/>
                  </a:lnTo>
                  <a:lnTo>
                    <a:pt x="4045" y="3528"/>
                  </a:lnTo>
                  <a:lnTo>
                    <a:pt x="4092" y="3340"/>
                  </a:lnTo>
                  <a:lnTo>
                    <a:pt x="4045" y="3199"/>
                  </a:lnTo>
                  <a:lnTo>
                    <a:pt x="3951" y="2823"/>
                  </a:lnTo>
                  <a:lnTo>
                    <a:pt x="3762" y="2493"/>
                  </a:lnTo>
                  <a:lnTo>
                    <a:pt x="3527" y="2117"/>
                  </a:lnTo>
                  <a:lnTo>
                    <a:pt x="3245" y="1741"/>
                  </a:lnTo>
                  <a:lnTo>
                    <a:pt x="2963" y="1412"/>
                  </a:lnTo>
                  <a:lnTo>
                    <a:pt x="2634" y="1083"/>
                  </a:lnTo>
                  <a:lnTo>
                    <a:pt x="2304" y="753"/>
                  </a:lnTo>
                  <a:lnTo>
                    <a:pt x="1975" y="471"/>
                  </a:lnTo>
                  <a:lnTo>
                    <a:pt x="1599" y="236"/>
                  </a:lnTo>
                  <a:lnTo>
                    <a:pt x="1176" y="1"/>
                  </a:lnTo>
                  <a:close/>
                </a:path>
              </a:pathLst>
            </a:custGeom>
            <a:solidFill>
              <a:srgbClr val="EE532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2" name="Google Shape;1542;p42"/>
            <p:cNvSpPr/>
            <p:nvPr/>
          </p:nvSpPr>
          <p:spPr>
            <a:xfrm>
              <a:off x="3939325" y="2895100"/>
              <a:ext cx="74100" cy="49425"/>
            </a:xfrm>
            <a:custGeom>
              <a:avLst/>
              <a:gdLst/>
              <a:ahLst/>
              <a:cxnLst/>
              <a:rect l="l" t="t" r="r" b="b"/>
              <a:pathLst>
                <a:path w="2964" h="1977" extrusionOk="0">
                  <a:moveTo>
                    <a:pt x="141" y="1"/>
                  </a:moveTo>
                  <a:lnTo>
                    <a:pt x="47" y="283"/>
                  </a:lnTo>
                  <a:lnTo>
                    <a:pt x="0" y="518"/>
                  </a:lnTo>
                  <a:lnTo>
                    <a:pt x="47" y="800"/>
                  </a:lnTo>
                  <a:lnTo>
                    <a:pt x="94" y="1036"/>
                  </a:lnTo>
                  <a:lnTo>
                    <a:pt x="235" y="1553"/>
                  </a:lnTo>
                  <a:lnTo>
                    <a:pt x="423" y="1976"/>
                  </a:lnTo>
                  <a:lnTo>
                    <a:pt x="2963" y="1177"/>
                  </a:lnTo>
                  <a:lnTo>
                    <a:pt x="141"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3" name="Google Shape;1543;p42"/>
            <p:cNvSpPr/>
            <p:nvPr/>
          </p:nvSpPr>
          <p:spPr>
            <a:xfrm>
              <a:off x="3813525" y="2865725"/>
              <a:ext cx="35275" cy="35300"/>
            </a:xfrm>
            <a:custGeom>
              <a:avLst/>
              <a:gdLst/>
              <a:ahLst/>
              <a:cxnLst/>
              <a:rect l="l" t="t" r="r" b="b"/>
              <a:pathLst>
                <a:path w="1411" h="1412" extrusionOk="0">
                  <a:moveTo>
                    <a:pt x="564" y="0"/>
                  </a:moveTo>
                  <a:lnTo>
                    <a:pt x="423" y="47"/>
                  </a:lnTo>
                  <a:lnTo>
                    <a:pt x="235" y="235"/>
                  </a:lnTo>
                  <a:lnTo>
                    <a:pt x="47" y="423"/>
                  </a:lnTo>
                  <a:lnTo>
                    <a:pt x="47" y="565"/>
                  </a:lnTo>
                  <a:lnTo>
                    <a:pt x="0" y="706"/>
                  </a:lnTo>
                  <a:lnTo>
                    <a:pt x="47" y="847"/>
                  </a:lnTo>
                  <a:lnTo>
                    <a:pt x="47" y="988"/>
                  </a:lnTo>
                  <a:lnTo>
                    <a:pt x="235" y="1176"/>
                  </a:lnTo>
                  <a:lnTo>
                    <a:pt x="423" y="1364"/>
                  </a:lnTo>
                  <a:lnTo>
                    <a:pt x="564" y="1364"/>
                  </a:lnTo>
                  <a:lnTo>
                    <a:pt x="706" y="1411"/>
                  </a:lnTo>
                  <a:lnTo>
                    <a:pt x="847" y="1364"/>
                  </a:lnTo>
                  <a:lnTo>
                    <a:pt x="988" y="1364"/>
                  </a:lnTo>
                  <a:lnTo>
                    <a:pt x="1176" y="1176"/>
                  </a:lnTo>
                  <a:lnTo>
                    <a:pt x="1364" y="988"/>
                  </a:lnTo>
                  <a:lnTo>
                    <a:pt x="1411" y="847"/>
                  </a:lnTo>
                  <a:lnTo>
                    <a:pt x="1411" y="706"/>
                  </a:lnTo>
                  <a:lnTo>
                    <a:pt x="1411" y="565"/>
                  </a:lnTo>
                  <a:lnTo>
                    <a:pt x="1364" y="423"/>
                  </a:lnTo>
                  <a:lnTo>
                    <a:pt x="1176" y="235"/>
                  </a:lnTo>
                  <a:lnTo>
                    <a:pt x="988" y="47"/>
                  </a:lnTo>
                  <a:lnTo>
                    <a:pt x="847"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4" name="Google Shape;1544;p42"/>
            <p:cNvSpPr/>
            <p:nvPr/>
          </p:nvSpPr>
          <p:spPr>
            <a:xfrm>
              <a:off x="3539575" y="3901525"/>
              <a:ext cx="129350" cy="242225"/>
            </a:xfrm>
            <a:custGeom>
              <a:avLst/>
              <a:gdLst/>
              <a:ahLst/>
              <a:cxnLst/>
              <a:rect l="l" t="t" r="r" b="b"/>
              <a:pathLst>
                <a:path w="5174" h="9689" extrusionOk="0">
                  <a:moveTo>
                    <a:pt x="1176" y="1"/>
                  </a:moveTo>
                  <a:lnTo>
                    <a:pt x="0" y="236"/>
                  </a:lnTo>
                  <a:lnTo>
                    <a:pt x="1035" y="7431"/>
                  </a:lnTo>
                  <a:lnTo>
                    <a:pt x="3763" y="9689"/>
                  </a:lnTo>
                  <a:lnTo>
                    <a:pt x="2258" y="7761"/>
                  </a:lnTo>
                  <a:lnTo>
                    <a:pt x="5173" y="8466"/>
                  </a:lnTo>
                  <a:lnTo>
                    <a:pt x="5173" y="8466"/>
                  </a:lnTo>
                  <a:lnTo>
                    <a:pt x="2587" y="7243"/>
                  </a:lnTo>
                  <a:lnTo>
                    <a:pt x="5173" y="7290"/>
                  </a:lnTo>
                  <a:lnTo>
                    <a:pt x="1740" y="6585"/>
                  </a:lnTo>
                  <a:lnTo>
                    <a:pt x="1176" y="1"/>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5" name="Google Shape;1545;p42"/>
            <p:cNvSpPr/>
            <p:nvPr/>
          </p:nvSpPr>
          <p:spPr>
            <a:xfrm>
              <a:off x="3496075" y="3853325"/>
              <a:ext cx="129350" cy="71750"/>
            </a:xfrm>
            <a:custGeom>
              <a:avLst/>
              <a:gdLst/>
              <a:ahLst/>
              <a:cxnLst/>
              <a:rect l="l" t="t" r="r" b="b"/>
              <a:pathLst>
                <a:path w="5174" h="2870" extrusionOk="0">
                  <a:moveTo>
                    <a:pt x="0" y="1"/>
                  </a:moveTo>
                  <a:lnTo>
                    <a:pt x="0" y="424"/>
                  </a:lnTo>
                  <a:lnTo>
                    <a:pt x="47" y="847"/>
                  </a:lnTo>
                  <a:lnTo>
                    <a:pt x="141" y="1270"/>
                  </a:lnTo>
                  <a:lnTo>
                    <a:pt x="282" y="1600"/>
                  </a:lnTo>
                  <a:lnTo>
                    <a:pt x="470" y="1929"/>
                  </a:lnTo>
                  <a:lnTo>
                    <a:pt x="706" y="2211"/>
                  </a:lnTo>
                  <a:lnTo>
                    <a:pt x="988" y="2493"/>
                  </a:lnTo>
                  <a:lnTo>
                    <a:pt x="1317" y="2681"/>
                  </a:lnTo>
                  <a:lnTo>
                    <a:pt x="1552" y="2775"/>
                  </a:lnTo>
                  <a:lnTo>
                    <a:pt x="1787" y="2822"/>
                  </a:lnTo>
                  <a:lnTo>
                    <a:pt x="2069" y="2869"/>
                  </a:lnTo>
                  <a:lnTo>
                    <a:pt x="2305" y="2869"/>
                  </a:lnTo>
                  <a:lnTo>
                    <a:pt x="2822" y="2775"/>
                  </a:lnTo>
                  <a:lnTo>
                    <a:pt x="3292" y="2587"/>
                  </a:lnTo>
                  <a:lnTo>
                    <a:pt x="3763" y="2305"/>
                  </a:lnTo>
                  <a:lnTo>
                    <a:pt x="4233" y="1929"/>
                  </a:lnTo>
                  <a:lnTo>
                    <a:pt x="4562" y="1459"/>
                  </a:lnTo>
                  <a:lnTo>
                    <a:pt x="4891" y="894"/>
                  </a:lnTo>
                  <a:lnTo>
                    <a:pt x="5079" y="471"/>
                  </a:lnTo>
                  <a:lnTo>
                    <a:pt x="5173" y="1"/>
                  </a:lnTo>
                  <a:close/>
                </a:path>
              </a:pathLst>
            </a:custGeom>
            <a:solidFill>
              <a:srgbClr val="A25A2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6" name="Google Shape;1546;p42"/>
            <p:cNvSpPr/>
            <p:nvPr/>
          </p:nvSpPr>
          <p:spPr>
            <a:xfrm>
              <a:off x="3295025" y="3467700"/>
              <a:ext cx="739550" cy="418575"/>
            </a:xfrm>
            <a:custGeom>
              <a:avLst/>
              <a:gdLst/>
              <a:ahLst/>
              <a:cxnLst/>
              <a:rect l="l" t="t" r="r" b="b"/>
              <a:pathLst>
                <a:path w="29582" h="16743" extrusionOk="0">
                  <a:moveTo>
                    <a:pt x="29582" y="0"/>
                  </a:moveTo>
                  <a:lnTo>
                    <a:pt x="29441" y="1035"/>
                  </a:lnTo>
                  <a:lnTo>
                    <a:pt x="29252" y="2022"/>
                  </a:lnTo>
                  <a:lnTo>
                    <a:pt x="29017" y="3010"/>
                  </a:lnTo>
                  <a:lnTo>
                    <a:pt x="28735" y="3998"/>
                  </a:lnTo>
                  <a:lnTo>
                    <a:pt x="28406" y="4985"/>
                  </a:lnTo>
                  <a:lnTo>
                    <a:pt x="27983" y="5926"/>
                  </a:lnTo>
                  <a:lnTo>
                    <a:pt x="27512" y="6866"/>
                  </a:lnTo>
                  <a:lnTo>
                    <a:pt x="26995" y="7807"/>
                  </a:lnTo>
                  <a:lnTo>
                    <a:pt x="26384" y="8700"/>
                  </a:lnTo>
                  <a:lnTo>
                    <a:pt x="25725" y="9547"/>
                  </a:lnTo>
                  <a:lnTo>
                    <a:pt x="24973" y="10394"/>
                  </a:lnTo>
                  <a:lnTo>
                    <a:pt x="24126" y="11146"/>
                  </a:lnTo>
                  <a:lnTo>
                    <a:pt x="23186" y="11898"/>
                  </a:lnTo>
                  <a:lnTo>
                    <a:pt x="22151" y="12557"/>
                  </a:lnTo>
                  <a:lnTo>
                    <a:pt x="21022" y="13215"/>
                  </a:lnTo>
                  <a:lnTo>
                    <a:pt x="19800" y="13780"/>
                  </a:lnTo>
                  <a:lnTo>
                    <a:pt x="18624" y="14250"/>
                  </a:lnTo>
                  <a:lnTo>
                    <a:pt x="17401" y="14626"/>
                  </a:lnTo>
                  <a:lnTo>
                    <a:pt x="16131" y="14908"/>
                  </a:lnTo>
                  <a:lnTo>
                    <a:pt x="14861" y="15143"/>
                  </a:lnTo>
                  <a:lnTo>
                    <a:pt x="13545" y="15238"/>
                  </a:lnTo>
                  <a:lnTo>
                    <a:pt x="12275" y="15285"/>
                  </a:lnTo>
                  <a:lnTo>
                    <a:pt x="10958" y="15238"/>
                  </a:lnTo>
                  <a:lnTo>
                    <a:pt x="9688" y="15143"/>
                  </a:lnTo>
                  <a:lnTo>
                    <a:pt x="8465" y="14955"/>
                  </a:lnTo>
                  <a:lnTo>
                    <a:pt x="7243" y="14673"/>
                  </a:lnTo>
                  <a:lnTo>
                    <a:pt x="5973" y="14297"/>
                  </a:lnTo>
                  <a:lnTo>
                    <a:pt x="4656" y="13827"/>
                  </a:lnTo>
                  <a:lnTo>
                    <a:pt x="4045" y="13591"/>
                  </a:lnTo>
                  <a:lnTo>
                    <a:pt x="3433" y="13262"/>
                  </a:lnTo>
                  <a:lnTo>
                    <a:pt x="2822" y="12933"/>
                  </a:lnTo>
                  <a:lnTo>
                    <a:pt x="2211" y="12557"/>
                  </a:lnTo>
                  <a:lnTo>
                    <a:pt x="1646" y="12134"/>
                  </a:lnTo>
                  <a:lnTo>
                    <a:pt x="1082" y="11663"/>
                  </a:lnTo>
                  <a:lnTo>
                    <a:pt x="517" y="11193"/>
                  </a:lnTo>
                  <a:lnTo>
                    <a:pt x="0" y="10676"/>
                  </a:lnTo>
                  <a:lnTo>
                    <a:pt x="0" y="10676"/>
                  </a:lnTo>
                  <a:lnTo>
                    <a:pt x="517" y="11381"/>
                  </a:lnTo>
                  <a:lnTo>
                    <a:pt x="1035" y="12040"/>
                  </a:lnTo>
                  <a:lnTo>
                    <a:pt x="1599" y="12651"/>
                  </a:lnTo>
                  <a:lnTo>
                    <a:pt x="2164" y="13215"/>
                  </a:lnTo>
                  <a:lnTo>
                    <a:pt x="2775" y="13733"/>
                  </a:lnTo>
                  <a:lnTo>
                    <a:pt x="3433" y="14203"/>
                  </a:lnTo>
                  <a:lnTo>
                    <a:pt x="4139" y="14579"/>
                  </a:lnTo>
                  <a:lnTo>
                    <a:pt x="4797" y="14955"/>
                  </a:lnTo>
                  <a:lnTo>
                    <a:pt x="5503" y="15285"/>
                  </a:lnTo>
                  <a:lnTo>
                    <a:pt x="6208" y="15567"/>
                  </a:lnTo>
                  <a:lnTo>
                    <a:pt x="6913" y="15802"/>
                  </a:lnTo>
                  <a:lnTo>
                    <a:pt x="7619" y="16037"/>
                  </a:lnTo>
                  <a:lnTo>
                    <a:pt x="9030" y="16366"/>
                  </a:lnTo>
                  <a:lnTo>
                    <a:pt x="10347" y="16554"/>
                  </a:lnTo>
                  <a:lnTo>
                    <a:pt x="11569" y="16695"/>
                  </a:lnTo>
                  <a:lnTo>
                    <a:pt x="12839" y="16742"/>
                  </a:lnTo>
                  <a:lnTo>
                    <a:pt x="14062" y="16695"/>
                  </a:lnTo>
                  <a:lnTo>
                    <a:pt x="15285" y="16554"/>
                  </a:lnTo>
                  <a:lnTo>
                    <a:pt x="16554" y="16366"/>
                  </a:lnTo>
                  <a:lnTo>
                    <a:pt x="17730" y="16084"/>
                  </a:lnTo>
                  <a:lnTo>
                    <a:pt x="18906" y="15708"/>
                  </a:lnTo>
                  <a:lnTo>
                    <a:pt x="20082" y="15238"/>
                  </a:lnTo>
                  <a:lnTo>
                    <a:pt x="20740" y="14908"/>
                  </a:lnTo>
                  <a:lnTo>
                    <a:pt x="21351" y="14579"/>
                  </a:lnTo>
                  <a:lnTo>
                    <a:pt x="21963" y="14250"/>
                  </a:lnTo>
                  <a:lnTo>
                    <a:pt x="22527" y="13921"/>
                  </a:lnTo>
                  <a:lnTo>
                    <a:pt x="23045" y="13544"/>
                  </a:lnTo>
                  <a:lnTo>
                    <a:pt x="23562" y="13121"/>
                  </a:lnTo>
                  <a:lnTo>
                    <a:pt x="24502" y="12322"/>
                  </a:lnTo>
                  <a:lnTo>
                    <a:pt x="25349" y="11428"/>
                  </a:lnTo>
                  <a:lnTo>
                    <a:pt x="26101" y="10535"/>
                  </a:lnTo>
                  <a:lnTo>
                    <a:pt x="26807" y="9547"/>
                  </a:lnTo>
                  <a:lnTo>
                    <a:pt x="27371" y="8559"/>
                  </a:lnTo>
                  <a:lnTo>
                    <a:pt x="27889" y="7525"/>
                  </a:lnTo>
                  <a:lnTo>
                    <a:pt x="28312" y="6490"/>
                  </a:lnTo>
                  <a:lnTo>
                    <a:pt x="28641" y="5408"/>
                  </a:lnTo>
                  <a:lnTo>
                    <a:pt x="28970" y="4327"/>
                  </a:lnTo>
                  <a:lnTo>
                    <a:pt x="29205" y="3245"/>
                  </a:lnTo>
                  <a:lnTo>
                    <a:pt x="29346" y="2163"/>
                  </a:lnTo>
                  <a:lnTo>
                    <a:pt x="29488" y="1082"/>
                  </a:lnTo>
                  <a:lnTo>
                    <a:pt x="295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7" name="Google Shape;1547;p42"/>
            <p:cNvSpPr/>
            <p:nvPr/>
          </p:nvSpPr>
          <p:spPr>
            <a:xfrm>
              <a:off x="3465500" y="3381850"/>
              <a:ext cx="269275" cy="164650"/>
            </a:xfrm>
            <a:custGeom>
              <a:avLst/>
              <a:gdLst/>
              <a:ahLst/>
              <a:cxnLst/>
              <a:rect l="l" t="t" r="r" b="b"/>
              <a:pathLst>
                <a:path w="10771" h="6586" extrusionOk="0">
                  <a:moveTo>
                    <a:pt x="10582" y="1"/>
                  </a:moveTo>
                  <a:lnTo>
                    <a:pt x="10535" y="612"/>
                  </a:lnTo>
                  <a:lnTo>
                    <a:pt x="10441" y="1224"/>
                  </a:lnTo>
                  <a:lnTo>
                    <a:pt x="10300" y="1788"/>
                  </a:lnTo>
                  <a:lnTo>
                    <a:pt x="10112" y="2352"/>
                  </a:lnTo>
                  <a:lnTo>
                    <a:pt x="9971" y="2635"/>
                  </a:lnTo>
                  <a:lnTo>
                    <a:pt x="9830" y="2917"/>
                  </a:lnTo>
                  <a:lnTo>
                    <a:pt x="9641" y="3152"/>
                  </a:lnTo>
                  <a:lnTo>
                    <a:pt x="9453" y="3387"/>
                  </a:lnTo>
                  <a:lnTo>
                    <a:pt x="9218" y="3575"/>
                  </a:lnTo>
                  <a:lnTo>
                    <a:pt x="8983" y="3763"/>
                  </a:lnTo>
                  <a:lnTo>
                    <a:pt x="8701" y="3904"/>
                  </a:lnTo>
                  <a:lnTo>
                    <a:pt x="8419" y="3998"/>
                  </a:lnTo>
                  <a:lnTo>
                    <a:pt x="8089" y="4045"/>
                  </a:lnTo>
                  <a:lnTo>
                    <a:pt x="7760" y="3998"/>
                  </a:lnTo>
                  <a:lnTo>
                    <a:pt x="7431" y="3904"/>
                  </a:lnTo>
                  <a:lnTo>
                    <a:pt x="7337" y="3810"/>
                  </a:lnTo>
                  <a:lnTo>
                    <a:pt x="7196" y="3716"/>
                  </a:lnTo>
                  <a:lnTo>
                    <a:pt x="7102" y="3575"/>
                  </a:lnTo>
                  <a:lnTo>
                    <a:pt x="7055" y="3434"/>
                  </a:lnTo>
                  <a:lnTo>
                    <a:pt x="7055" y="3293"/>
                  </a:lnTo>
                  <a:lnTo>
                    <a:pt x="7055" y="3105"/>
                  </a:lnTo>
                  <a:lnTo>
                    <a:pt x="6585" y="3669"/>
                  </a:lnTo>
                  <a:lnTo>
                    <a:pt x="6020" y="4187"/>
                  </a:lnTo>
                  <a:lnTo>
                    <a:pt x="5456" y="4704"/>
                  </a:lnTo>
                  <a:lnTo>
                    <a:pt x="4844" y="5127"/>
                  </a:lnTo>
                  <a:lnTo>
                    <a:pt x="4515" y="5362"/>
                  </a:lnTo>
                  <a:lnTo>
                    <a:pt x="4092" y="5503"/>
                  </a:lnTo>
                  <a:lnTo>
                    <a:pt x="3904" y="5550"/>
                  </a:lnTo>
                  <a:lnTo>
                    <a:pt x="3716" y="5597"/>
                  </a:lnTo>
                  <a:lnTo>
                    <a:pt x="3481" y="5550"/>
                  </a:lnTo>
                  <a:lnTo>
                    <a:pt x="3292" y="5456"/>
                  </a:lnTo>
                  <a:lnTo>
                    <a:pt x="3151" y="5362"/>
                  </a:lnTo>
                  <a:lnTo>
                    <a:pt x="3057" y="5268"/>
                  </a:lnTo>
                  <a:lnTo>
                    <a:pt x="2916" y="4939"/>
                  </a:lnTo>
                  <a:lnTo>
                    <a:pt x="2822" y="4610"/>
                  </a:lnTo>
                  <a:lnTo>
                    <a:pt x="2822" y="4281"/>
                  </a:lnTo>
                  <a:lnTo>
                    <a:pt x="2916" y="4045"/>
                  </a:lnTo>
                  <a:lnTo>
                    <a:pt x="3010" y="3810"/>
                  </a:lnTo>
                  <a:lnTo>
                    <a:pt x="2728" y="4140"/>
                  </a:lnTo>
                  <a:lnTo>
                    <a:pt x="2399" y="4469"/>
                  </a:lnTo>
                  <a:lnTo>
                    <a:pt x="2070" y="4751"/>
                  </a:lnTo>
                  <a:lnTo>
                    <a:pt x="1693" y="5033"/>
                  </a:lnTo>
                  <a:lnTo>
                    <a:pt x="1270" y="5221"/>
                  </a:lnTo>
                  <a:lnTo>
                    <a:pt x="847" y="5409"/>
                  </a:lnTo>
                  <a:lnTo>
                    <a:pt x="424" y="5550"/>
                  </a:lnTo>
                  <a:lnTo>
                    <a:pt x="0" y="5644"/>
                  </a:lnTo>
                  <a:lnTo>
                    <a:pt x="283" y="5691"/>
                  </a:lnTo>
                  <a:lnTo>
                    <a:pt x="565" y="5691"/>
                  </a:lnTo>
                  <a:lnTo>
                    <a:pt x="1129" y="5644"/>
                  </a:lnTo>
                  <a:lnTo>
                    <a:pt x="1693" y="5503"/>
                  </a:lnTo>
                  <a:lnTo>
                    <a:pt x="1929" y="5362"/>
                  </a:lnTo>
                  <a:lnTo>
                    <a:pt x="2164" y="5221"/>
                  </a:lnTo>
                  <a:lnTo>
                    <a:pt x="2164" y="5456"/>
                  </a:lnTo>
                  <a:lnTo>
                    <a:pt x="2211" y="5691"/>
                  </a:lnTo>
                  <a:lnTo>
                    <a:pt x="2352" y="5927"/>
                  </a:lnTo>
                  <a:lnTo>
                    <a:pt x="2493" y="6115"/>
                  </a:lnTo>
                  <a:lnTo>
                    <a:pt x="2634" y="6256"/>
                  </a:lnTo>
                  <a:lnTo>
                    <a:pt x="2822" y="6397"/>
                  </a:lnTo>
                  <a:lnTo>
                    <a:pt x="3057" y="6491"/>
                  </a:lnTo>
                  <a:lnTo>
                    <a:pt x="3292" y="6585"/>
                  </a:lnTo>
                  <a:lnTo>
                    <a:pt x="3763" y="6585"/>
                  </a:lnTo>
                  <a:lnTo>
                    <a:pt x="3998" y="6538"/>
                  </a:lnTo>
                  <a:lnTo>
                    <a:pt x="4233" y="6491"/>
                  </a:lnTo>
                  <a:lnTo>
                    <a:pt x="4656" y="6256"/>
                  </a:lnTo>
                  <a:lnTo>
                    <a:pt x="5033" y="5974"/>
                  </a:lnTo>
                  <a:lnTo>
                    <a:pt x="5362" y="5597"/>
                  </a:lnTo>
                  <a:lnTo>
                    <a:pt x="5644" y="5221"/>
                  </a:lnTo>
                  <a:lnTo>
                    <a:pt x="6161" y="4422"/>
                  </a:lnTo>
                  <a:lnTo>
                    <a:pt x="6255" y="4657"/>
                  </a:lnTo>
                  <a:lnTo>
                    <a:pt x="6443" y="4892"/>
                  </a:lnTo>
                  <a:lnTo>
                    <a:pt x="6632" y="5080"/>
                  </a:lnTo>
                  <a:lnTo>
                    <a:pt x="6867" y="5221"/>
                  </a:lnTo>
                  <a:lnTo>
                    <a:pt x="7102" y="5315"/>
                  </a:lnTo>
                  <a:lnTo>
                    <a:pt x="7384" y="5409"/>
                  </a:lnTo>
                  <a:lnTo>
                    <a:pt x="7901" y="5409"/>
                  </a:lnTo>
                  <a:lnTo>
                    <a:pt x="8184" y="5362"/>
                  </a:lnTo>
                  <a:lnTo>
                    <a:pt x="8466" y="5268"/>
                  </a:lnTo>
                  <a:lnTo>
                    <a:pt x="8701" y="5174"/>
                  </a:lnTo>
                  <a:lnTo>
                    <a:pt x="8936" y="5033"/>
                  </a:lnTo>
                  <a:lnTo>
                    <a:pt x="9359" y="4657"/>
                  </a:lnTo>
                  <a:lnTo>
                    <a:pt x="9735" y="4234"/>
                  </a:lnTo>
                  <a:lnTo>
                    <a:pt x="10065" y="3810"/>
                  </a:lnTo>
                  <a:lnTo>
                    <a:pt x="10300" y="3293"/>
                  </a:lnTo>
                  <a:lnTo>
                    <a:pt x="10488" y="2776"/>
                  </a:lnTo>
                  <a:lnTo>
                    <a:pt x="10676" y="2211"/>
                  </a:lnTo>
                  <a:lnTo>
                    <a:pt x="10723" y="1647"/>
                  </a:lnTo>
                  <a:lnTo>
                    <a:pt x="10770" y="1083"/>
                  </a:lnTo>
                  <a:lnTo>
                    <a:pt x="10676" y="565"/>
                  </a:lnTo>
                  <a:lnTo>
                    <a:pt x="10582"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48" name="Google Shape;1548;p42"/>
            <p:cNvSpPr/>
            <p:nvPr/>
          </p:nvSpPr>
          <p:spPr>
            <a:xfrm>
              <a:off x="3317350" y="3375975"/>
              <a:ext cx="158750" cy="138775"/>
            </a:xfrm>
            <a:custGeom>
              <a:avLst/>
              <a:gdLst/>
              <a:ahLst/>
              <a:cxnLst/>
              <a:rect l="l" t="t" r="r" b="b"/>
              <a:pathLst>
                <a:path w="6350" h="5551" extrusionOk="0">
                  <a:moveTo>
                    <a:pt x="6350" y="1"/>
                  </a:moveTo>
                  <a:lnTo>
                    <a:pt x="6068" y="706"/>
                  </a:lnTo>
                  <a:lnTo>
                    <a:pt x="5691" y="1318"/>
                  </a:lnTo>
                  <a:lnTo>
                    <a:pt x="5221" y="1882"/>
                  </a:lnTo>
                  <a:lnTo>
                    <a:pt x="4657" y="2352"/>
                  </a:lnTo>
                  <a:lnTo>
                    <a:pt x="4469" y="2493"/>
                  </a:lnTo>
                  <a:lnTo>
                    <a:pt x="4233" y="2634"/>
                  </a:lnTo>
                  <a:lnTo>
                    <a:pt x="3998" y="2681"/>
                  </a:lnTo>
                  <a:lnTo>
                    <a:pt x="3763" y="2681"/>
                  </a:lnTo>
                  <a:lnTo>
                    <a:pt x="3528" y="2634"/>
                  </a:lnTo>
                  <a:lnTo>
                    <a:pt x="3340" y="2446"/>
                  </a:lnTo>
                  <a:lnTo>
                    <a:pt x="3246" y="2258"/>
                  </a:lnTo>
                  <a:lnTo>
                    <a:pt x="3246" y="2117"/>
                  </a:lnTo>
                  <a:lnTo>
                    <a:pt x="3293" y="2023"/>
                  </a:lnTo>
                  <a:lnTo>
                    <a:pt x="2258" y="3434"/>
                  </a:lnTo>
                  <a:lnTo>
                    <a:pt x="1882" y="3904"/>
                  </a:lnTo>
                  <a:lnTo>
                    <a:pt x="1694" y="4092"/>
                  </a:lnTo>
                  <a:lnTo>
                    <a:pt x="1459" y="4280"/>
                  </a:lnTo>
                  <a:lnTo>
                    <a:pt x="1176" y="4422"/>
                  </a:lnTo>
                  <a:lnTo>
                    <a:pt x="894" y="4469"/>
                  </a:lnTo>
                  <a:lnTo>
                    <a:pt x="612" y="4469"/>
                  </a:lnTo>
                  <a:lnTo>
                    <a:pt x="377" y="4375"/>
                  </a:lnTo>
                  <a:lnTo>
                    <a:pt x="236" y="4280"/>
                  </a:lnTo>
                  <a:lnTo>
                    <a:pt x="189" y="4186"/>
                  </a:lnTo>
                  <a:lnTo>
                    <a:pt x="48" y="3951"/>
                  </a:lnTo>
                  <a:lnTo>
                    <a:pt x="1" y="4327"/>
                  </a:lnTo>
                  <a:lnTo>
                    <a:pt x="48" y="4704"/>
                  </a:lnTo>
                  <a:lnTo>
                    <a:pt x="142" y="5033"/>
                  </a:lnTo>
                  <a:lnTo>
                    <a:pt x="236" y="5174"/>
                  </a:lnTo>
                  <a:lnTo>
                    <a:pt x="377" y="5315"/>
                  </a:lnTo>
                  <a:lnTo>
                    <a:pt x="565" y="5456"/>
                  </a:lnTo>
                  <a:lnTo>
                    <a:pt x="753" y="5550"/>
                  </a:lnTo>
                  <a:lnTo>
                    <a:pt x="1223" y="5550"/>
                  </a:lnTo>
                  <a:lnTo>
                    <a:pt x="1459" y="5503"/>
                  </a:lnTo>
                  <a:lnTo>
                    <a:pt x="1694" y="5409"/>
                  </a:lnTo>
                  <a:lnTo>
                    <a:pt x="1882" y="5268"/>
                  </a:lnTo>
                  <a:lnTo>
                    <a:pt x="2070" y="5080"/>
                  </a:lnTo>
                  <a:lnTo>
                    <a:pt x="2352" y="4704"/>
                  </a:lnTo>
                  <a:lnTo>
                    <a:pt x="2540" y="4280"/>
                  </a:lnTo>
                  <a:lnTo>
                    <a:pt x="2681" y="3857"/>
                  </a:lnTo>
                  <a:lnTo>
                    <a:pt x="2822" y="3387"/>
                  </a:lnTo>
                  <a:lnTo>
                    <a:pt x="2917" y="3528"/>
                  </a:lnTo>
                  <a:lnTo>
                    <a:pt x="3058" y="3622"/>
                  </a:lnTo>
                  <a:lnTo>
                    <a:pt x="3434" y="3763"/>
                  </a:lnTo>
                  <a:lnTo>
                    <a:pt x="3763" y="3810"/>
                  </a:lnTo>
                  <a:lnTo>
                    <a:pt x="4139" y="3810"/>
                  </a:lnTo>
                  <a:lnTo>
                    <a:pt x="4516" y="3669"/>
                  </a:lnTo>
                  <a:lnTo>
                    <a:pt x="4845" y="3481"/>
                  </a:lnTo>
                  <a:lnTo>
                    <a:pt x="5127" y="3246"/>
                  </a:lnTo>
                  <a:lnTo>
                    <a:pt x="5362" y="2964"/>
                  </a:lnTo>
                  <a:lnTo>
                    <a:pt x="5597" y="2681"/>
                  </a:lnTo>
                  <a:lnTo>
                    <a:pt x="5832" y="2305"/>
                  </a:lnTo>
                  <a:lnTo>
                    <a:pt x="6020" y="1976"/>
                  </a:lnTo>
                  <a:lnTo>
                    <a:pt x="6162" y="1600"/>
                  </a:lnTo>
                  <a:lnTo>
                    <a:pt x="6256" y="1224"/>
                  </a:lnTo>
                  <a:lnTo>
                    <a:pt x="6350" y="800"/>
                  </a:lnTo>
                  <a:lnTo>
                    <a:pt x="6350" y="424"/>
                  </a:lnTo>
                  <a:lnTo>
                    <a:pt x="6350"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5"/>
        <p:cNvGrpSpPr/>
        <p:nvPr/>
      </p:nvGrpSpPr>
      <p:grpSpPr>
        <a:xfrm>
          <a:off x="0" y="0"/>
          <a:ext cx="0" cy="0"/>
          <a:chOff x="0" y="0"/>
          <a:chExt cx="0" cy="0"/>
        </a:xfrm>
      </p:grpSpPr>
      <p:sp>
        <p:nvSpPr>
          <p:cNvPr id="2546" name="Google Shape;2546;p69"/>
          <p:cNvSpPr/>
          <p:nvPr/>
        </p:nvSpPr>
        <p:spPr>
          <a:xfrm>
            <a:off x="5047325" y="3848575"/>
            <a:ext cx="2068888" cy="289027"/>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47" name="Google Shape;2547;p69"/>
          <p:cNvSpPr/>
          <p:nvPr/>
        </p:nvSpPr>
        <p:spPr>
          <a:xfrm>
            <a:off x="780600" y="1614775"/>
            <a:ext cx="2625367" cy="1001990"/>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48" name="Google Shape;2548;p69"/>
          <p:cNvSpPr txBox="1">
            <a:spLocks noGrp="1"/>
          </p:cNvSpPr>
          <p:nvPr>
            <p:ph type="subTitle" idx="1"/>
          </p:nvPr>
        </p:nvSpPr>
        <p:spPr>
          <a:xfrm>
            <a:off x="780600" y="2716587"/>
            <a:ext cx="3740650" cy="1002000"/>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fa-IR" dirty="0">
                <a:cs typeface="B Nazanin" panose="00000400000000000000" pitchFamily="2" charset="-78"/>
              </a:rPr>
              <a:t>شما می توانید از آن برای هر نوع ارائه یا آموزشی که مربوط به این حوزه باشد استفاده کنید. این قالب همچنین با تمامی نسخه های پاورپوینت سازگار است و شما می توانید آن را بر روی کامپیوتر، تبلت یا موبایل خود اجرا کنید.</a:t>
            </a:r>
            <a:endParaRPr dirty="0">
              <a:cs typeface="B Nazanin" panose="00000400000000000000" pitchFamily="2" charset="-78"/>
            </a:endParaRPr>
          </a:p>
        </p:txBody>
      </p:sp>
      <p:sp>
        <p:nvSpPr>
          <p:cNvPr id="2549" name="Google Shape;2549;p69"/>
          <p:cNvSpPr txBox="1">
            <a:spLocks noGrp="1"/>
          </p:cNvSpPr>
          <p:nvPr>
            <p:ph type="title"/>
          </p:nvPr>
        </p:nvSpPr>
        <p:spPr>
          <a:xfrm>
            <a:off x="581035" y="1657776"/>
            <a:ext cx="2625300" cy="6726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وب موبایل</a:t>
            </a:r>
            <a:endParaRPr dirty="0">
              <a:cs typeface="B Nazanin" panose="00000400000000000000" pitchFamily="2" charset="-78"/>
            </a:endParaRPr>
          </a:p>
        </p:txBody>
      </p:sp>
      <p:sp>
        <p:nvSpPr>
          <p:cNvPr id="2550" name="Google Shape;2550;p69"/>
          <p:cNvSpPr/>
          <p:nvPr/>
        </p:nvSpPr>
        <p:spPr>
          <a:xfrm>
            <a:off x="5324950" y="1115625"/>
            <a:ext cx="1472789" cy="2912241"/>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pic>
        <p:nvPicPr>
          <p:cNvPr id="2551" name="Google Shape;2551;p69"/>
          <p:cNvPicPr preferRelativeResize="0"/>
          <p:nvPr/>
        </p:nvPicPr>
        <p:blipFill>
          <a:blip r:embed="rId3"/>
          <a:srcRect l="33832" r="33832"/>
          <a:stretch/>
        </p:blipFill>
        <p:spPr>
          <a:xfrm>
            <a:off x="5372872" y="1346421"/>
            <a:ext cx="1374679" cy="239016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5"/>
        <p:cNvGrpSpPr/>
        <p:nvPr/>
      </p:nvGrpSpPr>
      <p:grpSpPr>
        <a:xfrm>
          <a:off x="0" y="0"/>
          <a:ext cx="0" cy="0"/>
          <a:chOff x="0" y="0"/>
          <a:chExt cx="0" cy="0"/>
        </a:xfrm>
      </p:grpSpPr>
      <p:sp>
        <p:nvSpPr>
          <p:cNvPr id="2556" name="Google Shape;2556;p70"/>
          <p:cNvSpPr txBox="1">
            <a:spLocks noGrp="1"/>
          </p:cNvSpPr>
          <p:nvPr>
            <p:ph type="title"/>
          </p:nvPr>
        </p:nvSpPr>
        <p:spPr>
          <a:xfrm>
            <a:off x="0" y="623150"/>
            <a:ext cx="8363712"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sz="4800" dirty="0">
                <a:cs typeface="B Nazanin" panose="00000400000000000000" pitchFamily="2" charset="-78"/>
              </a:rPr>
              <a:t>با تشکر از شما دوستان عزیز... !</a:t>
            </a:r>
            <a:endParaRPr sz="4800" dirty="0">
              <a:cs typeface="B Nazanin" panose="00000400000000000000" pitchFamily="2" charset="-78"/>
            </a:endParaRPr>
          </a:p>
        </p:txBody>
      </p:sp>
      <p:sp>
        <p:nvSpPr>
          <p:cNvPr id="2557" name="Google Shape;2557;p70"/>
          <p:cNvSpPr txBox="1">
            <a:spLocks noGrp="1"/>
          </p:cNvSpPr>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p>
            <a:pPr marL="0" lvl="0" indent="0" algn="ctr" rtl="1">
              <a:lnSpc>
                <a:spcPct val="150000"/>
              </a:lnSpc>
              <a:spcBef>
                <a:spcPts val="0"/>
              </a:spcBef>
              <a:spcAft>
                <a:spcPts val="0"/>
              </a:spcAft>
              <a:buClr>
                <a:srgbClr val="812A5F"/>
              </a:buClr>
              <a:buFont typeface="Arial"/>
              <a:buNone/>
            </a:pPr>
            <a:r>
              <a:rPr lang="fa-IR" dirty="0">
                <a:cs typeface="B Nazanin" panose="00000400000000000000" pitchFamily="2" charset="-78"/>
              </a:rPr>
              <a:t>با دانلود رایگان این قالب پاورپوینت، شما می توانید از یک محصول با کیفیت بالا و قیمت صفر بهره مند شوید. شما می توانید این قالب را از لینک زیر دانلود کنید و از آن لذت ببرید. امیدوارم این قالب برای شما مفید و مورد پسند باشد</a:t>
            </a:r>
            <a:endParaRPr dirty="0">
              <a:cs typeface="B Nazanin" panose="00000400000000000000" pitchFamily="2" charset="-78"/>
            </a:endParaRPr>
          </a:p>
        </p:txBody>
      </p:sp>
      <p:sp>
        <p:nvSpPr>
          <p:cNvPr id="2558" name="Google Shape;2558;p70"/>
          <p:cNvSpPr txBox="1"/>
          <p:nvPr/>
        </p:nvSpPr>
        <p:spPr>
          <a:xfrm>
            <a:off x="2973900" y="4174599"/>
            <a:ext cx="3196200" cy="3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a-IR" sz="1200" b="1" dirty="0">
                <a:solidFill>
                  <a:schemeClr val="dk1"/>
                </a:solidFill>
                <a:latin typeface="Nunito"/>
                <a:ea typeface="Nunito"/>
                <a:cs typeface="B Nazanin" panose="00000400000000000000" pitchFamily="2" charset="-78"/>
                <a:sym typeface="Nunito"/>
              </a:rPr>
              <a:t>لطفاً این اسلاید را برای ذکر منبع نگه دارید</a:t>
            </a:r>
            <a:endParaRPr sz="1200" b="1" dirty="0">
              <a:solidFill>
                <a:schemeClr val="dk1"/>
              </a:solidFill>
              <a:latin typeface="Nunito"/>
              <a:ea typeface="Nunito"/>
              <a:cs typeface="B Nazanin" panose="00000400000000000000" pitchFamily="2" charset="-78"/>
              <a:sym typeface="Nunito"/>
            </a:endParaRPr>
          </a:p>
        </p:txBody>
      </p:sp>
      <p:grpSp>
        <p:nvGrpSpPr>
          <p:cNvPr id="2559" name="Google Shape;2559;p70"/>
          <p:cNvGrpSpPr/>
          <p:nvPr/>
        </p:nvGrpSpPr>
        <p:grpSpPr>
          <a:xfrm>
            <a:off x="4995196" y="2793820"/>
            <a:ext cx="486536" cy="486536"/>
            <a:chOff x="1379798" y="1723250"/>
            <a:chExt cx="397887" cy="397887"/>
          </a:xfrm>
        </p:grpSpPr>
        <p:sp>
          <p:nvSpPr>
            <p:cNvPr id="2560" name="Google Shape;2560;p70"/>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61" name="Google Shape;2561;p70"/>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62" name="Google Shape;2562;p70"/>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63" name="Google Shape;2563;p70"/>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grpSp>
      <p:grpSp>
        <p:nvGrpSpPr>
          <p:cNvPr id="2564" name="Google Shape;2564;p70"/>
          <p:cNvGrpSpPr/>
          <p:nvPr/>
        </p:nvGrpSpPr>
        <p:grpSpPr>
          <a:xfrm>
            <a:off x="3662176" y="2793820"/>
            <a:ext cx="486561" cy="486536"/>
            <a:chOff x="266768" y="1721375"/>
            <a:chExt cx="397907" cy="397887"/>
          </a:xfrm>
        </p:grpSpPr>
        <p:sp>
          <p:nvSpPr>
            <p:cNvPr id="2565" name="Google Shape;2565;p70"/>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66" name="Google Shape;2566;p70"/>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grpSp>
      <p:grpSp>
        <p:nvGrpSpPr>
          <p:cNvPr id="2567" name="Google Shape;2567;p70"/>
          <p:cNvGrpSpPr/>
          <p:nvPr/>
        </p:nvGrpSpPr>
        <p:grpSpPr>
          <a:xfrm>
            <a:off x="4328712" y="2793820"/>
            <a:ext cx="486510" cy="486536"/>
            <a:chOff x="864491" y="1723250"/>
            <a:chExt cx="397866" cy="397887"/>
          </a:xfrm>
        </p:grpSpPr>
        <p:sp>
          <p:nvSpPr>
            <p:cNvPr id="2568" name="Google Shape;2568;p7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69" name="Google Shape;2569;p7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sp>
          <p:nvSpPr>
            <p:cNvPr id="2570" name="Google Shape;2570;p70"/>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71"/>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منابع جایگزین</a:t>
            </a:r>
            <a:endParaRPr dirty="0">
              <a:cs typeface="B Nazanin" panose="00000400000000000000" pitchFamily="2" charset="-78"/>
            </a:endParaRPr>
          </a:p>
        </p:txBody>
      </p:sp>
      <p:grpSp>
        <p:nvGrpSpPr>
          <p:cNvPr id="2576" name="Google Shape;2576;p71"/>
          <p:cNvGrpSpPr/>
          <p:nvPr/>
        </p:nvGrpSpPr>
        <p:grpSpPr>
          <a:xfrm>
            <a:off x="974036" y="2058876"/>
            <a:ext cx="1642523" cy="1296806"/>
            <a:chOff x="1382375" y="2731100"/>
            <a:chExt cx="1884275" cy="1487675"/>
          </a:xfrm>
        </p:grpSpPr>
        <p:sp>
          <p:nvSpPr>
            <p:cNvPr id="2577" name="Google Shape;2577;p71"/>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78" name="Google Shape;2578;p71"/>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79" name="Google Shape;2579;p71"/>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0" name="Google Shape;2580;p71"/>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1" name="Google Shape;2581;p71"/>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2" name="Google Shape;2582;p71"/>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3" name="Google Shape;2583;p71"/>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4" name="Google Shape;2584;p71"/>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5" name="Google Shape;2585;p71"/>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6" name="Google Shape;2586;p71"/>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7" name="Google Shape;2587;p71"/>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8" name="Google Shape;2588;p71"/>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89" name="Google Shape;2589;p71"/>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0" name="Google Shape;2590;p71"/>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1" name="Google Shape;2591;p71"/>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2" name="Google Shape;2592;p71"/>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3" name="Google Shape;2593;p71"/>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4" name="Google Shape;2594;p71"/>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5" name="Google Shape;2595;p71"/>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6" name="Google Shape;2596;p71"/>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7" name="Google Shape;2597;p71"/>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8" name="Google Shape;2598;p71"/>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599" name="Google Shape;2599;p71"/>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0" name="Google Shape;2600;p71"/>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1" name="Google Shape;2601;p71"/>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2" name="Google Shape;2602;p71"/>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3" name="Google Shape;2603;p71"/>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4" name="Google Shape;2604;p71"/>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5" name="Google Shape;2605;p71"/>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6" name="Google Shape;2606;p71"/>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7" name="Google Shape;2607;p71"/>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8" name="Google Shape;2608;p71"/>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09" name="Google Shape;2609;p71"/>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0" name="Google Shape;2610;p71"/>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1" name="Google Shape;2611;p71"/>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2" name="Google Shape;2612;p71"/>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3" name="Google Shape;2613;p71"/>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4" name="Google Shape;2614;p71"/>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5" name="Google Shape;2615;p71"/>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616" name="Google Shape;2616;p71"/>
          <p:cNvGrpSpPr/>
          <p:nvPr/>
        </p:nvGrpSpPr>
        <p:grpSpPr>
          <a:xfrm rot="-501726" flipH="1">
            <a:off x="2916664" y="1818812"/>
            <a:ext cx="1632693" cy="1776773"/>
            <a:chOff x="5769925" y="838775"/>
            <a:chExt cx="1611950" cy="1754200"/>
          </a:xfrm>
        </p:grpSpPr>
        <p:sp>
          <p:nvSpPr>
            <p:cNvPr id="2617" name="Google Shape;2617;p71"/>
            <p:cNvSpPr/>
            <p:nvPr/>
          </p:nvSpPr>
          <p:spPr>
            <a:xfrm>
              <a:off x="6621175" y="2226125"/>
              <a:ext cx="289250" cy="366850"/>
            </a:xfrm>
            <a:custGeom>
              <a:avLst/>
              <a:gdLst/>
              <a:ahLst/>
              <a:cxnLst/>
              <a:rect l="l" t="t" r="r" b="b"/>
              <a:pathLst>
                <a:path w="11570" h="14674" extrusionOk="0">
                  <a:moveTo>
                    <a:pt x="3104" y="0"/>
                  </a:moveTo>
                  <a:lnTo>
                    <a:pt x="3339" y="1505"/>
                  </a:lnTo>
                  <a:lnTo>
                    <a:pt x="3856" y="4797"/>
                  </a:lnTo>
                  <a:lnTo>
                    <a:pt x="4092" y="6584"/>
                  </a:lnTo>
                  <a:lnTo>
                    <a:pt x="4280" y="8183"/>
                  </a:lnTo>
                  <a:lnTo>
                    <a:pt x="4374" y="9359"/>
                  </a:lnTo>
                  <a:lnTo>
                    <a:pt x="4374" y="9688"/>
                  </a:lnTo>
                  <a:lnTo>
                    <a:pt x="4327" y="9877"/>
                  </a:lnTo>
                  <a:lnTo>
                    <a:pt x="4233" y="9971"/>
                  </a:lnTo>
                  <a:lnTo>
                    <a:pt x="4045" y="10065"/>
                  </a:lnTo>
                  <a:lnTo>
                    <a:pt x="3480" y="10206"/>
                  </a:lnTo>
                  <a:lnTo>
                    <a:pt x="1975" y="10488"/>
                  </a:lnTo>
                  <a:lnTo>
                    <a:pt x="1223" y="10629"/>
                  </a:lnTo>
                  <a:lnTo>
                    <a:pt x="564" y="10817"/>
                  </a:lnTo>
                  <a:lnTo>
                    <a:pt x="141" y="10958"/>
                  </a:lnTo>
                  <a:lnTo>
                    <a:pt x="0" y="11052"/>
                  </a:lnTo>
                  <a:lnTo>
                    <a:pt x="0" y="11099"/>
                  </a:lnTo>
                  <a:lnTo>
                    <a:pt x="47" y="11193"/>
                  </a:lnTo>
                  <a:lnTo>
                    <a:pt x="235" y="11240"/>
                  </a:lnTo>
                  <a:lnTo>
                    <a:pt x="753" y="11287"/>
                  </a:lnTo>
                  <a:lnTo>
                    <a:pt x="1505" y="11334"/>
                  </a:lnTo>
                  <a:lnTo>
                    <a:pt x="2352" y="11287"/>
                  </a:lnTo>
                  <a:lnTo>
                    <a:pt x="4045" y="11193"/>
                  </a:lnTo>
                  <a:lnTo>
                    <a:pt x="4985" y="11099"/>
                  </a:lnTo>
                  <a:lnTo>
                    <a:pt x="5126" y="11146"/>
                  </a:lnTo>
                  <a:lnTo>
                    <a:pt x="5361" y="11287"/>
                  </a:lnTo>
                  <a:lnTo>
                    <a:pt x="5973" y="11711"/>
                  </a:lnTo>
                  <a:lnTo>
                    <a:pt x="7807" y="13027"/>
                  </a:lnTo>
                  <a:lnTo>
                    <a:pt x="8795" y="13686"/>
                  </a:lnTo>
                  <a:lnTo>
                    <a:pt x="9688" y="14250"/>
                  </a:lnTo>
                  <a:lnTo>
                    <a:pt x="10064" y="14485"/>
                  </a:lnTo>
                  <a:lnTo>
                    <a:pt x="10394" y="14626"/>
                  </a:lnTo>
                  <a:lnTo>
                    <a:pt x="10629" y="14673"/>
                  </a:lnTo>
                  <a:lnTo>
                    <a:pt x="10817" y="14673"/>
                  </a:lnTo>
                  <a:lnTo>
                    <a:pt x="11569" y="14344"/>
                  </a:lnTo>
                  <a:lnTo>
                    <a:pt x="7760" y="11099"/>
                  </a:lnTo>
                  <a:lnTo>
                    <a:pt x="8371" y="11193"/>
                  </a:lnTo>
                  <a:lnTo>
                    <a:pt x="9688" y="11240"/>
                  </a:lnTo>
                  <a:lnTo>
                    <a:pt x="10347" y="11240"/>
                  </a:lnTo>
                  <a:lnTo>
                    <a:pt x="10958" y="11193"/>
                  </a:lnTo>
                  <a:lnTo>
                    <a:pt x="11193" y="11146"/>
                  </a:lnTo>
                  <a:lnTo>
                    <a:pt x="11381" y="11099"/>
                  </a:lnTo>
                  <a:lnTo>
                    <a:pt x="11522" y="11005"/>
                  </a:lnTo>
                  <a:lnTo>
                    <a:pt x="11569" y="10911"/>
                  </a:lnTo>
                  <a:lnTo>
                    <a:pt x="11522" y="10817"/>
                  </a:lnTo>
                  <a:lnTo>
                    <a:pt x="11475" y="10770"/>
                  </a:lnTo>
                  <a:lnTo>
                    <a:pt x="11287" y="10676"/>
                  </a:lnTo>
                  <a:lnTo>
                    <a:pt x="11005" y="10582"/>
                  </a:lnTo>
                  <a:lnTo>
                    <a:pt x="10676" y="10535"/>
                  </a:lnTo>
                  <a:lnTo>
                    <a:pt x="9735" y="10394"/>
                  </a:lnTo>
                  <a:lnTo>
                    <a:pt x="8653" y="10300"/>
                  </a:lnTo>
                  <a:lnTo>
                    <a:pt x="7619" y="10206"/>
                  </a:lnTo>
                  <a:lnTo>
                    <a:pt x="6678" y="10112"/>
                  </a:lnTo>
                  <a:lnTo>
                    <a:pt x="6020" y="9971"/>
                  </a:lnTo>
                  <a:lnTo>
                    <a:pt x="5832" y="9877"/>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8" name="Google Shape;2618;p71"/>
            <p:cNvSpPr/>
            <p:nvPr/>
          </p:nvSpPr>
          <p:spPr>
            <a:xfrm>
              <a:off x="6943325" y="2142650"/>
              <a:ext cx="289250" cy="368025"/>
            </a:xfrm>
            <a:custGeom>
              <a:avLst/>
              <a:gdLst/>
              <a:ahLst/>
              <a:cxnLst/>
              <a:rect l="l" t="t" r="r" b="b"/>
              <a:pathLst>
                <a:path w="11570" h="14721" extrusionOk="0">
                  <a:moveTo>
                    <a:pt x="3104" y="0"/>
                  </a:moveTo>
                  <a:lnTo>
                    <a:pt x="3339" y="1505"/>
                  </a:lnTo>
                  <a:lnTo>
                    <a:pt x="3856" y="4797"/>
                  </a:lnTo>
                  <a:lnTo>
                    <a:pt x="4092" y="6584"/>
                  </a:lnTo>
                  <a:lnTo>
                    <a:pt x="4280" y="8183"/>
                  </a:lnTo>
                  <a:lnTo>
                    <a:pt x="4374" y="9359"/>
                  </a:lnTo>
                  <a:lnTo>
                    <a:pt x="4374" y="9735"/>
                  </a:lnTo>
                  <a:lnTo>
                    <a:pt x="4327" y="9923"/>
                  </a:lnTo>
                  <a:lnTo>
                    <a:pt x="4233" y="10018"/>
                  </a:lnTo>
                  <a:lnTo>
                    <a:pt x="4045" y="10065"/>
                  </a:lnTo>
                  <a:lnTo>
                    <a:pt x="3480" y="10253"/>
                  </a:lnTo>
                  <a:lnTo>
                    <a:pt x="1975" y="10535"/>
                  </a:lnTo>
                  <a:lnTo>
                    <a:pt x="1223" y="10676"/>
                  </a:lnTo>
                  <a:lnTo>
                    <a:pt x="564" y="10817"/>
                  </a:lnTo>
                  <a:lnTo>
                    <a:pt x="141" y="10958"/>
                  </a:lnTo>
                  <a:lnTo>
                    <a:pt x="0" y="11052"/>
                  </a:lnTo>
                  <a:lnTo>
                    <a:pt x="0" y="11146"/>
                  </a:lnTo>
                  <a:lnTo>
                    <a:pt x="47" y="11193"/>
                  </a:lnTo>
                  <a:lnTo>
                    <a:pt x="235" y="11287"/>
                  </a:lnTo>
                  <a:lnTo>
                    <a:pt x="753" y="11334"/>
                  </a:lnTo>
                  <a:lnTo>
                    <a:pt x="1505" y="11334"/>
                  </a:lnTo>
                  <a:lnTo>
                    <a:pt x="2352" y="11287"/>
                  </a:lnTo>
                  <a:lnTo>
                    <a:pt x="4045" y="11193"/>
                  </a:lnTo>
                  <a:lnTo>
                    <a:pt x="4985" y="11146"/>
                  </a:lnTo>
                  <a:lnTo>
                    <a:pt x="5126" y="11193"/>
                  </a:lnTo>
                  <a:lnTo>
                    <a:pt x="5361" y="11287"/>
                  </a:lnTo>
                  <a:lnTo>
                    <a:pt x="5973" y="11758"/>
                  </a:lnTo>
                  <a:lnTo>
                    <a:pt x="7807" y="13027"/>
                  </a:lnTo>
                  <a:lnTo>
                    <a:pt x="8795" y="13733"/>
                  </a:lnTo>
                  <a:lnTo>
                    <a:pt x="9688" y="14297"/>
                  </a:lnTo>
                  <a:lnTo>
                    <a:pt x="10064" y="14485"/>
                  </a:lnTo>
                  <a:lnTo>
                    <a:pt x="10394" y="14626"/>
                  </a:lnTo>
                  <a:lnTo>
                    <a:pt x="10629" y="14720"/>
                  </a:lnTo>
                  <a:lnTo>
                    <a:pt x="10817" y="14673"/>
                  </a:lnTo>
                  <a:lnTo>
                    <a:pt x="11569" y="14344"/>
                  </a:lnTo>
                  <a:lnTo>
                    <a:pt x="7760" y="11146"/>
                  </a:lnTo>
                  <a:lnTo>
                    <a:pt x="8371" y="11193"/>
                  </a:lnTo>
                  <a:lnTo>
                    <a:pt x="9641" y="11287"/>
                  </a:lnTo>
                  <a:lnTo>
                    <a:pt x="10347" y="11287"/>
                  </a:lnTo>
                  <a:lnTo>
                    <a:pt x="10958" y="11240"/>
                  </a:lnTo>
                  <a:lnTo>
                    <a:pt x="11193" y="11193"/>
                  </a:lnTo>
                  <a:lnTo>
                    <a:pt x="11381" y="11099"/>
                  </a:lnTo>
                  <a:lnTo>
                    <a:pt x="11522" y="11005"/>
                  </a:lnTo>
                  <a:lnTo>
                    <a:pt x="11569" y="10911"/>
                  </a:lnTo>
                  <a:lnTo>
                    <a:pt x="11522" y="10864"/>
                  </a:lnTo>
                  <a:lnTo>
                    <a:pt x="11475" y="10817"/>
                  </a:lnTo>
                  <a:lnTo>
                    <a:pt x="11287" y="10676"/>
                  </a:lnTo>
                  <a:lnTo>
                    <a:pt x="11005" y="10629"/>
                  </a:lnTo>
                  <a:lnTo>
                    <a:pt x="10629" y="10535"/>
                  </a:lnTo>
                  <a:lnTo>
                    <a:pt x="9735" y="10394"/>
                  </a:lnTo>
                  <a:lnTo>
                    <a:pt x="8653" y="10300"/>
                  </a:lnTo>
                  <a:lnTo>
                    <a:pt x="7619" y="10206"/>
                  </a:lnTo>
                  <a:lnTo>
                    <a:pt x="6678" y="10112"/>
                  </a:lnTo>
                  <a:lnTo>
                    <a:pt x="6020" y="9970"/>
                  </a:lnTo>
                  <a:lnTo>
                    <a:pt x="5832" y="9876"/>
                  </a:lnTo>
                  <a:lnTo>
                    <a:pt x="5785" y="9829"/>
                  </a:lnTo>
                  <a:lnTo>
                    <a:pt x="5785" y="9782"/>
                  </a:lnTo>
                  <a:lnTo>
                    <a:pt x="5597" y="8042"/>
                  </a:lnTo>
                  <a:lnTo>
                    <a:pt x="5220" y="4703"/>
                  </a:lnTo>
                  <a:lnTo>
                    <a:pt x="465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19" name="Google Shape;2619;p71"/>
            <p:cNvSpPr/>
            <p:nvPr/>
          </p:nvSpPr>
          <p:spPr>
            <a:xfrm>
              <a:off x="6574125" y="2080325"/>
              <a:ext cx="313950" cy="182275"/>
            </a:xfrm>
            <a:custGeom>
              <a:avLst/>
              <a:gdLst/>
              <a:ahLst/>
              <a:cxnLst/>
              <a:rect l="l" t="t" r="r" b="b"/>
              <a:pathLst>
                <a:path w="12558" h="7291" extrusionOk="0">
                  <a:moveTo>
                    <a:pt x="1" y="1"/>
                  </a:moveTo>
                  <a:lnTo>
                    <a:pt x="95" y="330"/>
                  </a:lnTo>
                  <a:lnTo>
                    <a:pt x="330" y="1082"/>
                  </a:lnTo>
                  <a:lnTo>
                    <a:pt x="753" y="2211"/>
                  </a:lnTo>
                  <a:lnTo>
                    <a:pt x="1036" y="2823"/>
                  </a:lnTo>
                  <a:lnTo>
                    <a:pt x="1318" y="3481"/>
                  </a:lnTo>
                  <a:lnTo>
                    <a:pt x="1694" y="4139"/>
                  </a:lnTo>
                  <a:lnTo>
                    <a:pt x="2070" y="4798"/>
                  </a:lnTo>
                  <a:lnTo>
                    <a:pt x="2493" y="5362"/>
                  </a:lnTo>
                  <a:lnTo>
                    <a:pt x="2964" y="5926"/>
                  </a:lnTo>
                  <a:lnTo>
                    <a:pt x="3481" y="6444"/>
                  </a:lnTo>
                  <a:lnTo>
                    <a:pt x="4045" y="6820"/>
                  </a:lnTo>
                  <a:lnTo>
                    <a:pt x="4328" y="6961"/>
                  </a:lnTo>
                  <a:lnTo>
                    <a:pt x="4610" y="7102"/>
                  </a:lnTo>
                  <a:lnTo>
                    <a:pt x="4939" y="7196"/>
                  </a:lnTo>
                  <a:lnTo>
                    <a:pt x="5268" y="7243"/>
                  </a:lnTo>
                  <a:lnTo>
                    <a:pt x="5550" y="7290"/>
                  </a:lnTo>
                  <a:lnTo>
                    <a:pt x="5880" y="7243"/>
                  </a:lnTo>
                  <a:lnTo>
                    <a:pt x="6209" y="7196"/>
                  </a:lnTo>
                  <a:lnTo>
                    <a:pt x="6538" y="7149"/>
                  </a:lnTo>
                  <a:lnTo>
                    <a:pt x="7196" y="6914"/>
                  </a:lnTo>
                  <a:lnTo>
                    <a:pt x="7855" y="6632"/>
                  </a:lnTo>
                  <a:lnTo>
                    <a:pt x="8466" y="6256"/>
                  </a:lnTo>
                  <a:lnTo>
                    <a:pt x="9078" y="5832"/>
                  </a:lnTo>
                  <a:lnTo>
                    <a:pt x="9642" y="5362"/>
                  </a:lnTo>
                  <a:lnTo>
                    <a:pt x="10206" y="4892"/>
                  </a:lnTo>
                  <a:lnTo>
                    <a:pt x="11147" y="3904"/>
                  </a:lnTo>
                  <a:lnTo>
                    <a:pt x="11899" y="3058"/>
                  </a:lnTo>
                  <a:lnTo>
                    <a:pt x="12558" y="221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0" name="Google Shape;2620;p71"/>
            <p:cNvSpPr/>
            <p:nvPr/>
          </p:nvSpPr>
          <p:spPr>
            <a:xfrm>
              <a:off x="6939800" y="2045050"/>
              <a:ext cx="188125" cy="181100"/>
            </a:xfrm>
            <a:custGeom>
              <a:avLst/>
              <a:gdLst/>
              <a:ahLst/>
              <a:cxnLst/>
              <a:rect l="l" t="t" r="r" b="b"/>
              <a:pathLst>
                <a:path w="7525" h="7244" extrusionOk="0">
                  <a:moveTo>
                    <a:pt x="7525" y="1"/>
                  </a:moveTo>
                  <a:lnTo>
                    <a:pt x="6631" y="142"/>
                  </a:lnTo>
                  <a:lnTo>
                    <a:pt x="5691" y="330"/>
                  </a:lnTo>
                  <a:lnTo>
                    <a:pt x="4562" y="612"/>
                  </a:lnTo>
                  <a:lnTo>
                    <a:pt x="3292" y="1036"/>
                  </a:lnTo>
                  <a:lnTo>
                    <a:pt x="2681" y="1318"/>
                  </a:lnTo>
                  <a:lnTo>
                    <a:pt x="2069" y="1600"/>
                  </a:lnTo>
                  <a:lnTo>
                    <a:pt x="1458" y="1929"/>
                  </a:lnTo>
                  <a:lnTo>
                    <a:pt x="941" y="2305"/>
                  </a:lnTo>
                  <a:lnTo>
                    <a:pt x="423" y="2729"/>
                  </a:lnTo>
                  <a:lnTo>
                    <a:pt x="0" y="3152"/>
                  </a:lnTo>
                  <a:lnTo>
                    <a:pt x="282" y="3904"/>
                  </a:lnTo>
                  <a:lnTo>
                    <a:pt x="658" y="4610"/>
                  </a:lnTo>
                  <a:lnTo>
                    <a:pt x="1176" y="5409"/>
                  </a:lnTo>
                  <a:lnTo>
                    <a:pt x="1458" y="5833"/>
                  </a:lnTo>
                  <a:lnTo>
                    <a:pt x="1834" y="6209"/>
                  </a:lnTo>
                  <a:lnTo>
                    <a:pt x="2163" y="6538"/>
                  </a:lnTo>
                  <a:lnTo>
                    <a:pt x="2587" y="6820"/>
                  </a:lnTo>
                  <a:lnTo>
                    <a:pt x="3010" y="7055"/>
                  </a:lnTo>
                  <a:lnTo>
                    <a:pt x="3480" y="7196"/>
                  </a:lnTo>
                  <a:lnTo>
                    <a:pt x="3950" y="7243"/>
                  </a:lnTo>
                  <a:lnTo>
                    <a:pt x="4233" y="7243"/>
                  </a:lnTo>
                  <a:lnTo>
                    <a:pt x="4468" y="7196"/>
                  </a:lnTo>
                  <a:lnTo>
                    <a:pt x="4750" y="7102"/>
                  </a:lnTo>
                  <a:lnTo>
                    <a:pt x="4985" y="7008"/>
                  </a:lnTo>
                  <a:lnTo>
                    <a:pt x="5220" y="6867"/>
                  </a:lnTo>
                  <a:lnTo>
                    <a:pt x="5408" y="6679"/>
                  </a:lnTo>
                  <a:lnTo>
                    <a:pt x="5832" y="6303"/>
                  </a:lnTo>
                  <a:lnTo>
                    <a:pt x="6161" y="5785"/>
                  </a:lnTo>
                  <a:lnTo>
                    <a:pt x="6443" y="5221"/>
                  </a:lnTo>
                  <a:lnTo>
                    <a:pt x="6678" y="4610"/>
                  </a:lnTo>
                  <a:lnTo>
                    <a:pt x="6913" y="3998"/>
                  </a:lnTo>
                  <a:lnTo>
                    <a:pt x="7054" y="3340"/>
                  </a:lnTo>
                  <a:lnTo>
                    <a:pt x="7290" y="2117"/>
                  </a:lnTo>
                  <a:lnTo>
                    <a:pt x="7431" y="1036"/>
                  </a:lnTo>
                  <a:lnTo>
                    <a:pt x="7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1" name="Google Shape;2621;p71"/>
            <p:cNvSpPr/>
            <p:nvPr/>
          </p:nvSpPr>
          <p:spPr>
            <a:xfrm>
              <a:off x="6851600" y="838775"/>
              <a:ext cx="357450" cy="286900"/>
            </a:xfrm>
            <a:custGeom>
              <a:avLst/>
              <a:gdLst/>
              <a:ahLst/>
              <a:cxnLst/>
              <a:rect l="l" t="t" r="r" b="b"/>
              <a:pathLst>
                <a:path w="14298" h="11476" extrusionOk="0">
                  <a:moveTo>
                    <a:pt x="4751" y="0"/>
                  </a:moveTo>
                  <a:lnTo>
                    <a:pt x="4563" y="47"/>
                  </a:lnTo>
                  <a:lnTo>
                    <a:pt x="4422" y="141"/>
                  </a:lnTo>
                  <a:lnTo>
                    <a:pt x="4280" y="235"/>
                  </a:lnTo>
                  <a:lnTo>
                    <a:pt x="4233" y="376"/>
                  </a:lnTo>
                  <a:lnTo>
                    <a:pt x="4186" y="470"/>
                  </a:lnTo>
                  <a:lnTo>
                    <a:pt x="4139" y="611"/>
                  </a:lnTo>
                  <a:lnTo>
                    <a:pt x="4186" y="753"/>
                  </a:lnTo>
                  <a:lnTo>
                    <a:pt x="4233" y="894"/>
                  </a:lnTo>
                  <a:lnTo>
                    <a:pt x="4422" y="1223"/>
                  </a:lnTo>
                  <a:lnTo>
                    <a:pt x="4704" y="1505"/>
                  </a:lnTo>
                  <a:lnTo>
                    <a:pt x="5033" y="1834"/>
                  </a:lnTo>
                  <a:lnTo>
                    <a:pt x="5832" y="2493"/>
                  </a:lnTo>
                  <a:lnTo>
                    <a:pt x="6585" y="3104"/>
                  </a:lnTo>
                  <a:lnTo>
                    <a:pt x="7149" y="3574"/>
                  </a:lnTo>
                  <a:lnTo>
                    <a:pt x="7290" y="3762"/>
                  </a:lnTo>
                  <a:lnTo>
                    <a:pt x="7337" y="3856"/>
                  </a:lnTo>
                  <a:lnTo>
                    <a:pt x="7337" y="3904"/>
                  </a:lnTo>
                  <a:lnTo>
                    <a:pt x="7290" y="3951"/>
                  </a:lnTo>
                  <a:lnTo>
                    <a:pt x="7196" y="3998"/>
                  </a:lnTo>
                  <a:lnTo>
                    <a:pt x="3528" y="3998"/>
                  </a:lnTo>
                  <a:lnTo>
                    <a:pt x="2399" y="4092"/>
                  </a:lnTo>
                  <a:lnTo>
                    <a:pt x="1412" y="4280"/>
                  </a:lnTo>
                  <a:lnTo>
                    <a:pt x="988" y="4374"/>
                  </a:lnTo>
                  <a:lnTo>
                    <a:pt x="659" y="4515"/>
                  </a:lnTo>
                  <a:lnTo>
                    <a:pt x="377" y="4656"/>
                  </a:lnTo>
                  <a:lnTo>
                    <a:pt x="142" y="4844"/>
                  </a:lnTo>
                  <a:lnTo>
                    <a:pt x="48" y="5079"/>
                  </a:lnTo>
                  <a:lnTo>
                    <a:pt x="1" y="5314"/>
                  </a:lnTo>
                  <a:lnTo>
                    <a:pt x="48" y="5503"/>
                  </a:lnTo>
                  <a:lnTo>
                    <a:pt x="95" y="5644"/>
                  </a:lnTo>
                  <a:lnTo>
                    <a:pt x="189" y="5785"/>
                  </a:lnTo>
                  <a:lnTo>
                    <a:pt x="330" y="5926"/>
                  </a:lnTo>
                  <a:lnTo>
                    <a:pt x="659" y="6114"/>
                  </a:lnTo>
                  <a:lnTo>
                    <a:pt x="1082" y="6255"/>
                  </a:lnTo>
                  <a:lnTo>
                    <a:pt x="1506" y="6302"/>
                  </a:lnTo>
                  <a:lnTo>
                    <a:pt x="2023" y="6349"/>
                  </a:lnTo>
                  <a:lnTo>
                    <a:pt x="3105" y="6349"/>
                  </a:lnTo>
                  <a:lnTo>
                    <a:pt x="4892" y="6208"/>
                  </a:lnTo>
                  <a:lnTo>
                    <a:pt x="5174" y="6208"/>
                  </a:lnTo>
                  <a:lnTo>
                    <a:pt x="5315" y="6255"/>
                  </a:lnTo>
                  <a:lnTo>
                    <a:pt x="5362" y="6255"/>
                  </a:lnTo>
                  <a:lnTo>
                    <a:pt x="5362" y="6302"/>
                  </a:lnTo>
                  <a:lnTo>
                    <a:pt x="5221" y="6396"/>
                  </a:lnTo>
                  <a:lnTo>
                    <a:pt x="4045" y="7290"/>
                  </a:lnTo>
                  <a:lnTo>
                    <a:pt x="3058" y="8089"/>
                  </a:lnTo>
                  <a:lnTo>
                    <a:pt x="2681" y="8465"/>
                  </a:lnTo>
                  <a:lnTo>
                    <a:pt x="2352" y="8842"/>
                  </a:lnTo>
                  <a:lnTo>
                    <a:pt x="2117" y="9171"/>
                  </a:lnTo>
                  <a:lnTo>
                    <a:pt x="1929" y="9500"/>
                  </a:lnTo>
                  <a:lnTo>
                    <a:pt x="1741" y="9782"/>
                  </a:lnTo>
                  <a:lnTo>
                    <a:pt x="1694" y="10064"/>
                  </a:lnTo>
                  <a:lnTo>
                    <a:pt x="1647" y="10346"/>
                  </a:lnTo>
                  <a:lnTo>
                    <a:pt x="1694" y="10582"/>
                  </a:lnTo>
                  <a:lnTo>
                    <a:pt x="1741" y="10817"/>
                  </a:lnTo>
                  <a:lnTo>
                    <a:pt x="1882" y="11052"/>
                  </a:lnTo>
                  <a:lnTo>
                    <a:pt x="2070" y="11240"/>
                  </a:lnTo>
                  <a:lnTo>
                    <a:pt x="2305" y="11428"/>
                  </a:lnTo>
                  <a:lnTo>
                    <a:pt x="2446" y="11475"/>
                  </a:lnTo>
                  <a:lnTo>
                    <a:pt x="2540" y="11475"/>
                  </a:lnTo>
                  <a:lnTo>
                    <a:pt x="2681" y="11428"/>
                  </a:lnTo>
                  <a:lnTo>
                    <a:pt x="2776" y="11381"/>
                  </a:lnTo>
                  <a:lnTo>
                    <a:pt x="3058" y="11193"/>
                  </a:lnTo>
                  <a:lnTo>
                    <a:pt x="3293" y="10864"/>
                  </a:lnTo>
                  <a:lnTo>
                    <a:pt x="3904" y="10064"/>
                  </a:lnTo>
                  <a:lnTo>
                    <a:pt x="4610" y="9171"/>
                  </a:lnTo>
                  <a:lnTo>
                    <a:pt x="4986" y="8748"/>
                  </a:lnTo>
                  <a:lnTo>
                    <a:pt x="5362" y="8418"/>
                  </a:lnTo>
                  <a:lnTo>
                    <a:pt x="5738" y="8136"/>
                  </a:lnTo>
                  <a:lnTo>
                    <a:pt x="5974" y="8042"/>
                  </a:lnTo>
                  <a:lnTo>
                    <a:pt x="6209" y="7995"/>
                  </a:lnTo>
                  <a:lnTo>
                    <a:pt x="6397" y="7948"/>
                  </a:lnTo>
                  <a:lnTo>
                    <a:pt x="6632" y="7995"/>
                  </a:lnTo>
                  <a:lnTo>
                    <a:pt x="6867" y="8042"/>
                  </a:lnTo>
                  <a:lnTo>
                    <a:pt x="7102" y="8136"/>
                  </a:lnTo>
                  <a:lnTo>
                    <a:pt x="7337" y="8277"/>
                  </a:lnTo>
                  <a:lnTo>
                    <a:pt x="7620" y="8465"/>
                  </a:lnTo>
                  <a:lnTo>
                    <a:pt x="7855" y="8700"/>
                  </a:lnTo>
                  <a:lnTo>
                    <a:pt x="8090" y="8983"/>
                  </a:lnTo>
                  <a:lnTo>
                    <a:pt x="14298" y="6396"/>
                  </a:lnTo>
                  <a:lnTo>
                    <a:pt x="13969" y="5550"/>
                  </a:lnTo>
                  <a:lnTo>
                    <a:pt x="13545" y="4656"/>
                  </a:lnTo>
                  <a:lnTo>
                    <a:pt x="13028" y="3668"/>
                  </a:lnTo>
                  <a:lnTo>
                    <a:pt x="12699" y="3151"/>
                  </a:lnTo>
                  <a:lnTo>
                    <a:pt x="12370" y="2634"/>
                  </a:lnTo>
                  <a:lnTo>
                    <a:pt x="12040" y="2163"/>
                  </a:lnTo>
                  <a:lnTo>
                    <a:pt x="11711" y="1740"/>
                  </a:lnTo>
                  <a:lnTo>
                    <a:pt x="11335" y="1364"/>
                  </a:lnTo>
                  <a:lnTo>
                    <a:pt x="10912" y="1082"/>
                  </a:lnTo>
                  <a:lnTo>
                    <a:pt x="10535" y="894"/>
                  </a:lnTo>
                  <a:lnTo>
                    <a:pt x="10347" y="847"/>
                  </a:lnTo>
                  <a:lnTo>
                    <a:pt x="10159" y="800"/>
                  </a:lnTo>
                  <a:lnTo>
                    <a:pt x="9877" y="847"/>
                  </a:lnTo>
                  <a:lnTo>
                    <a:pt x="9736" y="894"/>
                  </a:lnTo>
                  <a:lnTo>
                    <a:pt x="9642" y="1035"/>
                  </a:lnTo>
                  <a:lnTo>
                    <a:pt x="9642" y="1176"/>
                  </a:lnTo>
                  <a:lnTo>
                    <a:pt x="9736" y="1364"/>
                  </a:lnTo>
                  <a:lnTo>
                    <a:pt x="9830" y="1599"/>
                  </a:lnTo>
                  <a:lnTo>
                    <a:pt x="10159" y="2069"/>
                  </a:lnTo>
                  <a:lnTo>
                    <a:pt x="10441" y="2540"/>
                  </a:lnTo>
                  <a:lnTo>
                    <a:pt x="10676" y="2963"/>
                  </a:lnTo>
                  <a:lnTo>
                    <a:pt x="10723" y="3151"/>
                  </a:lnTo>
                  <a:lnTo>
                    <a:pt x="10676" y="3292"/>
                  </a:lnTo>
                  <a:lnTo>
                    <a:pt x="10582" y="3386"/>
                  </a:lnTo>
                  <a:lnTo>
                    <a:pt x="10394" y="3433"/>
                  </a:lnTo>
                  <a:lnTo>
                    <a:pt x="10112" y="3386"/>
                  </a:lnTo>
                  <a:lnTo>
                    <a:pt x="9783" y="3245"/>
                  </a:lnTo>
                  <a:lnTo>
                    <a:pt x="9454" y="3057"/>
                  </a:lnTo>
                  <a:lnTo>
                    <a:pt x="9077" y="2775"/>
                  </a:lnTo>
                  <a:lnTo>
                    <a:pt x="8325" y="2116"/>
                  </a:lnTo>
                  <a:lnTo>
                    <a:pt x="7478" y="1411"/>
                  </a:lnTo>
                  <a:lnTo>
                    <a:pt x="6632" y="753"/>
                  </a:lnTo>
                  <a:lnTo>
                    <a:pt x="6209" y="470"/>
                  </a:lnTo>
                  <a:lnTo>
                    <a:pt x="5832" y="235"/>
                  </a:lnTo>
                  <a:lnTo>
                    <a:pt x="5456" y="47"/>
                  </a:lnTo>
                  <a:lnTo>
                    <a:pt x="5080"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2" name="Google Shape;2622;p71"/>
            <p:cNvSpPr/>
            <p:nvPr/>
          </p:nvSpPr>
          <p:spPr>
            <a:xfrm>
              <a:off x="7231375" y="998675"/>
              <a:ext cx="150500" cy="103475"/>
            </a:xfrm>
            <a:custGeom>
              <a:avLst/>
              <a:gdLst/>
              <a:ahLst/>
              <a:cxnLst/>
              <a:rect l="l" t="t" r="r" b="b"/>
              <a:pathLst>
                <a:path w="6020" h="4139" extrusionOk="0">
                  <a:moveTo>
                    <a:pt x="5926" y="0"/>
                  </a:moveTo>
                  <a:lnTo>
                    <a:pt x="2634" y="611"/>
                  </a:lnTo>
                  <a:lnTo>
                    <a:pt x="188" y="1082"/>
                  </a:lnTo>
                  <a:lnTo>
                    <a:pt x="94" y="1364"/>
                  </a:lnTo>
                  <a:lnTo>
                    <a:pt x="0" y="1646"/>
                  </a:lnTo>
                  <a:lnTo>
                    <a:pt x="0" y="1928"/>
                  </a:lnTo>
                  <a:lnTo>
                    <a:pt x="0" y="2163"/>
                  </a:lnTo>
                  <a:lnTo>
                    <a:pt x="141" y="2681"/>
                  </a:lnTo>
                  <a:lnTo>
                    <a:pt x="329" y="3151"/>
                  </a:lnTo>
                  <a:lnTo>
                    <a:pt x="565" y="3574"/>
                  </a:lnTo>
                  <a:lnTo>
                    <a:pt x="753" y="3856"/>
                  </a:lnTo>
                  <a:lnTo>
                    <a:pt x="988" y="4139"/>
                  </a:lnTo>
                  <a:lnTo>
                    <a:pt x="1693" y="4139"/>
                  </a:lnTo>
                  <a:lnTo>
                    <a:pt x="2446" y="4092"/>
                  </a:lnTo>
                  <a:lnTo>
                    <a:pt x="3245" y="3998"/>
                  </a:lnTo>
                  <a:lnTo>
                    <a:pt x="3951" y="3856"/>
                  </a:lnTo>
                  <a:lnTo>
                    <a:pt x="5126" y="3574"/>
                  </a:lnTo>
                  <a:lnTo>
                    <a:pt x="5456" y="3480"/>
                  </a:lnTo>
                  <a:lnTo>
                    <a:pt x="5550" y="3433"/>
                  </a:lnTo>
                  <a:lnTo>
                    <a:pt x="4985" y="3104"/>
                  </a:lnTo>
                  <a:lnTo>
                    <a:pt x="4092" y="2728"/>
                  </a:lnTo>
                  <a:lnTo>
                    <a:pt x="2869" y="2210"/>
                  </a:lnTo>
                  <a:lnTo>
                    <a:pt x="3245" y="2163"/>
                  </a:lnTo>
                  <a:lnTo>
                    <a:pt x="3574" y="2022"/>
                  </a:lnTo>
                  <a:lnTo>
                    <a:pt x="4233" y="1740"/>
                  </a:lnTo>
                  <a:lnTo>
                    <a:pt x="4797" y="1364"/>
                  </a:lnTo>
                  <a:lnTo>
                    <a:pt x="5315" y="988"/>
                  </a:lnTo>
                  <a:lnTo>
                    <a:pt x="5691" y="611"/>
                  </a:lnTo>
                  <a:lnTo>
                    <a:pt x="5926" y="282"/>
                  </a:lnTo>
                  <a:lnTo>
                    <a:pt x="6020" y="94"/>
                  </a:lnTo>
                  <a:lnTo>
                    <a:pt x="5973" y="47"/>
                  </a:lnTo>
                  <a:lnTo>
                    <a:pt x="5926"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3" name="Google Shape;2623;p71"/>
            <p:cNvSpPr/>
            <p:nvPr/>
          </p:nvSpPr>
          <p:spPr>
            <a:xfrm>
              <a:off x="5769925" y="1163275"/>
              <a:ext cx="653750" cy="580825"/>
            </a:xfrm>
            <a:custGeom>
              <a:avLst/>
              <a:gdLst/>
              <a:ahLst/>
              <a:cxnLst/>
              <a:rect l="l" t="t" r="r" b="b"/>
              <a:pathLst>
                <a:path w="26150" h="23233" extrusionOk="0">
                  <a:moveTo>
                    <a:pt x="14204" y="0"/>
                  </a:moveTo>
                  <a:lnTo>
                    <a:pt x="13592" y="47"/>
                  </a:lnTo>
                  <a:lnTo>
                    <a:pt x="12981" y="141"/>
                  </a:lnTo>
                  <a:lnTo>
                    <a:pt x="12323" y="235"/>
                  </a:lnTo>
                  <a:lnTo>
                    <a:pt x="11006" y="564"/>
                  </a:lnTo>
                  <a:lnTo>
                    <a:pt x="9642" y="988"/>
                  </a:lnTo>
                  <a:lnTo>
                    <a:pt x="8278" y="1505"/>
                  </a:lnTo>
                  <a:lnTo>
                    <a:pt x="6914" y="2116"/>
                  </a:lnTo>
                  <a:lnTo>
                    <a:pt x="5597" y="2822"/>
                  </a:lnTo>
                  <a:lnTo>
                    <a:pt x="4939" y="3245"/>
                  </a:lnTo>
                  <a:lnTo>
                    <a:pt x="4328" y="3621"/>
                  </a:lnTo>
                  <a:lnTo>
                    <a:pt x="3763" y="4092"/>
                  </a:lnTo>
                  <a:lnTo>
                    <a:pt x="3199" y="4515"/>
                  </a:lnTo>
                  <a:lnTo>
                    <a:pt x="2682" y="4985"/>
                  </a:lnTo>
                  <a:lnTo>
                    <a:pt x="2211" y="5455"/>
                  </a:lnTo>
                  <a:lnTo>
                    <a:pt x="1741" y="5926"/>
                  </a:lnTo>
                  <a:lnTo>
                    <a:pt x="1318" y="6443"/>
                  </a:lnTo>
                  <a:lnTo>
                    <a:pt x="988" y="6960"/>
                  </a:lnTo>
                  <a:lnTo>
                    <a:pt x="659" y="7478"/>
                  </a:lnTo>
                  <a:lnTo>
                    <a:pt x="424" y="8042"/>
                  </a:lnTo>
                  <a:lnTo>
                    <a:pt x="236" y="8559"/>
                  </a:lnTo>
                  <a:lnTo>
                    <a:pt x="95" y="9124"/>
                  </a:lnTo>
                  <a:lnTo>
                    <a:pt x="1" y="9688"/>
                  </a:lnTo>
                  <a:lnTo>
                    <a:pt x="1" y="10252"/>
                  </a:lnTo>
                  <a:lnTo>
                    <a:pt x="48" y="10817"/>
                  </a:lnTo>
                  <a:lnTo>
                    <a:pt x="142" y="11334"/>
                  </a:lnTo>
                  <a:lnTo>
                    <a:pt x="283" y="11804"/>
                  </a:lnTo>
                  <a:lnTo>
                    <a:pt x="471" y="12228"/>
                  </a:lnTo>
                  <a:lnTo>
                    <a:pt x="612" y="12557"/>
                  </a:lnTo>
                  <a:lnTo>
                    <a:pt x="847" y="12839"/>
                  </a:lnTo>
                  <a:lnTo>
                    <a:pt x="1035" y="13074"/>
                  </a:lnTo>
                  <a:lnTo>
                    <a:pt x="1271" y="13262"/>
                  </a:lnTo>
                  <a:lnTo>
                    <a:pt x="1506" y="13403"/>
                  </a:lnTo>
                  <a:lnTo>
                    <a:pt x="1788" y="13497"/>
                  </a:lnTo>
                  <a:lnTo>
                    <a:pt x="2023" y="13544"/>
                  </a:lnTo>
                  <a:lnTo>
                    <a:pt x="2305" y="13544"/>
                  </a:lnTo>
                  <a:lnTo>
                    <a:pt x="2587" y="13497"/>
                  </a:lnTo>
                  <a:lnTo>
                    <a:pt x="3152" y="13356"/>
                  </a:lnTo>
                  <a:lnTo>
                    <a:pt x="3716" y="13121"/>
                  </a:lnTo>
                  <a:lnTo>
                    <a:pt x="4281" y="12792"/>
                  </a:lnTo>
                  <a:lnTo>
                    <a:pt x="4798" y="12416"/>
                  </a:lnTo>
                  <a:lnTo>
                    <a:pt x="5268" y="12040"/>
                  </a:lnTo>
                  <a:lnTo>
                    <a:pt x="5691" y="11663"/>
                  </a:lnTo>
                  <a:lnTo>
                    <a:pt x="6350" y="11052"/>
                  </a:lnTo>
                  <a:lnTo>
                    <a:pt x="6585" y="10817"/>
                  </a:lnTo>
                  <a:lnTo>
                    <a:pt x="6303" y="11193"/>
                  </a:lnTo>
                  <a:lnTo>
                    <a:pt x="5644" y="12134"/>
                  </a:lnTo>
                  <a:lnTo>
                    <a:pt x="4751" y="13544"/>
                  </a:lnTo>
                  <a:lnTo>
                    <a:pt x="4328" y="14344"/>
                  </a:lnTo>
                  <a:lnTo>
                    <a:pt x="3857" y="15238"/>
                  </a:lnTo>
                  <a:lnTo>
                    <a:pt x="3481" y="16084"/>
                  </a:lnTo>
                  <a:lnTo>
                    <a:pt x="3152" y="16978"/>
                  </a:lnTo>
                  <a:lnTo>
                    <a:pt x="2870" y="17871"/>
                  </a:lnTo>
                  <a:lnTo>
                    <a:pt x="2823" y="18294"/>
                  </a:lnTo>
                  <a:lnTo>
                    <a:pt x="2776" y="18718"/>
                  </a:lnTo>
                  <a:lnTo>
                    <a:pt x="2729" y="19141"/>
                  </a:lnTo>
                  <a:lnTo>
                    <a:pt x="2776" y="19517"/>
                  </a:lnTo>
                  <a:lnTo>
                    <a:pt x="2823" y="19893"/>
                  </a:lnTo>
                  <a:lnTo>
                    <a:pt x="2917" y="20223"/>
                  </a:lnTo>
                  <a:lnTo>
                    <a:pt x="3105" y="20552"/>
                  </a:lnTo>
                  <a:lnTo>
                    <a:pt x="3293" y="20834"/>
                  </a:lnTo>
                  <a:lnTo>
                    <a:pt x="3528" y="21116"/>
                  </a:lnTo>
                  <a:lnTo>
                    <a:pt x="3857" y="21351"/>
                  </a:lnTo>
                  <a:lnTo>
                    <a:pt x="4186" y="21539"/>
                  </a:lnTo>
                  <a:lnTo>
                    <a:pt x="4516" y="21633"/>
                  </a:lnTo>
                  <a:lnTo>
                    <a:pt x="4845" y="21728"/>
                  </a:lnTo>
                  <a:lnTo>
                    <a:pt x="5221" y="21728"/>
                  </a:lnTo>
                  <a:lnTo>
                    <a:pt x="5550" y="21681"/>
                  </a:lnTo>
                  <a:lnTo>
                    <a:pt x="5927" y="21586"/>
                  </a:lnTo>
                  <a:lnTo>
                    <a:pt x="6256" y="21492"/>
                  </a:lnTo>
                  <a:lnTo>
                    <a:pt x="6585" y="21304"/>
                  </a:lnTo>
                  <a:lnTo>
                    <a:pt x="6961" y="21116"/>
                  </a:lnTo>
                  <a:lnTo>
                    <a:pt x="7290" y="20881"/>
                  </a:lnTo>
                  <a:lnTo>
                    <a:pt x="7949" y="20317"/>
                  </a:lnTo>
                  <a:lnTo>
                    <a:pt x="8560" y="19658"/>
                  </a:lnTo>
                  <a:lnTo>
                    <a:pt x="9172" y="18953"/>
                  </a:lnTo>
                  <a:lnTo>
                    <a:pt x="9736" y="18200"/>
                  </a:lnTo>
                  <a:lnTo>
                    <a:pt x="10253" y="17495"/>
                  </a:lnTo>
                  <a:lnTo>
                    <a:pt x="11053" y="16178"/>
                  </a:lnTo>
                  <a:lnTo>
                    <a:pt x="11617" y="15191"/>
                  </a:lnTo>
                  <a:lnTo>
                    <a:pt x="11805" y="14814"/>
                  </a:lnTo>
                  <a:lnTo>
                    <a:pt x="11570" y="16084"/>
                  </a:lnTo>
                  <a:lnTo>
                    <a:pt x="11382" y="17448"/>
                  </a:lnTo>
                  <a:lnTo>
                    <a:pt x="11288" y="18200"/>
                  </a:lnTo>
                  <a:lnTo>
                    <a:pt x="11241" y="18953"/>
                  </a:lnTo>
                  <a:lnTo>
                    <a:pt x="11241" y="19752"/>
                  </a:lnTo>
                  <a:lnTo>
                    <a:pt x="11241" y="20505"/>
                  </a:lnTo>
                  <a:lnTo>
                    <a:pt x="11335" y="21210"/>
                  </a:lnTo>
                  <a:lnTo>
                    <a:pt x="11476" y="21822"/>
                  </a:lnTo>
                  <a:lnTo>
                    <a:pt x="11570" y="22104"/>
                  </a:lnTo>
                  <a:lnTo>
                    <a:pt x="11711" y="22386"/>
                  </a:lnTo>
                  <a:lnTo>
                    <a:pt x="11852" y="22621"/>
                  </a:lnTo>
                  <a:lnTo>
                    <a:pt x="11993" y="22809"/>
                  </a:lnTo>
                  <a:lnTo>
                    <a:pt x="12181" y="22997"/>
                  </a:lnTo>
                  <a:lnTo>
                    <a:pt x="12417" y="23091"/>
                  </a:lnTo>
                  <a:lnTo>
                    <a:pt x="12652" y="23185"/>
                  </a:lnTo>
                  <a:lnTo>
                    <a:pt x="12887" y="23232"/>
                  </a:lnTo>
                  <a:lnTo>
                    <a:pt x="13169" y="23232"/>
                  </a:lnTo>
                  <a:lnTo>
                    <a:pt x="13404" y="23185"/>
                  </a:lnTo>
                  <a:lnTo>
                    <a:pt x="13639" y="23044"/>
                  </a:lnTo>
                  <a:lnTo>
                    <a:pt x="13827" y="22903"/>
                  </a:lnTo>
                  <a:lnTo>
                    <a:pt x="14016" y="22668"/>
                  </a:lnTo>
                  <a:lnTo>
                    <a:pt x="14157" y="22433"/>
                  </a:lnTo>
                  <a:lnTo>
                    <a:pt x="14486" y="21869"/>
                  </a:lnTo>
                  <a:lnTo>
                    <a:pt x="14768" y="21163"/>
                  </a:lnTo>
                  <a:lnTo>
                    <a:pt x="15050" y="20411"/>
                  </a:lnTo>
                  <a:lnTo>
                    <a:pt x="15285" y="19658"/>
                  </a:lnTo>
                  <a:lnTo>
                    <a:pt x="15615" y="18859"/>
                  </a:lnTo>
                  <a:lnTo>
                    <a:pt x="15944" y="18106"/>
                  </a:lnTo>
                  <a:lnTo>
                    <a:pt x="16367" y="17401"/>
                  </a:lnTo>
                  <a:lnTo>
                    <a:pt x="16602" y="17072"/>
                  </a:lnTo>
                  <a:lnTo>
                    <a:pt x="16884" y="16789"/>
                  </a:lnTo>
                  <a:lnTo>
                    <a:pt x="17167" y="16554"/>
                  </a:lnTo>
                  <a:lnTo>
                    <a:pt x="17496" y="16366"/>
                  </a:lnTo>
                  <a:lnTo>
                    <a:pt x="17825" y="16178"/>
                  </a:lnTo>
                  <a:lnTo>
                    <a:pt x="18201" y="16037"/>
                  </a:lnTo>
                  <a:lnTo>
                    <a:pt x="18624" y="15990"/>
                  </a:lnTo>
                  <a:lnTo>
                    <a:pt x="19095" y="15943"/>
                  </a:lnTo>
                  <a:lnTo>
                    <a:pt x="19565" y="15990"/>
                  </a:lnTo>
                  <a:lnTo>
                    <a:pt x="20129" y="16084"/>
                  </a:lnTo>
                  <a:lnTo>
                    <a:pt x="20694" y="16272"/>
                  </a:lnTo>
                  <a:lnTo>
                    <a:pt x="21305" y="16507"/>
                  </a:lnTo>
                  <a:lnTo>
                    <a:pt x="26149" y="11616"/>
                  </a:lnTo>
                  <a:lnTo>
                    <a:pt x="25961" y="11146"/>
                  </a:lnTo>
                  <a:lnTo>
                    <a:pt x="25303" y="9923"/>
                  </a:lnTo>
                  <a:lnTo>
                    <a:pt x="24268" y="8183"/>
                  </a:lnTo>
                  <a:lnTo>
                    <a:pt x="23657" y="7196"/>
                  </a:lnTo>
                  <a:lnTo>
                    <a:pt x="22998" y="6161"/>
                  </a:lnTo>
                  <a:lnTo>
                    <a:pt x="22246" y="5126"/>
                  </a:lnTo>
                  <a:lnTo>
                    <a:pt x="21446" y="4092"/>
                  </a:lnTo>
                  <a:lnTo>
                    <a:pt x="20553" y="3151"/>
                  </a:lnTo>
                  <a:lnTo>
                    <a:pt x="19659" y="2258"/>
                  </a:lnTo>
                  <a:lnTo>
                    <a:pt x="19236" y="1834"/>
                  </a:lnTo>
                  <a:lnTo>
                    <a:pt x="18766" y="1458"/>
                  </a:lnTo>
                  <a:lnTo>
                    <a:pt x="18295" y="1129"/>
                  </a:lnTo>
                  <a:lnTo>
                    <a:pt x="17825" y="800"/>
                  </a:lnTo>
                  <a:lnTo>
                    <a:pt x="17308" y="564"/>
                  </a:lnTo>
                  <a:lnTo>
                    <a:pt x="16837" y="329"/>
                  </a:lnTo>
                  <a:lnTo>
                    <a:pt x="16320" y="188"/>
                  </a:lnTo>
                  <a:lnTo>
                    <a:pt x="15850" y="94"/>
                  </a:lnTo>
                  <a:lnTo>
                    <a:pt x="153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4" name="Google Shape;2624;p71"/>
            <p:cNvSpPr/>
            <p:nvPr/>
          </p:nvSpPr>
          <p:spPr>
            <a:xfrm>
              <a:off x="5874575" y="1290250"/>
              <a:ext cx="288075" cy="239875"/>
            </a:xfrm>
            <a:custGeom>
              <a:avLst/>
              <a:gdLst/>
              <a:ahLst/>
              <a:cxnLst/>
              <a:rect l="l" t="t" r="r" b="b"/>
              <a:pathLst>
                <a:path w="11523" h="9595" fill="none" extrusionOk="0">
                  <a:moveTo>
                    <a:pt x="800" y="0"/>
                  </a:moveTo>
                  <a:lnTo>
                    <a:pt x="800" y="0"/>
                  </a:lnTo>
                  <a:lnTo>
                    <a:pt x="565" y="565"/>
                  </a:lnTo>
                  <a:lnTo>
                    <a:pt x="330" y="1176"/>
                  </a:lnTo>
                  <a:lnTo>
                    <a:pt x="95" y="1928"/>
                  </a:lnTo>
                  <a:lnTo>
                    <a:pt x="47" y="2305"/>
                  </a:lnTo>
                  <a:lnTo>
                    <a:pt x="0" y="2728"/>
                  </a:lnTo>
                  <a:lnTo>
                    <a:pt x="0" y="3104"/>
                  </a:lnTo>
                  <a:lnTo>
                    <a:pt x="47" y="3433"/>
                  </a:lnTo>
                  <a:lnTo>
                    <a:pt x="142" y="3763"/>
                  </a:lnTo>
                  <a:lnTo>
                    <a:pt x="283" y="4092"/>
                  </a:lnTo>
                  <a:lnTo>
                    <a:pt x="518" y="4327"/>
                  </a:lnTo>
                  <a:lnTo>
                    <a:pt x="847" y="4515"/>
                  </a:lnTo>
                  <a:lnTo>
                    <a:pt x="847" y="4515"/>
                  </a:lnTo>
                  <a:lnTo>
                    <a:pt x="1223" y="4656"/>
                  </a:lnTo>
                  <a:lnTo>
                    <a:pt x="1552" y="4703"/>
                  </a:lnTo>
                  <a:lnTo>
                    <a:pt x="1882" y="4750"/>
                  </a:lnTo>
                  <a:lnTo>
                    <a:pt x="2211" y="4750"/>
                  </a:lnTo>
                  <a:lnTo>
                    <a:pt x="2540" y="4703"/>
                  </a:lnTo>
                  <a:lnTo>
                    <a:pt x="2822" y="4609"/>
                  </a:lnTo>
                  <a:lnTo>
                    <a:pt x="3387" y="4374"/>
                  </a:lnTo>
                  <a:lnTo>
                    <a:pt x="3810" y="4139"/>
                  </a:lnTo>
                  <a:lnTo>
                    <a:pt x="4186" y="3904"/>
                  </a:lnTo>
                  <a:lnTo>
                    <a:pt x="4468" y="3621"/>
                  </a:lnTo>
                  <a:lnTo>
                    <a:pt x="4468" y="3621"/>
                  </a:lnTo>
                  <a:lnTo>
                    <a:pt x="4233" y="4092"/>
                  </a:lnTo>
                  <a:lnTo>
                    <a:pt x="4045" y="4562"/>
                  </a:lnTo>
                  <a:lnTo>
                    <a:pt x="3857" y="5126"/>
                  </a:lnTo>
                  <a:lnTo>
                    <a:pt x="3716" y="5691"/>
                  </a:lnTo>
                  <a:lnTo>
                    <a:pt x="3669" y="5973"/>
                  </a:lnTo>
                  <a:lnTo>
                    <a:pt x="3669" y="6255"/>
                  </a:lnTo>
                  <a:lnTo>
                    <a:pt x="3716" y="6537"/>
                  </a:lnTo>
                  <a:lnTo>
                    <a:pt x="3763" y="6772"/>
                  </a:lnTo>
                  <a:lnTo>
                    <a:pt x="3904" y="7008"/>
                  </a:lnTo>
                  <a:lnTo>
                    <a:pt x="4092" y="7149"/>
                  </a:lnTo>
                  <a:lnTo>
                    <a:pt x="4092" y="7149"/>
                  </a:lnTo>
                  <a:lnTo>
                    <a:pt x="4327" y="7243"/>
                  </a:lnTo>
                  <a:lnTo>
                    <a:pt x="4562" y="7290"/>
                  </a:lnTo>
                  <a:lnTo>
                    <a:pt x="4844" y="7290"/>
                  </a:lnTo>
                  <a:lnTo>
                    <a:pt x="5127" y="7196"/>
                  </a:lnTo>
                  <a:lnTo>
                    <a:pt x="5409" y="7055"/>
                  </a:lnTo>
                  <a:lnTo>
                    <a:pt x="5691" y="6914"/>
                  </a:lnTo>
                  <a:lnTo>
                    <a:pt x="6255" y="6490"/>
                  </a:lnTo>
                  <a:lnTo>
                    <a:pt x="6773" y="6067"/>
                  </a:lnTo>
                  <a:lnTo>
                    <a:pt x="7149" y="5644"/>
                  </a:lnTo>
                  <a:lnTo>
                    <a:pt x="7525" y="5268"/>
                  </a:lnTo>
                  <a:lnTo>
                    <a:pt x="7525" y="5268"/>
                  </a:lnTo>
                  <a:lnTo>
                    <a:pt x="7384" y="5832"/>
                  </a:lnTo>
                  <a:lnTo>
                    <a:pt x="7243" y="6396"/>
                  </a:lnTo>
                  <a:lnTo>
                    <a:pt x="7102" y="7102"/>
                  </a:lnTo>
                  <a:lnTo>
                    <a:pt x="7102" y="7854"/>
                  </a:lnTo>
                  <a:lnTo>
                    <a:pt x="7102" y="8183"/>
                  </a:lnTo>
                  <a:lnTo>
                    <a:pt x="7196" y="8513"/>
                  </a:lnTo>
                  <a:lnTo>
                    <a:pt x="7290" y="8842"/>
                  </a:lnTo>
                  <a:lnTo>
                    <a:pt x="7431" y="9124"/>
                  </a:lnTo>
                  <a:lnTo>
                    <a:pt x="7666" y="9312"/>
                  </a:lnTo>
                  <a:lnTo>
                    <a:pt x="7901" y="9453"/>
                  </a:lnTo>
                  <a:lnTo>
                    <a:pt x="7901" y="9453"/>
                  </a:lnTo>
                  <a:lnTo>
                    <a:pt x="8231" y="9547"/>
                  </a:lnTo>
                  <a:lnTo>
                    <a:pt x="8560" y="9594"/>
                  </a:lnTo>
                  <a:lnTo>
                    <a:pt x="8842" y="9547"/>
                  </a:lnTo>
                  <a:lnTo>
                    <a:pt x="9171" y="9453"/>
                  </a:lnTo>
                  <a:lnTo>
                    <a:pt x="9453" y="9312"/>
                  </a:lnTo>
                  <a:lnTo>
                    <a:pt x="9783" y="9171"/>
                  </a:lnTo>
                  <a:lnTo>
                    <a:pt x="10347" y="8748"/>
                  </a:lnTo>
                  <a:lnTo>
                    <a:pt x="10817" y="8324"/>
                  </a:lnTo>
                  <a:lnTo>
                    <a:pt x="11193" y="7948"/>
                  </a:lnTo>
                  <a:lnTo>
                    <a:pt x="11523" y="752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5" name="Google Shape;2625;p71"/>
            <p:cNvSpPr/>
            <p:nvPr/>
          </p:nvSpPr>
          <p:spPr>
            <a:xfrm>
              <a:off x="6015650" y="1206775"/>
              <a:ext cx="218725" cy="211650"/>
            </a:xfrm>
            <a:custGeom>
              <a:avLst/>
              <a:gdLst/>
              <a:ahLst/>
              <a:cxnLst/>
              <a:rect l="l" t="t" r="r" b="b"/>
              <a:pathLst>
                <a:path w="8749" h="8466" fill="none" extrusionOk="0">
                  <a:moveTo>
                    <a:pt x="1506" y="0"/>
                  </a:moveTo>
                  <a:lnTo>
                    <a:pt x="1506" y="0"/>
                  </a:lnTo>
                  <a:lnTo>
                    <a:pt x="1177" y="376"/>
                  </a:lnTo>
                  <a:lnTo>
                    <a:pt x="895" y="753"/>
                  </a:lnTo>
                  <a:lnTo>
                    <a:pt x="565" y="1270"/>
                  </a:lnTo>
                  <a:lnTo>
                    <a:pt x="283" y="1787"/>
                  </a:lnTo>
                  <a:lnTo>
                    <a:pt x="95" y="2352"/>
                  </a:lnTo>
                  <a:lnTo>
                    <a:pt x="1" y="2634"/>
                  </a:lnTo>
                  <a:lnTo>
                    <a:pt x="1" y="2869"/>
                  </a:lnTo>
                  <a:lnTo>
                    <a:pt x="48" y="3104"/>
                  </a:lnTo>
                  <a:lnTo>
                    <a:pt x="95" y="3339"/>
                  </a:lnTo>
                  <a:lnTo>
                    <a:pt x="95" y="3339"/>
                  </a:lnTo>
                  <a:lnTo>
                    <a:pt x="236" y="3527"/>
                  </a:lnTo>
                  <a:lnTo>
                    <a:pt x="424" y="3621"/>
                  </a:lnTo>
                  <a:lnTo>
                    <a:pt x="612" y="3715"/>
                  </a:lnTo>
                  <a:lnTo>
                    <a:pt x="847" y="3810"/>
                  </a:lnTo>
                  <a:lnTo>
                    <a:pt x="1083" y="3810"/>
                  </a:lnTo>
                  <a:lnTo>
                    <a:pt x="1365" y="3810"/>
                  </a:lnTo>
                  <a:lnTo>
                    <a:pt x="1882" y="3715"/>
                  </a:lnTo>
                  <a:lnTo>
                    <a:pt x="2399" y="3621"/>
                  </a:lnTo>
                  <a:lnTo>
                    <a:pt x="2823" y="3480"/>
                  </a:lnTo>
                  <a:lnTo>
                    <a:pt x="3246" y="3339"/>
                  </a:lnTo>
                  <a:lnTo>
                    <a:pt x="3246" y="3339"/>
                  </a:lnTo>
                  <a:lnTo>
                    <a:pt x="3011" y="3574"/>
                  </a:lnTo>
                  <a:lnTo>
                    <a:pt x="2823" y="3857"/>
                  </a:lnTo>
                  <a:lnTo>
                    <a:pt x="2635" y="4233"/>
                  </a:lnTo>
                  <a:lnTo>
                    <a:pt x="2446" y="4656"/>
                  </a:lnTo>
                  <a:lnTo>
                    <a:pt x="2399" y="4891"/>
                  </a:lnTo>
                  <a:lnTo>
                    <a:pt x="2399" y="5126"/>
                  </a:lnTo>
                  <a:lnTo>
                    <a:pt x="2399" y="5362"/>
                  </a:lnTo>
                  <a:lnTo>
                    <a:pt x="2494" y="5597"/>
                  </a:lnTo>
                  <a:lnTo>
                    <a:pt x="2588" y="5832"/>
                  </a:lnTo>
                  <a:lnTo>
                    <a:pt x="2729" y="6067"/>
                  </a:lnTo>
                  <a:lnTo>
                    <a:pt x="2729" y="6067"/>
                  </a:lnTo>
                  <a:lnTo>
                    <a:pt x="2964" y="6255"/>
                  </a:lnTo>
                  <a:lnTo>
                    <a:pt x="3199" y="6396"/>
                  </a:lnTo>
                  <a:lnTo>
                    <a:pt x="3434" y="6490"/>
                  </a:lnTo>
                  <a:lnTo>
                    <a:pt x="3669" y="6490"/>
                  </a:lnTo>
                  <a:lnTo>
                    <a:pt x="3904" y="6443"/>
                  </a:lnTo>
                  <a:lnTo>
                    <a:pt x="4187" y="6396"/>
                  </a:lnTo>
                  <a:lnTo>
                    <a:pt x="4704" y="6208"/>
                  </a:lnTo>
                  <a:lnTo>
                    <a:pt x="5174" y="5926"/>
                  </a:lnTo>
                  <a:lnTo>
                    <a:pt x="5550" y="5644"/>
                  </a:lnTo>
                  <a:lnTo>
                    <a:pt x="5880" y="5362"/>
                  </a:lnTo>
                  <a:lnTo>
                    <a:pt x="5880" y="5362"/>
                  </a:lnTo>
                  <a:lnTo>
                    <a:pt x="5739" y="5785"/>
                  </a:lnTo>
                  <a:lnTo>
                    <a:pt x="5597" y="6255"/>
                  </a:lnTo>
                  <a:lnTo>
                    <a:pt x="5503" y="6772"/>
                  </a:lnTo>
                  <a:lnTo>
                    <a:pt x="5456" y="7337"/>
                  </a:lnTo>
                  <a:lnTo>
                    <a:pt x="5456" y="7807"/>
                  </a:lnTo>
                  <a:lnTo>
                    <a:pt x="5503" y="8042"/>
                  </a:lnTo>
                  <a:lnTo>
                    <a:pt x="5597" y="8230"/>
                  </a:lnTo>
                  <a:lnTo>
                    <a:pt x="5692" y="8371"/>
                  </a:lnTo>
                  <a:lnTo>
                    <a:pt x="5880" y="8418"/>
                  </a:lnTo>
                  <a:lnTo>
                    <a:pt x="5880" y="8418"/>
                  </a:lnTo>
                  <a:lnTo>
                    <a:pt x="6068" y="8465"/>
                  </a:lnTo>
                  <a:lnTo>
                    <a:pt x="6256" y="8465"/>
                  </a:lnTo>
                  <a:lnTo>
                    <a:pt x="6726" y="8418"/>
                  </a:lnTo>
                  <a:lnTo>
                    <a:pt x="7196" y="8230"/>
                  </a:lnTo>
                  <a:lnTo>
                    <a:pt x="7667" y="7995"/>
                  </a:lnTo>
                  <a:lnTo>
                    <a:pt x="8419" y="7572"/>
                  </a:lnTo>
                  <a:lnTo>
                    <a:pt x="8748" y="7337"/>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6" name="Google Shape;2626;p71"/>
            <p:cNvSpPr/>
            <p:nvPr/>
          </p:nvSpPr>
          <p:spPr>
            <a:xfrm>
              <a:off x="6204950" y="983375"/>
              <a:ext cx="1098175" cy="1161650"/>
            </a:xfrm>
            <a:custGeom>
              <a:avLst/>
              <a:gdLst/>
              <a:ahLst/>
              <a:cxnLst/>
              <a:rect l="l" t="t" r="r" b="b"/>
              <a:pathLst>
                <a:path w="43927" h="46466" extrusionOk="0">
                  <a:moveTo>
                    <a:pt x="38565" y="1"/>
                  </a:moveTo>
                  <a:lnTo>
                    <a:pt x="38141" y="48"/>
                  </a:lnTo>
                  <a:lnTo>
                    <a:pt x="37671" y="142"/>
                  </a:lnTo>
                  <a:lnTo>
                    <a:pt x="36919" y="424"/>
                  </a:lnTo>
                  <a:lnTo>
                    <a:pt x="36213" y="706"/>
                  </a:lnTo>
                  <a:lnTo>
                    <a:pt x="35602" y="1082"/>
                  </a:lnTo>
                  <a:lnTo>
                    <a:pt x="34943" y="1506"/>
                  </a:lnTo>
                  <a:lnTo>
                    <a:pt x="34379" y="1976"/>
                  </a:lnTo>
                  <a:lnTo>
                    <a:pt x="33815" y="2493"/>
                  </a:lnTo>
                  <a:lnTo>
                    <a:pt x="33344" y="3058"/>
                  </a:lnTo>
                  <a:lnTo>
                    <a:pt x="32827" y="3669"/>
                  </a:lnTo>
                  <a:lnTo>
                    <a:pt x="32404" y="4280"/>
                  </a:lnTo>
                  <a:lnTo>
                    <a:pt x="31981" y="4892"/>
                  </a:lnTo>
                  <a:lnTo>
                    <a:pt x="31557" y="5597"/>
                  </a:lnTo>
                  <a:lnTo>
                    <a:pt x="31181" y="6256"/>
                  </a:lnTo>
                  <a:lnTo>
                    <a:pt x="30523" y="7666"/>
                  </a:lnTo>
                  <a:lnTo>
                    <a:pt x="29911" y="9124"/>
                  </a:lnTo>
                  <a:lnTo>
                    <a:pt x="29347" y="10535"/>
                  </a:lnTo>
                  <a:lnTo>
                    <a:pt x="28877" y="11899"/>
                  </a:lnTo>
                  <a:lnTo>
                    <a:pt x="27983" y="14345"/>
                  </a:lnTo>
                  <a:lnTo>
                    <a:pt x="27607" y="15379"/>
                  </a:lnTo>
                  <a:lnTo>
                    <a:pt x="27184" y="16226"/>
                  </a:lnTo>
                  <a:lnTo>
                    <a:pt x="26948" y="16555"/>
                  </a:lnTo>
                  <a:lnTo>
                    <a:pt x="26760" y="16837"/>
                  </a:lnTo>
                  <a:lnTo>
                    <a:pt x="26525" y="17072"/>
                  </a:lnTo>
                  <a:lnTo>
                    <a:pt x="26290" y="17213"/>
                  </a:lnTo>
                  <a:lnTo>
                    <a:pt x="25914" y="17401"/>
                  </a:lnTo>
                  <a:lnTo>
                    <a:pt x="25444" y="17543"/>
                  </a:lnTo>
                  <a:lnTo>
                    <a:pt x="24268" y="17825"/>
                  </a:lnTo>
                  <a:lnTo>
                    <a:pt x="22857" y="18107"/>
                  </a:lnTo>
                  <a:lnTo>
                    <a:pt x="21258" y="18342"/>
                  </a:lnTo>
                  <a:lnTo>
                    <a:pt x="19612" y="18483"/>
                  </a:lnTo>
                  <a:lnTo>
                    <a:pt x="17966" y="18624"/>
                  </a:lnTo>
                  <a:lnTo>
                    <a:pt x="16461" y="18671"/>
                  </a:lnTo>
                  <a:lnTo>
                    <a:pt x="15097" y="18624"/>
                  </a:lnTo>
                  <a:lnTo>
                    <a:pt x="14109" y="18201"/>
                  </a:lnTo>
                  <a:lnTo>
                    <a:pt x="13075" y="17684"/>
                  </a:lnTo>
                  <a:lnTo>
                    <a:pt x="11805" y="17025"/>
                  </a:lnTo>
                  <a:lnTo>
                    <a:pt x="10441" y="16226"/>
                  </a:lnTo>
                  <a:lnTo>
                    <a:pt x="9030" y="15379"/>
                  </a:lnTo>
                  <a:lnTo>
                    <a:pt x="8372" y="14862"/>
                  </a:lnTo>
                  <a:lnTo>
                    <a:pt x="7761" y="14392"/>
                  </a:lnTo>
                  <a:lnTo>
                    <a:pt x="7149" y="13874"/>
                  </a:lnTo>
                  <a:lnTo>
                    <a:pt x="6679" y="13404"/>
                  </a:lnTo>
                  <a:lnTo>
                    <a:pt x="6209" y="12934"/>
                  </a:lnTo>
                  <a:lnTo>
                    <a:pt x="5785" y="12651"/>
                  </a:lnTo>
                  <a:lnTo>
                    <a:pt x="5456" y="12510"/>
                  </a:lnTo>
                  <a:lnTo>
                    <a:pt x="5127" y="12510"/>
                  </a:lnTo>
                  <a:lnTo>
                    <a:pt x="4845" y="12604"/>
                  </a:lnTo>
                  <a:lnTo>
                    <a:pt x="4563" y="12746"/>
                  </a:lnTo>
                  <a:lnTo>
                    <a:pt x="4374" y="13028"/>
                  </a:lnTo>
                  <a:lnTo>
                    <a:pt x="4233" y="13310"/>
                  </a:lnTo>
                  <a:lnTo>
                    <a:pt x="4092" y="13639"/>
                  </a:lnTo>
                  <a:lnTo>
                    <a:pt x="3998" y="14015"/>
                  </a:lnTo>
                  <a:lnTo>
                    <a:pt x="3951" y="14439"/>
                  </a:lnTo>
                  <a:lnTo>
                    <a:pt x="3904" y="14815"/>
                  </a:lnTo>
                  <a:lnTo>
                    <a:pt x="3904" y="15191"/>
                  </a:lnTo>
                  <a:lnTo>
                    <a:pt x="3951" y="15520"/>
                  </a:lnTo>
                  <a:lnTo>
                    <a:pt x="4045" y="15802"/>
                  </a:lnTo>
                  <a:lnTo>
                    <a:pt x="4139" y="15991"/>
                  </a:lnTo>
                  <a:lnTo>
                    <a:pt x="3810" y="15567"/>
                  </a:lnTo>
                  <a:lnTo>
                    <a:pt x="3434" y="15097"/>
                  </a:lnTo>
                  <a:lnTo>
                    <a:pt x="3011" y="14580"/>
                  </a:lnTo>
                  <a:lnTo>
                    <a:pt x="2493" y="14109"/>
                  </a:lnTo>
                  <a:lnTo>
                    <a:pt x="2211" y="13921"/>
                  </a:lnTo>
                  <a:lnTo>
                    <a:pt x="1929" y="13780"/>
                  </a:lnTo>
                  <a:lnTo>
                    <a:pt x="1600" y="13686"/>
                  </a:lnTo>
                  <a:lnTo>
                    <a:pt x="1318" y="13639"/>
                  </a:lnTo>
                  <a:lnTo>
                    <a:pt x="1035" y="13686"/>
                  </a:lnTo>
                  <a:lnTo>
                    <a:pt x="753" y="13780"/>
                  </a:lnTo>
                  <a:lnTo>
                    <a:pt x="518" y="14015"/>
                  </a:lnTo>
                  <a:lnTo>
                    <a:pt x="330" y="14250"/>
                  </a:lnTo>
                  <a:lnTo>
                    <a:pt x="189" y="14580"/>
                  </a:lnTo>
                  <a:lnTo>
                    <a:pt x="95" y="14956"/>
                  </a:lnTo>
                  <a:lnTo>
                    <a:pt x="48" y="15379"/>
                  </a:lnTo>
                  <a:lnTo>
                    <a:pt x="48" y="15849"/>
                  </a:lnTo>
                  <a:lnTo>
                    <a:pt x="142" y="16320"/>
                  </a:lnTo>
                  <a:lnTo>
                    <a:pt x="189" y="16790"/>
                  </a:lnTo>
                  <a:lnTo>
                    <a:pt x="330" y="17307"/>
                  </a:lnTo>
                  <a:lnTo>
                    <a:pt x="518" y="17778"/>
                  </a:lnTo>
                  <a:lnTo>
                    <a:pt x="706" y="18248"/>
                  </a:lnTo>
                  <a:lnTo>
                    <a:pt x="894" y="18718"/>
                  </a:lnTo>
                  <a:lnTo>
                    <a:pt x="1176" y="19142"/>
                  </a:lnTo>
                  <a:lnTo>
                    <a:pt x="1412" y="19518"/>
                  </a:lnTo>
                  <a:lnTo>
                    <a:pt x="1741" y="19847"/>
                  </a:lnTo>
                  <a:lnTo>
                    <a:pt x="2023" y="20129"/>
                  </a:lnTo>
                  <a:lnTo>
                    <a:pt x="1647" y="20223"/>
                  </a:lnTo>
                  <a:lnTo>
                    <a:pt x="1270" y="20364"/>
                  </a:lnTo>
                  <a:lnTo>
                    <a:pt x="847" y="20599"/>
                  </a:lnTo>
                  <a:lnTo>
                    <a:pt x="659" y="20788"/>
                  </a:lnTo>
                  <a:lnTo>
                    <a:pt x="471" y="20976"/>
                  </a:lnTo>
                  <a:lnTo>
                    <a:pt x="283" y="21211"/>
                  </a:lnTo>
                  <a:lnTo>
                    <a:pt x="142" y="21446"/>
                  </a:lnTo>
                  <a:lnTo>
                    <a:pt x="48" y="21728"/>
                  </a:lnTo>
                  <a:lnTo>
                    <a:pt x="1" y="22057"/>
                  </a:lnTo>
                  <a:lnTo>
                    <a:pt x="1" y="22434"/>
                  </a:lnTo>
                  <a:lnTo>
                    <a:pt x="48" y="22857"/>
                  </a:lnTo>
                  <a:lnTo>
                    <a:pt x="189" y="23280"/>
                  </a:lnTo>
                  <a:lnTo>
                    <a:pt x="330" y="23656"/>
                  </a:lnTo>
                  <a:lnTo>
                    <a:pt x="471" y="24033"/>
                  </a:lnTo>
                  <a:lnTo>
                    <a:pt x="659" y="24362"/>
                  </a:lnTo>
                  <a:lnTo>
                    <a:pt x="1082" y="24926"/>
                  </a:lnTo>
                  <a:lnTo>
                    <a:pt x="1553" y="25443"/>
                  </a:lnTo>
                  <a:lnTo>
                    <a:pt x="2070" y="25867"/>
                  </a:lnTo>
                  <a:lnTo>
                    <a:pt x="2587" y="26290"/>
                  </a:lnTo>
                  <a:lnTo>
                    <a:pt x="3058" y="26666"/>
                  </a:lnTo>
                  <a:lnTo>
                    <a:pt x="3481" y="27089"/>
                  </a:lnTo>
                  <a:lnTo>
                    <a:pt x="3575" y="27183"/>
                  </a:lnTo>
                  <a:lnTo>
                    <a:pt x="3669" y="27419"/>
                  </a:lnTo>
                  <a:lnTo>
                    <a:pt x="3763" y="28030"/>
                  </a:lnTo>
                  <a:lnTo>
                    <a:pt x="3998" y="29911"/>
                  </a:lnTo>
                  <a:lnTo>
                    <a:pt x="4186" y="31087"/>
                  </a:lnTo>
                  <a:lnTo>
                    <a:pt x="4421" y="32451"/>
                  </a:lnTo>
                  <a:lnTo>
                    <a:pt x="4798" y="33862"/>
                  </a:lnTo>
                  <a:lnTo>
                    <a:pt x="5033" y="34614"/>
                  </a:lnTo>
                  <a:lnTo>
                    <a:pt x="5315" y="35367"/>
                  </a:lnTo>
                  <a:lnTo>
                    <a:pt x="5644" y="36166"/>
                  </a:lnTo>
                  <a:lnTo>
                    <a:pt x="5973" y="36918"/>
                  </a:lnTo>
                  <a:lnTo>
                    <a:pt x="6397" y="37718"/>
                  </a:lnTo>
                  <a:lnTo>
                    <a:pt x="6867" y="38470"/>
                  </a:lnTo>
                  <a:lnTo>
                    <a:pt x="7384" y="39270"/>
                  </a:lnTo>
                  <a:lnTo>
                    <a:pt x="7996" y="40022"/>
                  </a:lnTo>
                  <a:lnTo>
                    <a:pt x="8654" y="40728"/>
                  </a:lnTo>
                  <a:lnTo>
                    <a:pt x="9360" y="41480"/>
                  </a:lnTo>
                  <a:lnTo>
                    <a:pt x="10159" y="42186"/>
                  </a:lnTo>
                  <a:lnTo>
                    <a:pt x="11053" y="42844"/>
                  </a:lnTo>
                  <a:lnTo>
                    <a:pt x="11993" y="43503"/>
                  </a:lnTo>
                  <a:lnTo>
                    <a:pt x="13075" y="44067"/>
                  </a:lnTo>
                  <a:lnTo>
                    <a:pt x="14204" y="44631"/>
                  </a:lnTo>
                  <a:lnTo>
                    <a:pt x="15426" y="45196"/>
                  </a:lnTo>
                  <a:lnTo>
                    <a:pt x="16743" y="45666"/>
                  </a:lnTo>
                  <a:lnTo>
                    <a:pt x="18201" y="46089"/>
                  </a:lnTo>
                  <a:lnTo>
                    <a:pt x="19236" y="46277"/>
                  </a:lnTo>
                  <a:lnTo>
                    <a:pt x="20364" y="46371"/>
                  </a:lnTo>
                  <a:lnTo>
                    <a:pt x="21587" y="46465"/>
                  </a:lnTo>
                  <a:lnTo>
                    <a:pt x="22857" y="46465"/>
                  </a:lnTo>
                  <a:lnTo>
                    <a:pt x="24174" y="46418"/>
                  </a:lnTo>
                  <a:lnTo>
                    <a:pt x="25491" y="46324"/>
                  </a:lnTo>
                  <a:lnTo>
                    <a:pt x="26854" y="46136"/>
                  </a:lnTo>
                  <a:lnTo>
                    <a:pt x="28265" y="45901"/>
                  </a:lnTo>
                  <a:lnTo>
                    <a:pt x="29676" y="45572"/>
                  </a:lnTo>
                  <a:lnTo>
                    <a:pt x="31040" y="45149"/>
                  </a:lnTo>
                  <a:lnTo>
                    <a:pt x="32451" y="44678"/>
                  </a:lnTo>
                  <a:lnTo>
                    <a:pt x="33815" y="44114"/>
                  </a:lnTo>
                  <a:lnTo>
                    <a:pt x="35132" y="43503"/>
                  </a:lnTo>
                  <a:lnTo>
                    <a:pt x="36448" y="42750"/>
                  </a:lnTo>
                  <a:lnTo>
                    <a:pt x="37671" y="41951"/>
                  </a:lnTo>
                  <a:lnTo>
                    <a:pt x="38283" y="41480"/>
                  </a:lnTo>
                  <a:lnTo>
                    <a:pt x="38847" y="41057"/>
                  </a:lnTo>
                  <a:lnTo>
                    <a:pt x="39458" y="40493"/>
                  </a:lnTo>
                  <a:lnTo>
                    <a:pt x="40023" y="39928"/>
                  </a:lnTo>
                  <a:lnTo>
                    <a:pt x="40540" y="39270"/>
                  </a:lnTo>
                  <a:lnTo>
                    <a:pt x="41010" y="38612"/>
                  </a:lnTo>
                  <a:lnTo>
                    <a:pt x="41434" y="37906"/>
                  </a:lnTo>
                  <a:lnTo>
                    <a:pt x="41810" y="37154"/>
                  </a:lnTo>
                  <a:lnTo>
                    <a:pt x="42139" y="36354"/>
                  </a:lnTo>
                  <a:lnTo>
                    <a:pt x="42468" y="35555"/>
                  </a:lnTo>
                  <a:lnTo>
                    <a:pt x="42750" y="34755"/>
                  </a:lnTo>
                  <a:lnTo>
                    <a:pt x="42985" y="33862"/>
                  </a:lnTo>
                  <a:lnTo>
                    <a:pt x="43221" y="33015"/>
                  </a:lnTo>
                  <a:lnTo>
                    <a:pt x="43362" y="32122"/>
                  </a:lnTo>
                  <a:lnTo>
                    <a:pt x="43550" y="31181"/>
                  </a:lnTo>
                  <a:lnTo>
                    <a:pt x="43644" y="30287"/>
                  </a:lnTo>
                  <a:lnTo>
                    <a:pt x="43832" y="28406"/>
                  </a:lnTo>
                  <a:lnTo>
                    <a:pt x="43926" y="26525"/>
                  </a:lnTo>
                  <a:lnTo>
                    <a:pt x="43926" y="24644"/>
                  </a:lnTo>
                  <a:lnTo>
                    <a:pt x="43879" y="22763"/>
                  </a:lnTo>
                  <a:lnTo>
                    <a:pt x="43785" y="20976"/>
                  </a:lnTo>
                  <a:lnTo>
                    <a:pt x="43691" y="19236"/>
                  </a:lnTo>
                  <a:lnTo>
                    <a:pt x="43503" y="17590"/>
                  </a:lnTo>
                  <a:lnTo>
                    <a:pt x="43174" y="14674"/>
                  </a:lnTo>
                  <a:lnTo>
                    <a:pt x="43032" y="13357"/>
                  </a:lnTo>
                  <a:lnTo>
                    <a:pt x="42938" y="11993"/>
                  </a:lnTo>
                  <a:lnTo>
                    <a:pt x="42703" y="9265"/>
                  </a:lnTo>
                  <a:lnTo>
                    <a:pt x="42421" y="6632"/>
                  </a:lnTo>
                  <a:lnTo>
                    <a:pt x="42280" y="5409"/>
                  </a:lnTo>
                  <a:lnTo>
                    <a:pt x="42045" y="4233"/>
                  </a:lnTo>
                  <a:lnTo>
                    <a:pt x="41810" y="3199"/>
                  </a:lnTo>
                  <a:lnTo>
                    <a:pt x="41481" y="2258"/>
                  </a:lnTo>
                  <a:lnTo>
                    <a:pt x="41292" y="1835"/>
                  </a:lnTo>
                  <a:lnTo>
                    <a:pt x="41104" y="1459"/>
                  </a:lnTo>
                  <a:lnTo>
                    <a:pt x="40869" y="1129"/>
                  </a:lnTo>
                  <a:lnTo>
                    <a:pt x="40587" y="800"/>
                  </a:lnTo>
                  <a:lnTo>
                    <a:pt x="40352" y="565"/>
                  </a:lnTo>
                  <a:lnTo>
                    <a:pt x="40023" y="330"/>
                  </a:lnTo>
                  <a:lnTo>
                    <a:pt x="39693" y="189"/>
                  </a:lnTo>
                  <a:lnTo>
                    <a:pt x="39364" y="48"/>
                  </a:lnTo>
                  <a:lnTo>
                    <a:pt x="389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7" name="Google Shape;2627;p71"/>
            <p:cNvSpPr/>
            <p:nvPr/>
          </p:nvSpPr>
          <p:spPr>
            <a:xfrm>
              <a:off x="6939800" y="1265550"/>
              <a:ext cx="324525" cy="92900"/>
            </a:xfrm>
            <a:custGeom>
              <a:avLst/>
              <a:gdLst/>
              <a:ahLst/>
              <a:cxnLst/>
              <a:rect l="l" t="t" r="r" b="b"/>
              <a:pathLst>
                <a:path w="12981" h="3716" fill="none" extrusionOk="0">
                  <a:moveTo>
                    <a:pt x="423" y="1"/>
                  </a:moveTo>
                  <a:lnTo>
                    <a:pt x="423" y="1"/>
                  </a:lnTo>
                  <a:lnTo>
                    <a:pt x="282" y="377"/>
                  </a:lnTo>
                  <a:lnTo>
                    <a:pt x="141" y="753"/>
                  </a:lnTo>
                  <a:lnTo>
                    <a:pt x="47" y="1223"/>
                  </a:lnTo>
                  <a:lnTo>
                    <a:pt x="0" y="1741"/>
                  </a:lnTo>
                  <a:lnTo>
                    <a:pt x="0" y="1929"/>
                  </a:lnTo>
                  <a:lnTo>
                    <a:pt x="47" y="2164"/>
                  </a:lnTo>
                  <a:lnTo>
                    <a:pt x="141" y="2352"/>
                  </a:lnTo>
                  <a:lnTo>
                    <a:pt x="235" y="2493"/>
                  </a:lnTo>
                  <a:lnTo>
                    <a:pt x="423" y="2634"/>
                  </a:lnTo>
                  <a:lnTo>
                    <a:pt x="611" y="2681"/>
                  </a:lnTo>
                  <a:lnTo>
                    <a:pt x="611" y="2681"/>
                  </a:lnTo>
                  <a:lnTo>
                    <a:pt x="894" y="2681"/>
                  </a:lnTo>
                  <a:lnTo>
                    <a:pt x="1129" y="2681"/>
                  </a:lnTo>
                  <a:lnTo>
                    <a:pt x="1411" y="2587"/>
                  </a:lnTo>
                  <a:lnTo>
                    <a:pt x="1693" y="2446"/>
                  </a:lnTo>
                  <a:lnTo>
                    <a:pt x="2210" y="2117"/>
                  </a:lnTo>
                  <a:lnTo>
                    <a:pt x="2681" y="1694"/>
                  </a:lnTo>
                  <a:lnTo>
                    <a:pt x="3104" y="1270"/>
                  </a:lnTo>
                  <a:lnTo>
                    <a:pt x="3433" y="847"/>
                  </a:lnTo>
                  <a:lnTo>
                    <a:pt x="3715" y="471"/>
                  </a:lnTo>
                  <a:lnTo>
                    <a:pt x="3715" y="471"/>
                  </a:lnTo>
                  <a:lnTo>
                    <a:pt x="3668" y="988"/>
                  </a:lnTo>
                  <a:lnTo>
                    <a:pt x="3668" y="1459"/>
                  </a:lnTo>
                  <a:lnTo>
                    <a:pt x="3668" y="1976"/>
                  </a:lnTo>
                  <a:lnTo>
                    <a:pt x="3762" y="2493"/>
                  </a:lnTo>
                  <a:lnTo>
                    <a:pt x="3856" y="2728"/>
                  </a:lnTo>
                  <a:lnTo>
                    <a:pt x="3950" y="2916"/>
                  </a:lnTo>
                  <a:lnTo>
                    <a:pt x="4092" y="3058"/>
                  </a:lnTo>
                  <a:lnTo>
                    <a:pt x="4233" y="3152"/>
                  </a:lnTo>
                  <a:lnTo>
                    <a:pt x="4421" y="3199"/>
                  </a:lnTo>
                  <a:lnTo>
                    <a:pt x="4656" y="3152"/>
                  </a:lnTo>
                  <a:lnTo>
                    <a:pt x="4656" y="3152"/>
                  </a:lnTo>
                  <a:lnTo>
                    <a:pt x="4891" y="3058"/>
                  </a:lnTo>
                  <a:lnTo>
                    <a:pt x="5126" y="2963"/>
                  </a:lnTo>
                  <a:lnTo>
                    <a:pt x="5549" y="2587"/>
                  </a:lnTo>
                  <a:lnTo>
                    <a:pt x="5926" y="2211"/>
                  </a:lnTo>
                  <a:lnTo>
                    <a:pt x="6255" y="1788"/>
                  </a:lnTo>
                  <a:lnTo>
                    <a:pt x="6490" y="1364"/>
                  </a:lnTo>
                  <a:lnTo>
                    <a:pt x="6678" y="1035"/>
                  </a:lnTo>
                  <a:lnTo>
                    <a:pt x="6866" y="706"/>
                  </a:lnTo>
                  <a:lnTo>
                    <a:pt x="6866" y="706"/>
                  </a:lnTo>
                  <a:lnTo>
                    <a:pt x="6866" y="1176"/>
                  </a:lnTo>
                  <a:lnTo>
                    <a:pt x="6913" y="1647"/>
                  </a:lnTo>
                  <a:lnTo>
                    <a:pt x="7007" y="2211"/>
                  </a:lnTo>
                  <a:lnTo>
                    <a:pt x="7148" y="2728"/>
                  </a:lnTo>
                  <a:lnTo>
                    <a:pt x="7243" y="2963"/>
                  </a:lnTo>
                  <a:lnTo>
                    <a:pt x="7384" y="3199"/>
                  </a:lnTo>
                  <a:lnTo>
                    <a:pt x="7525" y="3340"/>
                  </a:lnTo>
                  <a:lnTo>
                    <a:pt x="7713" y="3481"/>
                  </a:lnTo>
                  <a:lnTo>
                    <a:pt x="7948" y="3575"/>
                  </a:lnTo>
                  <a:lnTo>
                    <a:pt x="8183" y="3528"/>
                  </a:lnTo>
                  <a:lnTo>
                    <a:pt x="8183" y="3528"/>
                  </a:lnTo>
                  <a:lnTo>
                    <a:pt x="8418" y="3481"/>
                  </a:lnTo>
                  <a:lnTo>
                    <a:pt x="8653" y="3387"/>
                  </a:lnTo>
                  <a:lnTo>
                    <a:pt x="8889" y="3199"/>
                  </a:lnTo>
                  <a:lnTo>
                    <a:pt x="9077" y="3011"/>
                  </a:lnTo>
                  <a:lnTo>
                    <a:pt x="9453" y="2587"/>
                  </a:lnTo>
                  <a:lnTo>
                    <a:pt x="9735" y="2070"/>
                  </a:lnTo>
                  <a:lnTo>
                    <a:pt x="9970" y="1600"/>
                  </a:lnTo>
                  <a:lnTo>
                    <a:pt x="10111" y="1176"/>
                  </a:lnTo>
                  <a:lnTo>
                    <a:pt x="10205" y="753"/>
                  </a:lnTo>
                  <a:lnTo>
                    <a:pt x="10205" y="753"/>
                  </a:lnTo>
                  <a:lnTo>
                    <a:pt x="10299" y="1223"/>
                  </a:lnTo>
                  <a:lnTo>
                    <a:pt x="10393" y="1694"/>
                  </a:lnTo>
                  <a:lnTo>
                    <a:pt x="10535" y="2258"/>
                  </a:lnTo>
                  <a:lnTo>
                    <a:pt x="10770" y="2775"/>
                  </a:lnTo>
                  <a:lnTo>
                    <a:pt x="10911" y="3058"/>
                  </a:lnTo>
                  <a:lnTo>
                    <a:pt x="11099" y="3246"/>
                  </a:lnTo>
                  <a:lnTo>
                    <a:pt x="11287" y="3434"/>
                  </a:lnTo>
                  <a:lnTo>
                    <a:pt x="11522" y="3622"/>
                  </a:lnTo>
                  <a:lnTo>
                    <a:pt x="11757" y="3669"/>
                  </a:lnTo>
                  <a:lnTo>
                    <a:pt x="12040" y="3716"/>
                  </a:lnTo>
                  <a:lnTo>
                    <a:pt x="12040" y="3716"/>
                  </a:lnTo>
                  <a:lnTo>
                    <a:pt x="12181" y="3669"/>
                  </a:lnTo>
                  <a:lnTo>
                    <a:pt x="12322" y="3622"/>
                  </a:lnTo>
                  <a:lnTo>
                    <a:pt x="12416" y="3481"/>
                  </a:lnTo>
                  <a:lnTo>
                    <a:pt x="12557" y="3340"/>
                  </a:lnTo>
                  <a:lnTo>
                    <a:pt x="12698" y="2963"/>
                  </a:lnTo>
                  <a:lnTo>
                    <a:pt x="12839" y="2540"/>
                  </a:lnTo>
                  <a:lnTo>
                    <a:pt x="12886" y="2117"/>
                  </a:lnTo>
                  <a:lnTo>
                    <a:pt x="12933" y="1741"/>
                  </a:lnTo>
                  <a:lnTo>
                    <a:pt x="12980" y="136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8" name="Google Shape;2628;p71"/>
            <p:cNvSpPr/>
            <p:nvPr/>
          </p:nvSpPr>
          <p:spPr>
            <a:xfrm>
              <a:off x="6370725" y="1499525"/>
              <a:ext cx="341000" cy="426800"/>
            </a:xfrm>
            <a:custGeom>
              <a:avLst/>
              <a:gdLst/>
              <a:ahLst/>
              <a:cxnLst/>
              <a:rect l="l" t="t" r="r" b="b"/>
              <a:pathLst>
                <a:path w="13640" h="17072" extrusionOk="0">
                  <a:moveTo>
                    <a:pt x="2540" y="0"/>
                  </a:moveTo>
                  <a:lnTo>
                    <a:pt x="2258" y="94"/>
                  </a:lnTo>
                  <a:lnTo>
                    <a:pt x="2070" y="283"/>
                  </a:lnTo>
                  <a:lnTo>
                    <a:pt x="1882" y="518"/>
                  </a:lnTo>
                  <a:lnTo>
                    <a:pt x="1741" y="800"/>
                  </a:lnTo>
                  <a:lnTo>
                    <a:pt x="1647" y="1082"/>
                  </a:lnTo>
                  <a:lnTo>
                    <a:pt x="1647" y="1458"/>
                  </a:lnTo>
                  <a:lnTo>
                    <a:pt x="1694" y="1835"/>
                  </a:lnTo>
                  <a:lnTo>
                    <a:pt x="1835" y="2258"/>
                  </a:lnTo>
                  <a:lnTo>
                    <a:pt x="2023" y="2728"/>
                  </a:lnTo>
                  <a:lnTo>
                    <a:pt x="2305" y="3151"/>
                  </a:lnTo>
                  <a:lnTo>
                    <a:pt x="2681" y="3622"/>
                  </a:lnTo>
                  <a:lnTo>
                    <a:pt x="3152" y="4045"/>
                  </a:lnTo>
                  <a:lnTo>
                    <a:pt x="3716" y="4515"/>
                  </a:lnTo>
                  <a:lnTo>
                    <a:pt x="3246" y="4468"/>
                  </a:lnTo>
                  <a:lnTo>
                    <a:pt x="2117" y="4468"/>
                  </a:lnTo>
                  <a:lnTo>
                    <a:pt x="1506" y="4515"/>
                  </a:lnTo>
                  <a:lnTo>
                    <a:pt x="941" y="4609"/>
                  </a:lnTo>
                  <a:lnTo>
                    <a:pt x="518" y="4703"/>
                  </a:lnTo>
                  <a:lnTo>
                    <a:pt x="330" y="4797"/>
                  </a:lnTo>
                  <a:lnTo>
                    <a:pt x="236" y="4844"/>
                  </a:lnTo>
                  <a:lnTo>
                    <a:pt x="95" y="5033"/>
                  </a:lnTo>
                  <a:lnTo>
                    <a:pt x="48" y="5221"/>
                  </a:lnTo>
                  <a:lnTo>
                    <a:pt x="1" y="5409"/>
                  </a:lnTo>
                  <a:lnTo>
                    <a:pt x="1" y="5644"/>
                  </a:lnTo>
                  <a:lnTo>
                    <a:pt x="48" y="5832"/>
                  </a:lnTo>
                  <a:lnTo>
                    <a:pt x="142" y="6020"/>
                  </a:lnTo>
                  <a:lnTo>
                    <a:pt x="330" y="6255"/>
                  </a:lnTo>
                  <a:lnTo>
                    <a:pt x="518" y="6443"/>
                  </a:lnTo>
                  <a:lnTo>
                    <a:pt x="753" y="6632"/>
                  </a:lnTo>
                  <a:lnTo>
                    <a:pt x="1035" y="6773"/>
                  </a:lnTo>
                  <a:lnTo>
                    <a:pt x="1318" y="6961"/>
                  </a:lnTo>
                  <a:lnTo>
                    <a:pt x="1694" y="7102"/>
                  </a:lnTo>
                  <a:lnTo>
                    <a:pt x="2117" y="7243"/>
                  </a:lnTo>
                  <a:lnTo>
                    <a:pt x="2587" y="7337"/>
                  </a:lnTo>
                  <a:lnTo>
                    <a:pt x="3105" y="7431"/>
                  </a:lnTo>
                  <a:lnTo>
                    <a:pt x="3622" y="7478"/>
                  </a:lnTo>
                  <a:lnTo>
                    <a:pt x="3387" y="7572"/>
                  </a:lnTo>
                  <a:lnTo>
                    <a:pt x="2681" y="7854"/>
                  </a:lnTo>
                  <a:lnTo>
                    <a:pt x="2258" y="7995"/>
                  </a:lnTo>
                  <a:lnTo>
                    <a:pt x="1788" y="8089"/>
                  </a:lnTo>
                  <a:lnTo>
                    <a:pt x="1224" y="8183"/>
                  </a:lnTo>
                  <a:lnTo>
                    <a:pt x="706" y="8231"/>
                  </a:lnTo>
                  <a:lnTo>
                    <a:pt x="471" y="8231"/>
                  </a:lnTo>
                  <a:lnTo>
                    <a:pt x="283" y="8325"/>
                  </a:lnTo>
                  <a:lnTo>
                    <a:pt x="142" y="8513"/>
                  </a:lnTo>
                  <a:lnTo>
                    <a:pt x="95" y="8748"/>
                  </a:lnTo>
                  <a:lnTo>
                    <a:pt x="95" y="8983"/>
                  </a:lnTo>
                  <a:lnTo>
                    <a:pt x="142" y="9265"/>
                  </a:lnTo>
                  <a:lnTo>
                    <a:pt x="283" y="9547"/>
                  </a:lnTo>
                  <a:lnTo>
                    <a:pt x="518" y="9877"/>
                  </a:lnTo>
                  <a:lnTo>
                    <a:pt x="800" y="10206"/>
                  </a:lnTo>
                  <a:lnTo>
                    <a:pt x="1130" y="10488"/>
                  </a:lnTo>
                  <a:lnTo>
                    <a:pt x="1553" y="10723"/>
                  </a:lnTo>
                  <a:lnTo>
                    <a:pt x="2070" y="10958"/>
                  </a:lnTo>
                  <a:lnTo>
                    <a:pt x="2634" y="11193"/>
                  </a:lnTo>
                  <a:lnTo>
                    <a:pt x="3340" y="11287"/>
                  </a:lnTo>
                  <a:lnTo>
                    <a:pt x="4092" y="11381"/>
                  </a:lnTo>
                  <a:lnTo>
                    <a:pt x="4939" y="11381"/>
                  </a:lnTo>
                  <a:lnTo>
                    <a:pt x="4751" y="11523"/>
                  </a:lnTo>
                  <a:lnTo>
                    <a:pt x="4516" y="11664"/>
                  </a:lnTo>
                  <a:lnTo>
                    <a:pt x="4186" y="11899"/>
                  </a:lnTo>
                  <a:lnTo>
                    <a:pt x="3763" y="12087"/>
                  </a:lnTo>
                  <a:lnTo>
                    <a:pt x="3246" y="12322"/>
                  </a:lnTo>
                  <a:lnTo>
                    <a:pt x="2587" y="12510"/>
                  </a:lnTo>
                  <a:lnTo>
                    <a:pt x="1788" y="12698"/>
                  </a:lnTo>
                  <a:lnTo>
                    <a:pt x="1694" y="12698"/>
                  </a:lnTo>
                  <a:lnTo>
                    <a:pt x="1553" y="12792"/>
                  </a:lnTo>
                  <a:lnTo>
                    <a:pt x="1506" y="12886"/>
                  </a:lnTo>
                  <a:lnTo>
                    <a:pt x="1412" y="12980"/>
                  </a:lnTo>
                  <a:lnTo>
                    <a:pt x="1412" y="13122"/>
                  </a:lnTo>
                  <a:lnTo>
                    <a:pt x="1412" y="13263"/>
                  </a:lnTo>
                  <a:lnTo>
                    <a:pt x="1506" y="13592"/>
                  </a:lnTo>
                  <a:lnTo>
                    <a:pt x="1694" y="13968"/>
                  </a:lnTo>
                  <a:lnTo>
                    <a:pt x="2070" y="14391"/>
                  </a:lnTo>
                  <a:lnTo>
                    <a:pt x="2540" y="14815"/>
                  </a:lnTo>
                  <a:lnTo>
                    <a:pt x="3152" y="15285"/>
                  </a:lnTo>
                  <a:lnTo>
                    <a:pt x="3904" y="15708"/>
                  </a:lnTo>
                  <a:lnTo>
                    <a:pt x="4798" y="16084"/>
                  </a:lnTo>
                  <a:lnTo>
                    <a:pt x="5879" y="16414"/>
                  </a:lnTo>
                  <a:lnTo>
                    <a:pt x="7055" y="16696"/>
                  </a:lnTo>
                  <a:lnTo>
                    <a:pt x="8466" y="16931"/>
                  </a:lnTo>
                  <a:lnTo>
                    <a:pt x="9219" y="16978"/>
                  </a:lnTo>
                  <a:lnTo>
                    <a:pt x="10018" y="17025"/>
                  </a:lnTo>
                  <a:lnTo>
                    <a:pt x="10865" y="17072"/>
                  </a:lnTo>
                  <a:lnTo>
                    <a:pt x="11758" y="17072"/>
                  </a:lnTo>
                  <a:lnTo>
                    <a:pt x="12699" y="17025"/>
                  </a:lnTo>
                  <a:lnTo>
                    <a:pt x="13639" y="16931"/>
                  </a:lnTo>
                  <a:lnTo>
                    <a:pt x="8466" y="1411"/>
                  </a:lnTo>
                  <a:lnTo>
                    <a:pt x="7855" y="1317"/>
                  </a:lnTo>
                  <a:lnTo>
                    <a:pt x="6491" y="1082"/>
                  </a:lnTo>
                  <a:lnTo>
                    <a:pt x="5691" y="894"/>
                  </a:lnTo>
                  <a:lnTo>
                    <a:pt x="4845" y="706"/>
                  </a:lnTo>
                  <a:lnTo>
                    <a:pt x="4092" y="471"/>
                  </a:lnTo>
                  <a:lnTo>
                    <a:pt x="3481" y="189"/>
                  </a:lnTo>
                  <a:lnTo>
                    <a:pt x="3152" y="47"/>
                  </a:lnTo>
                  <a:lnTo>
                    <a:pt x="2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29" name="Google Shape;2629;p71"/>
            <p:cNvSpPr/>
            <p:nvPr/>
          </p:nvSpPr>
          <p:spPr>
            <a:xfrm>
              <a:off x="7209025" y="1102125"/>
              <a:ext cx="124650" cy="203425"/>
            </a:xfrm>
            <a:custGeom>
              <a:avLst/>
              <a:gdLst/>
              <a:ahLst/>
              <a:cxnLst/>
              <a:rect l="l" t="t" r="r" b="b"/>
              <a:pathLst>
                <a:path w="4986" h="8137" extrusionOk="0">
                  <a:moveTo>
                    <a:pt x="1882" y="1"/>
                  </a:moveTo>
                  <a:lnTo>
                    <a:pt x="1741" y="48"/>
                  </a:lnTo>
                  <a:lnTo>
                    <a:pt x="1647" y="95"/>
                  </a:lnTo>
                  <a:lnTo>
                    <a:pt x="1412" y="330"/>
                  </a:lnTo>
                  <a:lnTo>
                    <a:pt x="1176" y="612"/>
                  </a:lnTo>
                  <a:lnTo>
                    <a:pt x="988" y="1035"/>
                  </a:lnTo>
                  <a:lnTo>
                    <a:pt x="800" y="1459"/>
                  </a:lnTo>
                  <a:lnTo>
                    <a:pt x="612" y="1976"/>
                  </a:lnTo>
                  <a:lnTo>
                    <a:pt x="330" y="3105"/>
                  </a:lnTo>
                  <a:lnTo>
                    <a:pt x="95" y="4233"/>
                  </a:lnTo>
                  <a:lnTo>
                    <a:pt x="1" y="5268"/>
                  </a:lnTo>
                  <a:lnTo>
                    <a:pt x="1" y="5691"/>
                  </a:lnTo>
                  <a:lnTo>
                    <a:pt x="48" y="6067"/>
                  </a:lnTo>
                  <a:lnTo>
                    <a:pt x="95" y="6350"/>
                  </a:lnTo>
                  <a:lnTo>
                    <a:pt x="189" y="6538"/>
                  </a:lnTo>
                  <a:lnTo>
                    <a:pt x="330" y="6632"/>
                  </a:lnTo>
                  <a:lnTo>
                    <a:pt x="471" y="6679"/>
                  </a:lnTo>
                  <a:lnTo>
                    <a:pt x="612" y="6726"/>
                  </a:lnTo>
                  <a:lnTo>
                    <a:pt x="753" y="6726"/>
                  </a:lnTo>
                  <a:lnTo>
                    <a:pt x="1082" y="6632"/>
                  </a:lnTo>
                  <a:lnTo>
                    <a:pt x="1365" y="6491"/>
                  </a:lnTo>
                  <a:lnTo>
                    <a:pt x="1647" y="6350"/>
                  </a:lnTo>
                  <a:lnTo>
                    <a:pt x="1882" y="6161"/>
                  </a:lnTo>
                  <a:lnTo>
                    <a:pt x="2070" y="6020"/>
                  </a:lnTo>
                  <a:lnTo>
                    <a:pt x="2070" y="6303"/>
                  </a:lnTo>
                  <a:lnTo>
                    <a:pt x="2070" y="6632"/>
                  </a:lnTo>
                  <a:lnTo>
                    <a:pt x="2070" y="6961"/>
                  </a:lnTo>
                  <a:lnTo>
                    <a:pt x="2164" y="7337"/>
                  </a:lnTo>
                  <a:lnTo>
                    <a:pt x="2305" y="7666"/>
                  </a:lnTo>
                  <a:lnTo>
                    <a:pt x="2399" y="7854"/>
                  </a:lnTo>
                  <a:lnTo>
                    <a:pt x="2493" y="7949"/>
                  </a:lnTo>
                  <a:lnTo>
                    <a:pt x="2634" y="8043"/>
                  </a:lnTo>
                  <a:lnTo>
                    <a:pt x="2822" y="8090"/>
                  </a:lnTo>
                  <a:lnTo>
                    <a:pt x="3011" y="8137"/>
                  </a:lnTo>
                  <a:lnTo>
                    <a:pt x="3152" y="8090"/>
                  </a:lnTo>
                  <a:lnTo>
                    <a:pt x="3246" y="7996"/>
                  </a:lnTo>
                  <a:lnTo>
                    <a:pt x="3387" y="7854"/>
                  </a:lnTo>
                  <a:lnTo>
                    <a:pt x="3528" y="7478"/>
                  </a:lnTo>
                  <a:lnTo>
                    <a:pt x="3575" y="7055"/>
                  </a:lnTo>
                  <a:lnTo>
                    <a:pt x="3622" y="6632"/>
                  </a:lnTo>
                  <a:lnTo>
                    <a:pt x="3622" y="6255"/>
                  </a:lnTo>
                  <a:lnTo>
                    <a:pt x="3622" y="5879"/>
                  </a:lnTo>
                  <a:lnTo>
                    <a:pt x="3669" y="6020"/>
                  </a:lnTo>
                  <a:lnTo>
                    <a:pt x="3810" y="6161"/>
                  </a:lnTo>
                  <a:lnTo>
                    <a:pt x="3951" y="6350"/>
                  </a:lnTo>
                  <a:lnTo>
                    <a:pt x="4092" y="6491"/>
                  </a:lnTo>
                  <a:lnTo>
                    <a:pt x="4327" y="6585"/>
                  </a:lnTo>
                  <a:lnTo>
                    <a:pt x="4563" y="6632"/>
                  </a:lnTo>
                  <a:lnTo>
                    <a:pt x="4704" y="6585"/>
                  </a:lnTo>
                  <a:lnTo>
                    <a:pt x="4845" y="6538"/>
                  </a:lnTo>
                  <a:lnTo>
                    <a:pt x="4892" y="6491"/>
                  </a:lnTo>
                  <a:lnTo>
                    <a:pt x="4939" y="6397"/>
                  </a:lnTo>
                  <a:lnTo>
                    <a:pt x="4986" y="6114"/>
                  </a:lnTo>
                  <a:lnTo>
                    <a:pt x="4939" y="5738"/>
                  </a:lnTo>
                  <a:lnTo>
                    <a:pt x="4892" y="5315"/>
                  </a:lnTo>
                  <a:lnTo>
                    <a:pt x="4751" y="4798"/>
                  </a:lnTo>
                  <a:lnTo>
                    <a:pt x="4610" y="4186"/>
                  </a:lnTo>
                  <a:lnTo>
                    <a:pt x="4186" y="3010"/>
                  </a:lnTo>
                  <a:lnTo>
                    <a:pt x="3951" y="2399"/>
                  </a:lnTo>
                  <a:lnTo>
                    <a:pt x="3669" y="1835"/>
                  </a:lnTo>
                  <a:lnTo>
                    <a:pt x="3387" y="1317"/>
                  </a:lnTo>
                  <a:lnTo>
                    <a:pt x="3058" y="847"/>
                  </a:lnTo>
                  <a:lnTo>
                    <a:pt x="2775" y="471"/>
                  </a:lnTo>
                  <a:lnTo>
                    <a:pt x="2446" y="189"/>
                  </a:lnTo>
                  <a:lnTo>
                    <a:pt x="2164" y="48"/>
                  </a:lnTo>
                  <a:lnTo>
                    <a:pt x="2023"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0" name="Google Shape;2630;p71"/>
            <p:cNvSpPr/>
            <p:nvPr/>
          </p:nvSpPr>
          <p:spPr>
            <a:xfrm>
              <a:off x="7151425" y="1030400"/>
              <a:ext cx="32950" cy="35300"/>
            </a:xfrm>
            <a:custGeom>
              <a:avLst/>
              <a:gdLst/>
              <a:ahLst/>
              <a:cxnLst/>
              <a:rect l="l" t="t" r="r" b="b"/>
              <a:pathLst>
                <a:path w="1318" h="1412" extrusionOk="0">
                  <a:moveTo>
                    <a:pt x="565" y="1"/>
                  </a:moveTo>
                  <a:lnTo>
                    <a:pt x="424" y="48"/>
                  </a:lnTo>
                  <a:lnTo>
                    <a:pt x="329" y="95"/>
                  </a:lnTo>
                  <a:lnTo>
                    <a:pt x="235" y="142"/>
                  </a:lnTo>
                  <a:lnTo>
                    <a:pt x="47" y="377"/>
                  </a:lnTo>
                  <a:lnTo>
                    <a:pt x="0" y="612"/>
                  </a:lnTo>
                  <a:lnTo>
                    <a:pt x="47" y="894"/>
                  </a:lnTo>
                  <a:lnTo>
                    <a:pt x="188" y="1177"/>
                  </a:lnTo>
                  <a:lnTo>
                    <a:pt x="377" y="1318"/>
                  </a:lnTo>
                  <a:lnTo>
                    <a:pt x="612" y="1412"/>
                  </a:lnTo>
                  <a:lnTo>
                    <a:pt x="894" y="1412"/>
                  </a:lnTo>
                  <a:lnTo>
                    <a:pt x="988" y="1365"/>
                  </a:lnTo>
                  <a:lnTo>
                    <a:pt x="1082" y="1271"/>
                  </a:lnTo>
                  <a:lnTo>
                    <a:pt x="1223" y="1083"/>
                  </a:lnTo>
                  <a:lnTo>
                    <a:pt x="1317" y="800"/>
                  </a:lnTo>
                  <a:lnTo>
                    <a:pt x="1270" y="518"/>
                  </a:lnTo>
                  <a:lnTo>
                    <a:pt x="1129" y="283"/>
                  </a:lnTo>
                  <a:lnTo>
                    <a:pt x="941" y="95"/>
                  </a:lnTo>
                  <a:lnTo>
                    <a:pt x="706" y="1"/>
                  </a:ln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1" name="Google Shape;2631;p71"/>
            <p:cNvSpPr/>
            <p:nvPr/>
          </p:nvSpPr>
          <p:spPr>
            <a:xfrm>
              <a:off x="6888050" y="1350200"/>
              <a:ext cx="398600" cy="184625"/>
            </a:xfrm>
            <a:custGeom>
              <a:avLst/>
              <a:gdLst/>
              <a:ahLst/>
              <a:cxnLst/>
              <a:rect l="l" t="t" r="r" b="b"/>
              <a:pathLst>
                <a:path w="15944" h="7385" fill="none" extrusionOk="0">
                  <a:moveTo>
                    <a:pt x="1365" y="1"/>
                  </a:moveTo>
                  <a:lnTo>
                    <a:pt x="1365" y="1"/>
                  </a:lnTo>
                  <a:lnTo>
                    <a:pt x="988" y="612"/>
                  </a:lnTo>
                  <a:lnTo>
                    <a:pt x="659" y="1223"/>
                  </a:lnTo>
                  <a:lnTo>
                    <a:pt x="330" y="1976"/>
                  </a:lnTo>
                  <a:lnTo>
                    <a:pt x="189" y="2399"/>
                  </a:lnTo>
                  <a:lnTo>
                    <a:pt x="95" y="2775"/>
                  </a:lnTo>
                  <a:lnTo>
                    <a:pt x="48" y="3152"/>
                  </a:lnTo>
                  <a:lnTo>
                    <a:pt x="1" y="3528"/>
                  </a:lnTo>
                  <a:lnTo>
                    <a:pt x="48" y="3810"/>
                  </a:lnTo>
                  <a:lnTo>
                    <a:pt x="142" y="4139"/>
                  </a:lnTo>
                  <a:lnTo>
                    <a:pt x="330" y="4374"/>
                  </a:lnTo>
                  <a:lnTo>
                    <a:pt x="612" y="4516"/>
                  </a:lnTo>
                  <a:lnTo>
                    <a:pt x="612" y="4516"/>
                  </a:lnTo>
                  <a:lnTo>
                    <a:pt x="894" y="4610"/>
                  </a:lnTo>
                  <a:lnTo>
                    <a:pt x="1223" y="4610"/>
                  </a:lnTo>
                  <a:lnTo>
                    <a:pt x="1553" y="4563"/>
                  </a:lnTo>
                  <a:lnTo>
                    <a:pt x="1882" y="4469"/>
                  </a:lnTo>
                  <a:lnTo>
                    <a:pt x="2164" y="4280"/>
                  </a:lnTo>
                  <a:lnTo>
                    <a:pt x="2493" y="4045"/>
                  </a:lnTo>
                  <a:lnTo>
                    <a:pt x="3058" y="3575"/>
                  </a:lnTo>
                  <a:lnTo>
                    <a:pt x="3528" y="3011"/>
                  </a:lnTo>
                  <a:lnTo>
                    <a:pt x="3904" y="2540"/>
                  </a:lnTo>
                  <a:lnTo>
                    <a:pt x="4233" y="2023"/>
                  </a:lnTo>
                  <a:lnTo>
                    <a:pt x="4233" y="2023"/>
                  </a:lnTo>
                  <a:lnTo>
                    <a:pt x="4186" y="2540"/>
                  </a:lnTo>
                  <a:lnTo>
                    <a:pt x="4233" y="3058"/>
                  </a:lnTo>
                  <a:lnTo>
                    <a:pt x="4280" y="3716"/>
                  </a:lnTo>
                  <a:lnTo>
                    <a:pt x="4421" y="4327"/>
                  </a:lnTo>
                  <a:lnTo>
                    <a:pt x="4516" y="4657"/>
                  </a:lnTo>
                  <a:lnTo>
                    <a:pt x="4657" y="4939"/>
                  </a:lnTo>
                  <a:lnTo>
                    <a:pt x="4845" y="5174"/>
                  </a:lnTo>
                  <a:lnTo>
                    <a:pt x="5033" y="5409"/>
                  </a:lnTo>
                  <a:lnTo>
                    <a:pt x="5268" y="5550"/>
                  </a:lnTo>
                  <a:lnTo>
                    <a:pt x="5503" y="5691"/>
                  </a:lnTo>
                  <a:lnTo>
                    <a:pt x="5503" y="5691"/>
                  </a:lnTo>
                  <a:lnTo>
                    <a:pt x="5832" y="5738"/>
                  </a:lnTo>
                  <a:lnTo>
                    <a:pt x="6115" y="5691"/>
                  </a:lnTo>
                  <a:lnTo>
                    <a:pt x="6444" y="5550"/>
                  </a:lnTo>
                  <a:lnTo>
                    <a:pt x="6726" y="5362"/>
                  </a:lnTo>
                  <a:lnTo>
                    <a:pt x="7055" y="5127"/>
                  </a:lnTo>
                  <a:lnTo>
                    <a:pt x="7337" y="4892"/>
                  </a:lnTo>
                  <a:lnTo>
                    <a:pt x="7902" y="4280"/>
                  </a:lnTo>
                  <a:lnTo>
                    <a:pt x="8372" y="3669"/>
                  </a:lnTo>
                  <a:lnTo>
                    <a:pt x="8795" y="3105"/>
                  </a:lnTo>
                  <a:lnTo>
                    <a:pt x="9124" y="2540"/>
                  </a:lnTo>
                  <a:lnTo>
                    <a:pt x="9124" y="2540"/>
                  </a:lnTo>
                  <a:lnTo>
                    <a:pt x="9124" y="3199"/>
                  </a:lnTo>
                  <a:lnTo>
                    <a:pt x="9124" y="3857"/>
                  </a:lnTo>
                  <a:lnTo>
                    <a:pt x="9218" y="4610"/>
                  </a:lnTo>
                  <a:lnTo>
                    <a:pt x="9360" y="5409"/>
                  </a:lnTo>
                  <a:lnTo>
                    <a:pt x="9454" y="5738"/>
                  </a:lnTo>
                  <a:lnTo>
                    <a:pt x="9548" y="6020"/>
                  </a:lnTo>
                  <a:lnTo>
                    <a:pt x="9689" y="6303"/>
                  </a:lnTo>
                  <a:lnTo>
                    <a:pt x="9877" y="6491"/>
                  </a:lnTo>
                  <a:lnTo>
                    <a:pt x="10065" y="6585"/>
                  </a:lnTo>
                  <a:lnTo>
                    <a:pt x="10300" y="6632"/>
                  </a:lnTo>
                  <a:lnTo>
                    <a:pt x="10300" y="6632"/>
                  </a:lnTo>
                  <a:lnTo>
                    <a:pt x="10535" y="6585"/>
                  </a:lnTo>
                  <a:lnTo>
                    <a:pt x="10770" y="6444"/>
                  </a:lnTo>
                  <a:lnTo>
                    <a:pt x="11006" y="6303"/>
                  </a:lnTo>
                  <a:lnTo>
                    <a:pt x="11241" y="6067"/>
                  </a:lnTo>
                  <a:lnTo>
                    <a:pt x="11617" y="5550"/>
                  </a:lnTo>
                  <a:lnTo>
                    <a:pt x="11993" y="4986"/>
                  </a:lnTo>
                  <a:lnTo>
                    <a:pt x="12275" y="4374"/>
                  </a:lnTo>
                  <a:lnTo>
                    <a:pt x="12511" y="3857"/>
                  </a:lnTo>
                  <a:lnTo>
                    <a:pt x="12699" y="3387"/>
                  </a:lnTo>
                  <a:lnTo>
                    <a:pt x="12699" y="3387"/>
                  </a:lnTo>
                  <a:lnTo>
                    <a:pt x="12793" y="4045"/>
                  </a:lnTo>
                  <a:lnTo>
                    <a:pt x="12934" y="4704"/>
                  </a:lnTo>
                  <a:lnTo>
                    <a:pt x="13122" y="5456"/>
                  </a:lnTo>
                  <a:lnTo>
                    <a:pt x="13451" y="6209"/>
                  </a:lnTo>
                  <a:lnTo>
                    <a:pt x="13592" y="6538"/>
                  </a:lnTo>
                  <a:lnTo>
                    <a:pt x="13780" y="6867"/>
                  </a:lnTo>
                  <a:lnTo>
                    <a:pt x="14015" y="7102"/>
                  </a:lnTo>
                  <a:lnTo>
                    <a:pt x="14251" y="7290"/>
                  </a:lnTo>
                  <a:lnTo>
                    <a:pt x="14533" y="7384"/>
                  </a:lnTo>
                  <a:lnTo>
                    <a:pt x="14815" y="7384"/>
                  </a:lnTo>
                  <a:lnTo>
                    <a:pt x="14815" y="7384"/>
                  </a:lnTo>
                  <a:lnTo>
                    <a:pt x="15097" y="7290"/>
                  </a:lnTo>
                  <a:lnTo>
                    <a:pt x="15332" y="7149"/>
                  </a:lnTo>
                  <a:lnTo>
                    <a:pt x="15520" y="6867"/>
                  </a:lnTo>
                  <a:lnTo>
                    <a:pt x="15661" y="6585"/>
                  </a:lnTo>
                  <a:lnTo>
                    <a:pt x="15803" y="6256"/>
                  </a:lnTo>
                  <a:lnTo>
                    <a:pt x="15850" y="5832"/>
                  </a:lnTo>
                  <a:lnTo>
                    <a:pt x="15944" y="5033"/>
                  </a:lnTo>
                  <a:lnTo>
                    <a:pt x="15944" y="4233"/>
                  </a:lnTo>
                  <a:lnTo>
                    <a:pt x="15897" y="3528"/>
                  </a:lnTo>
                  <a:lnTo>
                    <a:pt x="15803" y="282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2" name="Google Shape;2632;p71"/>
            <p:cNvSpPr/>
            <p:nvPr/>
          </p:nvSpPr>
          <p:spPr>
            <a:xfrm>
              <a:off x="6504775" y="1662950"/>
              <a:ext cx="644325" cy="270450"/>
            </a:xfrm>
            <a:custGeom>
              <a:avLst/>
              <a:gdLst/>
              <a:ahLst/>
              <a:cxnLst/>
              <a:rect l="l" t="t" r="r" b="b"/>
              <a:pathLst>
                <a:path w="25773" h="10818" fill="none" extrusionOk="0">
                  <a:moveTo>
                    <a:pt x="25396" y="424"/>
                  </a:moveTo>
                  <a:lnTo>
                    <a:pt x="25396" y="424"/>
                  </a:lnTo>
                  <a:lnTo>
                    <a:pt x="25631" y="1082"/>
                  </a:lnTo>
                  <a:lnTo>
                    <a:pt x="25772" y="1741"/>
                  </a:lnTo>
                  <a:lnTo>
                    <a:pt x="25772" y="2399"/>
                  </a:lnTo>
                  <a:lnTo>
                    <a:pt x="25725" y="3057"/>
                  </a:lnTo>
                  <a:lnTo>
                    <a:pt x="25584" y="3669"/>
                  </a:lnTo>
                  <a:lnTo>
                    <a:pt x="25349" y="4327"/>
                  </a:lnTo>
                  <a:lnTo>
                    <a:pt x="24973" y="4939"/>
                  </a:lnTo>
                  <a:lnTo>
                    <a:pt x="24549" y="5550"/>
                  </a:lnTo>
                  <a:lnTo>
                    <a:pt x="23985" y="6161"/>
                  </a:lnTo>
                  <a:lnTo>
                    <a:pt x="23374" y="6726"/>
                  </a:lnTo>
                  <a:lnTo>
                    <a:pt x="22621" y="7290"/>
                  </a:lnTo>
                  <a:lnTo>
                    <a:pt x="21775" y="7807"/>
                  </a:lnTo>
                  <a:lnTo>
                    <a:pt x="20881" y="8325"/>
                  </a:lnTo>
                  <a:lnTo>
                    <a:pt x="19799" y="8795"/>
                  </a:lnTo>
                  <a:lnTo>
                    <a:pt x="18671" y="9218"/>
                  </a:lnTo>
                  <a:lnTo>
                    <a:pt x="17448" y="9641"/>
                  </a:lnTo>
                  <a:lnTo>
                    <a:pt x="17448" y="9641"/>
                  </a:lnTo>
                  <a:lnTo>
                    <a:pt x="15614" y="10112"/>
                  </a:lnTo>
                  <a:lnTo>
                    <a:pt x="13921" y="10441"/>
                  </a:lnTo>
                  <a:lnTo>
                    <a:pt x="13921" y="10441"/>
                  </a:lnTo>
                  <a:lnTo>
                    <a:pt x="13921" y="10441"/>
                  </a:lnTo>
                  <a:lnTo>
                    <a:pt x="13921" y="10441"/>
                  </a:lnTo>
                  <a:lnTo>
                    <a:pt x="13027" y="10582"/>
                  </a:lnTo>
                  <a:lnTo>
                    <a:pt x="12181" y="10723"/>
                  </a:lnTo>
                  <a:lnTo>
                    <a:pt x="11381" y="10770"/>
                  </a:lnTo>
                  <a:lnTo>
                    <a:pt x="10629" y="10817"/>
                  </a:lnTo>
                  <a:lnTo>
                    <a:pt x="9923" y="10817"/>
                  </a:lnTo>
                  <a:lnTo>
                    <a:pt x="9265" y="10770"/>
                  </a:lnTo>
                  <a:lnTo>
                    <a:pt x="8654" y="10723"/>
                  </a:lnTo>
                  <a:lnTo>
                    <a:pt x="8089" y="10629"/>
                  </a:lnTo>
                  <a:lnTo>
                    <a:pt x="7572" y="10488"/>
                  </a:lnTo>
                  <a:lnTo>
                    <a:pt x="7149" y="10347"/>
                  </a:lnTo>
                  <a:lnTo>
                    <a:pt x="6725" y="10206"/>
                  </a:lnTo>
                  <a:lnTo>
                    <a:pt x="6349" y="10018"/>
                  </a:lnTo>
                  <a:lnTo>
                    <a:pt x="6067" y="9783"/>
                  </a:lnTo>
                  <a:lnTo>
                    <a:pt x="5785" y="9594"/>
                  </a:lnTo>
                  <a:lnTo>
                    <a:pt x="5597" y="9312"/>
                  </a:lnTo>
                  <a:lnTo>
                    <a:pt x="5456" y="9077"/>
                  </a:lnTo>
                  <a:lnTo>
                    <a:pt x="5456" y="9077"/>
                  </a:lnTo>
                  <a:lnTo>
                    <a:pt x="5314" y="8795"/>
                  </a:lnTo>
                  <a:lnTo>
                    <a:pt x="5267" y="8560"/>
                  </a:lnTo>
                  <a:lnTo>
                    <a:pt x="5220" y="8325"/>
                  </a:lnTo>
                  <a:lnTo>
                    <a:pt x="5267" y="8089"/>
                  </a:lnTo>
                  <a:lnTo>
                    <a:pt x="5314" y="7666"/>
                  </a:lnTo>
                  <a:lnTo>
                    <a:pt x="5503" y="7290"/>
                  </a:lnTo>
                  <a:lnTo>
                    <a:pt x="5691" y="6961"/>
                  </a:lnTo>
                  <a:lnTo>
                    <a:pt x="5879" y="6726"/>
                  </a:lnTo>
                  <a:lnTo>
                    <a:pt x="6067" y="6538"/>
                  </a:lnTo>
                  <a:lnTo>
                    <a:pt x="6067" y="6538"/>
                  </a:lnTo>
                  <a:lnTo>
                    <a:pt x="5267" y="6773"/>
                  </a:lnTo>
                  <a:lnTo>
                    <a:pt x="4515" y="6961"/>
                  </a:lnTo>
                  <a:lnTo>
                    <a:pt x="3810" y="7055"/>
                  </a:lnTo>
                  <a:lnTo>
                    <a:pt x="3245" y="7055"/>
                  </a:lnTo>
                  <a:lnTo>
                    <a:pt x="2728" y="7008"/>
                  </a:lnTo>
                  <a:lnTo>
                    <a:pt x="2258" y="6914"/>
                  </a:lnTo>
                  <a:lnTo>
                    <a:pt x="1881" y="6773"/>
                  </a:lnTo>
                  <a:lnTo>
                    <a:pt x="1599" y="6585"/>
                  </a:lnTo>
                  <a:lnTo>
                    <a:pt x="1364" y="6396"/>
                  </a:lnTo>
                  <a:lnTo>
                    <a:pt x="1223" y="6208"/>
                  </a:lnTo>
                  <a:lnTo>
                    <a:pt x="1082" y="5973"/>
                  </a:lnTo>
                  <a:lnTo>
                    <a:pt x="1082" y="5738"/>
                  </a:lnTo>
                  <a:lnTo>
                    <a:pt x="1082" y="5550"/>
                  </a:lnTo>
                  <a:lnTo>
                    <a:pt x="1176" y="5362"/>
                  </a:lnTo>
                  <a:lnTo>
                    <a:pt x="1317" y="5174"/>
                  </a:lnTo>
                  <a:lnTo>
                    <a:pt x="1505" y="5080"/>
                  </a:lnTo>
                  <a:lnTo>
                    <a:pt x="1505" y="5080"/>
                  </a:lnTo>
                  <a:lnTo>
                    <a:pt x="5079" y="3528"/>
                  </a:lnTo>
                  <a:lnTo>
                    <a:pt x="5079" y="3528"/>
                  </a:lnTo>
                  <a:lnTo>
                    <a:pt x="4186" y="3669"/>
                  </a:lnTo>
                  <a:lnTo>
                    <a:pt x="3386" y="3669"/>
                  </a:lnTo>
                  <a:lnTo>
                    <a:pt x="2728" y="3669"/>
                  </a:lnTo>
                  <a:lnTo>
                    <a:pt x="2116" y="3622"/>
                  </a:lnTo>
                  <a:lnTo>
                    <a:pt x="1599" y="3528"/>
                  </a:lnTo>
                  <a:lnTo>
                    <a:pt x="1176" y="3434"/>
                  </a:lnTo>
                  <a:lnTo>
                    <a:pt x="800" y="3245"/>
                  </a:lnTo>
                  <a:lnTo>
                    <a:pt x="517" y="3104"/>
                  </a:lnTo>
                  <a:lnTo>
                    <a:pt x="282" y="2916"/>
                  </a:lnTo>
                  <a:lnTo>
                    <a:pt x="141" y="2728"/>
                  </a:lnTo>
                  <a:lnTo>
                    <a:pt x="47" y="2493"/>
                  </a:lnTo>
                  <a:lnTo>
                    <a:pt x="0" y="2305"/>
                  </a:lnTo>
                  <a:lnTo>
                    <a:pt x="0" y="2117"/>
                  </a:lnTo>
                  <a:lnTo>
                    <a:pt x="0" y="1929"/>
                  </a:lnTo>
                  <a:lnTo>
                    <a:pt x="94" y="1788"/>
                  </a:lnTo>
                  <a:lnTo>
                    <a:pt x="188" y="1646"/>
                  </a:lnTo>
                  <a:lnTo>
                    <a:pt x="188" y="1646"/>
                  </a:lnTo>
                  <a:lnTo>
                    <a:pt x="376" y="1552"/>
                  </a:lnTo>
                  <a:lnTo>
                    <a:pt x="612" y="1411"/>
                  </a:lnTo>
                  <a:lnTo>
                    <a:pt x="1176" y="1129"/>
                  </a:lnTo>
                  <a:lnTo>
                    <a:pt x="1881" y="847"/>
                  </a:lnTo>
                  <a:lnTo>
                    <a:pt x="2587" y="565"/>
                  </a:lnTo>
                  <a:lnTo>
                    <a:pt x="3951" y="189"/>
                  </a:lnTo>
                  <a:lnTo>
                    <a:pt x="4609" y="0"/>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3" name="Google Shape;2633;p71"/>
            <p:cNvSpPr/>
            <p:nvPr/>
          </p:nvSpPr>
          <p:spPr>
            <a:xfrm>
              <a:off x="6510650" y="1504225"/>
              <a:ext cx="389175" cy="159925"/>
            </a:xfrm>
            <a:custGeom>
              <a:avLst/>
              <a:gdLst/>
              <a:ahLst/>
              <a:cxnLst/>
              <a:rect l="l" t="t" r="r" b="b"/>
              <a:pathLst>
                <a:path w="15567" h="6397" fill="none" extrusionOk="0">
                  <a:moveTo>
                    <a:pt x="4421" y="6349"/>
                  </a:moveTo>
                  <a:lnTo>
                    <a:pt x="4421" y="6349"/>
                  </a:lnTo>
                  <a:lnTo>
                    <a:pt x="4374" y="6349"/>
                  </a:lnTo>
                  <a:lnTo>
                    <a:pt x="4374" y="6349"/>
                  </a:lnTo>
                  <a:lnTo>
                    <a:pt x="3951" y="6397"/>
                  </a:lnTo>
                  <a:lnTo>
                    <a:pt x="3480" y="6397"/>
                  </a:lnTo>
                  <a:lnTo>
                    <a:pt x="3057" y="6397"/>
                  </a:lnTo>
                  <a:lnTo>
                    <a:pt x="2634" y="6397"/>
                  </a:lnTo>
                  <a:lnTo>
                    <a:pt x="2211" y="6302"/>
                  </a:lnTo>
                  <a:lnTo>
                    <a:pt x="1834" y="6208"/>
                  </a:lnTo>
                  <a:lnTo>
                    <a:pt x="1505" y="6114"/>
                  </a:lnTo>
                  <a:lnTo>
                    <a:pt x="1176" y="5973"/>
                  </a:lnTo>
                  <a:lnTo>
                    <a:pt x="894" y="5785"/>
                  </a:lnTo>
                  <a:lnTo>
                    <a:pt x="612" y="5597"/>
                  </a:lnTo>
                  <a:lnTo>
                    <a:pt x="424" y="5409"/>
                  </a:lnTo>
                  <a:lnTo>
                    <a:pt x="235" y="5174"/>
                  </a:lnTo>
                  <a:lnTo>
                    <a:pt x="94" y="4892"/>
                  </a:lnTo>
                  <a:lnTo>
                    <a:pt x="0" y="4656"/>
                  </a:lnTo>
                  <a:lnTo>
                    <a:pt x="0" y="4374"/>
                  </a:lnTo>
                  <a:lnTo>
                    <a:pt x="0" y="4092"/>
                  </a:lnTo>
                  <a:lnTo>
                    <a:pt x="0" y="4092"/>
                  </a:lnTo>
                  <a:lnTo>
                    <a:pt x="94" y="3904"/>
                  </a:lnTo>
                  <a:lnTo>
                    <a:pt x="235" y="3763"/>
                  </a:lnTo>
                  <a:lnTo>
                    <a:pt x="471" y="3622"/>
                  </a:lnTo>
                  <a:lnTo>
                    <a:pt x="753" y="3528"/>
                  </a:lnTo>
                  <a:lnTo>
                    <a:pt x="1411" y="3387"/>
                  </a:lnTo>
                  <a:lnTo>
                    <a:pt x="2164" y="3293"/>
                  </a:lnTo>
                  <a:lnTo>
                    <a:pt x="2916" y="3246"/>
                  </a:lnTo>
                  <a:lnTo>
                    <a:pt x="3575" y="3246"/>
                  </a:lnTo>
                  <a:lnTo>
                    <a:pt x="4186" y="3246"/>
                  </a:lnTo>
                  <a:lnTo>
                    <a:pt x="4186" y="3246"/>
                  </a:lnTo>
                  <a:lnTo>
                    <a:pt x="3716" y="3151"/>
                  </a:lnTo>
                  <a:lnTo>
                    <a:pt x="3339" y="3010"/>
                  </a:lnTo>
                  <a:lnTo>
                    <a:pt x="2963" y="2869"/>
                  </a:lnTo>
                  <a:lnTo>
                    <a:pt x="2634" y="2681"/>
                  </a:lnTo>
                  <a:lnTo>
                    <a:pt x="2352" y="2493"/>
                  </a:lnTo>
                  <a:lnTo>
                    <a:pt x="2117" y="2352"/>
                  </a:lnTo>
                  <a:lnTo>
                    <a:pt x="1929" y="2164"/>
                  </a:lnTo>
                  <a:lnTo>
                    <a:pt x="1740" y="1976"/>
                  </a:lnTo>
                  <a:lnTo>
                    <a:pt x="1599" y="1788"/>
                  </a:lnTo>
                  <a:lnTo>
                    <a:pt x="1505" y="1600"/>
                  </a:lnTo>
                  <a:lnTo>
                    <a:pt x="1458" y="1411"/>
                  </a:lnTo>
                  <a:lnTo>
                    <a:pt x="1411" y="1223"/>
                  </a:lnTo>
                  <a:lnTo>
                    <a:pt x="1411" y="1082"/>
                  </a:lnTo>
                  <a:lnTo>
                    <a:pt x="1458" y="941"/>
                  </a:lnTo>
                  <a:lnTo>
                    <a:pt x="1505" y="800"/>
                  </a:lnTo>
                  <a:lnTo>
                    <a:pt x="1599" y="659"/>
                  </a:lnTo>
                  <a:lnTo>
                    <a:pt x="1599" y="659"/>
                  </a:lnTo>
                  <a:lnTo>
                    <a:pt x="1834" y="471"/>
                  </a:lnTo>
                  <a:lnTo>
                    <a:pt x="2164" y="377"/>
                  </a:lnTo>
                  <a:lnTo>
                    <a:pt x="2540" y="330"/>
                  </a:lnTo>
                  <a:lnTo>
                    <a:pt x="3057" y="377"/>
                  </a:lnTo>
                  <a:lnTo>
                    <a:pt x="3669" y="471"/>
                  </a:lnTo>
                  <a:lnTo>
                    <a:pt x="4468" y="659"/>
                  </a:lnTo>
                  <a:lnTo>
                    <a:pt x="6537" y="1129"/>
                  </a:lnTo>
                  <a:lnTo>
                    <a:pt x="6537" y="1129"/>
                  </a:lnTo>
                  <a:lnTo>
                    <a:pt x="7243" y="1270"/>
                  </a:lnTo>
                  <a:lnTo>
                    <a:pt x="7995" y="1317"/>
                  </a:lnTo>
                  <a:lnTo>
                    <a:pt x="7995" y="1317"/>
                  </a:lnTo>
                  <a:lnTo>
                    <a:pt x="8607" y="1317"/>
                  </a:lnTo>
                  <a:lnTo>
                    <a:pt x="9265" y="1317"/>
                  </a:lnTo>
                  <a:lnTo>
                    <a:pt x="10535" y="1176"/>
                  </a:lnTo>
                  <a:lnTo>
                    <a:pt x="11805" y="941"/>
                  </a:lnTo>
                  <a:lnTo>
                    <a:pt x="13027" y="706"/>
                  </a:lnTo>
                  <a:lnTo>
                    <a:pt x="14062" y="424"/>
                  </a:lnTo>
                  <a:lnTo>
                    <a:pt x="14862" y="236"/>
                  </a:lnTo>
                  <a:lnTo>
                    <a:pt x="1556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4" name="Google Shape;2634;p71"/>
            <p:cNvSpPr/>
            <p:nvPr/>
          </p:nvSpPr>
          <p:spPr>
            <a:xfrm>
              <a:off x="6986825" y="2029775"/>
              <a:ext cx="64675" cy="38825"/>
            </a:xfrm>
            <a:custGeom>
              <a:avLst/>
              <a:gdLst/>
              <a:ahLst/>
              <a:cxnLst/>
              <a:rect l="l" t="t" r="r" b="b"/>
              <a:pathLst>
                <a:path w="2587" h="1553" extrusionOk="0">
                  <a:moveTo>
                    <a:pt x="1881" y="1"/>
                  </a:moveTo>
                  <a:lnTo>
                    <a:pt x="1646" y="48"/>
                  </a:lnTo>
                  <a:lnTo>
                    <a:pt x="1364" y="95"/>
                  </a:lnTo>
                  <a:lnTo>
                    <a:pt x="1082" y="189"/>
                  </a:lnTo>
                  <a:lnTo>
                    <a:pt x="659" y="377"/>
                  </a:lnTo>
                  <a:lnTo>
                    <a:pt x="376" y="565"/>
                  </a:lnTo>
                  <a:lnTo>
                    <a:pt x="141" y="753"/>
                  </a:lnTo>
                  <a:lnTo>
                    <a:pt x="47" y="941"/>
                  </a:lnTo>
                  <a:lnTo>
                    <a:pt x="0" y="1129"/>
                  </a:lnTo>
                  <a:lnTo>
                    <a:pt x="47" y="1270"/>
                  </a:lnTo>
                  <a:lnTo>
                    <a:pt x="188" y="1411"/>
                  </a:lnTo>
                  <a:lnTo>
                    <a:pt x="376" y="1505"/>
                  </a:lnTo>
                  <a:lnTo>
                    <a:pt x="612" y="1553"/>
                  </a:lnTo>
                  <a:lnTo>
                    <a:pt x="941" y="1553"/>
                  </a:lnTo>
                  <a:lnTo>
                    <a:pt x="1270" y="1505"/>
                  </a:lnTo>
                  <a:lnTo>
                    <a:pt x="1693" y="1364"/>
                  </a:lnTo>
                  <a:lnTo>
                    <a:pt x="1975" y="1270"/>
                  </a:lnTo>
                  <a:lnTo>
                    <a:pt x="2164" y="1129"/>
                  </a:lnTo>
                  <a:lnTo>
                    <a:pt x="2352" y="1035"/>
                  </a:lnTo>
                  <a:lnTo>
                    <a:pt x="2493" y="894"/>
                  </a:lnTo>
                  <a:lnTo>
                    <a:pt x="2540" y="753"/>
                  </a:lnTo>
                  <a:lnTo>
                    <a:pt x="2587" y="612"/>
                  </a:lnTo>
                  <a:lnTo>
                    <a:pt x="2587" y="471"/>
                  </a:lnTo>
                  <a:lnTo>
                    <a:pt x="2587" y="330"/>
                  </a:lnTo>
                  <a:lnTo>
                    <a:pt x="2493" y="236"/>
                  </a:lnTo>
                  <a:lnTo>
                    <a:pt x="2399" y="142"/>
                  </a:lnTo>
                  <a:lnTo>
                    <a:pt x="2258" y="95"/>
                  </a:lnTo>
                  <a:lnTo>
                    <a:pt x="2069" y="48"/>
                  </a:lnTo>
                  <a:lnTo>
                    <a:pt x="18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5" name="Google Shape;2635;p71"/>
            <p:cNvSpPr/>
            <p:nvPr/>
          </p:nvSpPr>
          <p:spPr>
            <a:xfrm>
              <a:off x="6744625" y="2046225"/>
              <a:ext cx="42350" cy="22375"/>
            </a:xfrm>
            <a:custGeom>
              <a:avLst/>
              <a:gdLst/>
              <a:ahLst/>
              <a:cxnLst/>
              <a:rect l="l" t="t" r="r" b="b"/>
              <a:pathLst>
                <a:path w="1694" h="895" extrusionOk="0">
                  <a:moveTo>
                    <a:pt x="894" y="1"/>
                  </a:moveTo>
                  <a:lnTo>
                    <a:pt x="706" y="95"/>
                  </a:lnTo>
                  <a:lnTo>
                    <a:pt x="517" y="189"/>
                  </a:lnTo>
                  <a:lnTo>
                    <a:pt x="329" y="283"/>
                  </a:lnTo>
                  <a:lnTo>
                    <a:pt x="141" y="471"/>
                  </a:lnTo>
                  <a:lnTo>
                    <a:pt x="47" y="659"/>
                  </a:lnTo>
                  <a:lnTo>
                    <a:pt x="0" y="753"/>
                  </a:lnTo>
                  <a:lnTo>
                    <a:pt x="47" y="847"/>
                  </a:lnTo>
                  <a:lnTo>
                    <a:pt x="141" y="895"/>
                  </a:lnTo>
                  <a:lnTo>
                    <a:pt x="470" y="895"/>
                  </a:lnTo>
                  <a:lnTo>
                    <a:pt x="941" y="753"/>
                  </a:lnTo>
                  <a:lnTo>
                    <a:pt x="1223" y="659"/>
                  </a:lnTo>
                  <a:lnTo>
                    <a:pt x="1411" y="565"/>
                  </a:lnTo>
                  <a:lnTo>
                    <a:pt x="1552" y="471"/>
                  </a:lnTo>
                  <a:lnTo>
                    <a:pt x="1646" y="377"/>
                  </a:lnTo>
                  <a:lnTo>
                    <a:pt x="1693" y="283"/>
                  </a:lnTo>
                  <a:lnTo>
                    <a:pt x="1646" y="189"/>
                  </a:lnTo>
                  <a:lnTo>
                    <a:pt x="1599" y="95"/>
                  </a:lnTo>
                  <a:lnTo>
                    <a:pt x="1505" y="48"/>
                  </a:lnTo>
                  <a:lnTo>
                    <a:pt x="12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6" name="Google Shape;2636;p71"/>
            <p:cNvSpPr/>
            <p:nvPr/>
          </p:nvSpPr>
          <p:spPr>
            <a:xfrm>
              <a:off x="7104400" y="1994500"/>
              <a:ext cx="37650" cy="23550"/>
            </a:xfrm>
            <a:custGeom>
              <a:avLst/>
              <a:gdLst/>
              <a:ahLst/>
              <a:cxnLst/>
              <a:rect l="l" t="t" r="r" b="b"/>
              <a:pathLst>
                <a:path w="1506" h="942" extrusionOk="0">
                  <a:moveTo>
                    <a:pt x="988" y="1"/>
                  </a:moveTo>
                  <a:lnTo>
                    <a:pt x="847" y="48"/>
                  </a:lnTo>
                  <a:lnTo>
                    <a:pt x="517" y="142"/>
                  </a:lnTo>
                  <a:lnTo>
                    <a:pt x="282" y="330"/>
                  </a:lnTo>
                  <a:lnTo>
                    <a:pt x="94" y="565"/>
                  </a:lnTo>
                  <a:lnTo>
                    <a:pt x="47" y="659"/>
                  </a:lnTo>
                  <a:lnTo>
                    <a:pt x="0" y="753"/>
                  </a:lnTo>
                  <a:lnTo>
                    <a:pt x="47" y="847"/>
                  </a:lnTo>
                  <a:lnTo>
                    <a:pt x="94" y="894"/>
                  </a:lnTo>
                  <a:lnTo>
                    <a:pt x="235" y="941"/>
                  </a:lnTo>
                  <a:lnTo>
                    <a:pt x="376" y="941"/>
                  </a:lnTo>
                  <a:lnTo>
                    <a:pt x="659" y="894"/>
                  </a:lnTo>
                  <a:lnTo>
                    <a:pt x="894" y="800"/>
                  </a:lnTo>
                  <a:lnTo>
                    <a:pt x="1082" y="706"/>
                  </a:lnTo>
                  <a:lnTo>
                    <a:pt x="1270" y="565"/>
                  </a:lnTo>
                  <a:lnTo>
                    <a:pt x="1411" y="424"/>
                  </a:lnTo>
                  <a:lnTo>
                    <a:pt x="1505" y="283"/>
                  </a:lnTo>
                  <a:lnTo>
                    <a:pt x="1505" y="189"/>
                  </a:lnTo>
                  <a:lnTo>
                    <a:pt x="1411" y="95"/>
                  </a:lnTo>
                  <a:lnTo>
                    <a:pt x="12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7" name="Google Shape;2637;p71"/>
            <p:cNvSpPr/>
            <p:nvPr/>
          </p:nvSpPr>
          <p:spPr>
            <a:xfrm>
              <a:off x="7075000" y="1876925"/>
              <a:ext cx="52925" cy="36475"/>
            </a:xfrm>
            <a:custGeom>
              <a:avLst/>
              <a:gdLst/>
              <a:ahLst/>
              <a:cxnLst/>
              <a:rect l="l" t="t" r="r" b="b"/>
              <a:pathLst>
                <a:path w="2117" h="1459" extrusionOk="0">
                  <a:moveTo>
                    <a:pt x="1599" y="1"/>
                  </a:moveTo>
                  <a:lnTo>
                    <a:pt x="1364" y="48"/>
                  </a:lnTo>
                  <a:lnTo>
                    <a:pt x="988" y="189"/>
                  </a:lnTo>
                  <a:lnTo>
                    <a:pt x="612" y="377"/>
                  </a:lnTo>
                  <a:lnTo>
                    <a:pt x="283" y="659"/>
                  </a:lnTo>
                  <a:lnTo>
                    <a:pt x="94" y="941"/>
                  </a:lnTo>
                  <a:lnTo>
                    <a:pt x="47" y="1082"/>
                  </a:lnTo>
                  <a:lnTo>
                    <a:pt x="0" y="1176"/>
                  </a:lnTo>
                  <a:lnTo>
                    <a:pt x="47" y="1271"/>
                  </a:lnTo>
                  <a:lnTo>
                    <a:pt x="94" y="1318"/>
                  </a:lnTo>
                  <a:lnTo>
                    <a:pt x="236" y="1412"/>
                  </a:lnTo>
                  <a:lnTo>
                    <a:pt x="471" y="1459"/>
                  </a:lnTo>
                  <a:lnTo>
                    <a:pt x="753" y="1412"/>
                  </a:lnTo>
                  <a:lnTo>
                    <a:pt x="1082" y="1318"/>
                  </a:lnTo>
                  <a:lnTo>
                    <a:pt x="1411" y="1176"/>
                  </a:lnTo>
                  <a:lnTo>
                    <a:pt x="1740" y="941"/>
                  </a:lnTo>
                  <a:lnTo>
                    <a:pt x="1929" y="706"/>
                  </a:lnTo>
                  <a:lnTo>
                    <a:pt x="2023" y="565"/>
                  </a:lnTo>
                  <a:lnTo>
                    <a:pt x="2117" y="377"/>
                  </a:lnTo>
                  <a:lnTo>
                    <a:pt x="2117" y="236"/>
                  </a:lnTo>
                  <a:lnTo>
                    <a:pt x="2070" y="142"/>
                  </a:lnTo>
                  <a:lnTo>
                    <a:pt x="1976" y="48"/>
                  </a:lnTo>
                  <a:lnTo>
                    <a:pt x="18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8" name="Google Shape;2638;p71"/>
            <p:cNvSpPr/>
            <p:nvPr/>
          </p:nvSpPr>
          <p:spPr>
            <a:xfrm>
              <a:off x="6303725" y="1379600"/>
              <a:ext cx="67025" cy="47050"/>
            </a:xfrm>
            <a:custGeom>
              <a:avLst/>
              <a:gdLst/>
              <a:ahLst/>
              <a:cxnLst/>
              <a:rect l="l" t="t" r="r" b="b"/>
              <a:pathLst>
                <a:path w="2681" h="1882" fill="none" extrusionOk="0">
                  <a:moveTo>
                    <a:pt x="282" y="1882"/>
                  </a:moveTo>
                  <a:lnTo>
                    <a:pt x="282" y="1882"/>
                  </a:lnTo>
                  <a:lnTo>
                    <a:pt x="188" y="1694"/>
                  </a:lnTo>
                  <a:lnTo>
                    <a:pt x="47" y="1270"/>
                  </a:lnTo>
                  <a:lnTo>
                    <a:pt x="0" y="988"/>
                  </a:lnTo>
                  <a:lnTo>
                    <a:pt x="0" y="706"/>
                  </a:lnTo>
                  <a:lnTo>
                    <a:pt x="47" y="424"/>
                  </a:lnTo>
                  <a:lnTo>
                    <a:pt x="188" y="142"/>
                  </a:lnTo>
                  <a:lnTo>
                    <a:pt x="188" y="142"/>
                  </a:lnTo>
                  <a:lnTo>
                    <a:pt x="282" y="47"/>
                  </a:lnTo>
                  <a:lnTo>
                    <a:pt x="423" y="0"/>
                  </a:lnTo>
                  <a:lnTo>
                    <a:pt x="612" y="0"/>
                  </a:lnTo>
                  <a:lnTo>
                    <a:pt x="800" y="47"/>
                  </a:lnTo>
                  <a:lnTo>
                    <a:pt x="1176" y="236"/>
                  </a:lnTo>
                  <a:lnTo>
                    <a:pt x="1599" y="471"/>
                  </a:lnTo>
                  <a:lnTo>
                    <a:pt x="2352" y="941"/>
                  </a:lnTo>
                  <a:lnTo>
                    <a:pt x="2681" y="1223"/>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39" name="Google Shape;2639;p71"/>
            <p:cNvSpPr/>
            <p:nvPr/>
          </p:nvSpPr>
          <p:spPr>
            <a:xfrm>
              <a:off x="6253150" y="1478350"/>
              <a:ext cx="49425" cy="85875"/>
            </a:xfrm>
            <a:custGeom>
              <a:avLst/>
              <a:gdLst/>
              <a:ahLst/>
              <a:cxnLst/>
              <a:rect l="l" t="t" r="r" b="b"/>
              <a:pathLst>
                <a:path w="1977" h="3435" fill="none" extrusionOk="0">
                  <a:moveTo>
                    <a:pt x="1976" y="565"/>
                  </a:moveTo>
                  <a:lnTo>
                    <a:pt x="1976" y="565"/>
                  </a:lnTo>
                  <a:lnTo>
                    <a:pt x="1741" y="424"/>
                  </a:lnTo>
                  <a:lnTo>
                    <a:pt x="1506" y="283"/>
                  </a:lnTo>
                  <a:lnTo>
                    <a:pt x="1177" y="95"/>
                  </a:lnTo>
                  <a:lnTo>
                    <a:pt x="847" y="1"/>
                  </a:lnTo>
                  <a:lnTo>
                    <a:pt x="565" y="1"/>
                  </a:lnTo>
                  <a:lnTo>
                    <a:pt x="424" y="1"/>
                  </a:lnTo>
                  <a:lnTo>
                    <a:pt x="283" y="95"/>
                  </a:lnTo>
                  <a:lnTo>
                    <a:pt x="189" y="189"/>
                  </a:lnTo>
                  <a:lnTo>
                    <a:pt x="95" y="330"/>
                  </a:lnTo>
                  <a:lnTo>
                    <a:pt x="95" y="330"/>
                  </a:lnTo>
                  <a:lnTo>
                    <a:pt x="48" y="471"/>
                  </a:lnTo>
                  <a:lnTo>
                    <a:pt x="48" y="659"/>
                  </a:lnTo>
                  <a:lnTo>
                    <a:pt x="48" y="800"/>
                  </a:lnTo>
                  <a:lnTo>
                    <a:pt x="95" y="989"/>
                  </a:lnTo>
                  <a:lnTo>
                    <a:pt x="236" y="1271"/>
                  </a:lnTo>
                  <a:lnTo>
                    <a:pt x="424" y="1506"/>
                  </a:lnTo>
                  <a:lnTo>
                    <a:pt x="659" y="1741"/>
                  </a:lnTo>
                  <a:lnTo>
                    <a:pt x="847" y="1929"/>
                  </a:lnTo>
                  <a:lnTo>
                    <a:pt x="1036" y="2070"/>
                  </a:lnTo>
                  <a:lnTo>
                    <a:pt x="1036" y="2070"/>
                  </a:lnTo>
                  <a:lnTo>
                    <a:pt x="941" y="2023"/>
                  </a:lnTo>
                  <a:lnTo>
                    <a:pt x="659" y="2023"/>
                  </a:lnTo>
                  <a:lnTo>
                    <a:pt x="471" y="2070"/>
                  </a:lnTo>
                  <a:lnTo>
                    <a:pt x="283" y="2117"/>
                  </a:lnTo>
                  <a:lnTo>
                    <a:pt x="142" y="2211"/>
                  </a:lnTo>
                  <a:lnTo>
                    <a:pt x="48" y="2352"/>
                  </a:lnTo>
                  <a:lnTo>
                    <a:pt x="48" y="2352"/>
                  </a:lnTo>
                  <a:lnTo>
                    <a:pt x="1" y="2540"/>
                  </a:lnTo>
                  <a:lnTo>
                    <a:pt x="1" y="2729"/>
                  </a:lnTo>
                  <a:lnTo>
                    <a:pt x="95" y="2917"/>
                  </a:lnTo>
                  <a:lnTo>
                    <a:pt x="189" y="3105"/>
                  </a:lnTo>
                  <a:lnTo>
                    <a:pt x="424" y="3340"/>
                  </a:lnTo>
                  <a:lnTo>
                    <a:pt x="51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0" name="Google Shape;2640;p71"/>
            <p:cNvSpPr/>
            <p:nvPr/>
          </p:nvSpPr>
          <p:spPr>
            <a:xfrm>
              <a:off x="6574125" y="1444275"/>
              <a:ext cx="69400" cy="29400"/>
            </a:xfrm>
            <a:custGeom>
              <a:avLst/>
              <a:gdLst/>
              <a:ahLst/>
              <a:cxnLst/>
              <a:rect l="l" t="t" r="r" b="b"/>
              <a:pathLst>
                <a:path w="2776" h="1176" fill="none" extrusionOk="0">
                  <a:moveTo>
                    <a:pt x="1" y="0"/>
                  </a:moveTo>
                  <a:lnTo>
                    <a:pt x="1" y="0"/>
                  </a:lnTo>
                  <a:lnTo>
                    <a:pt x="612" y="423"/>
                  </a:lnTo>
                  <a:lnTo>
                    <a:pt x="1318" y="753"/>
                  </a:lnTo>
                  <a:lnTo>
                    <a:pt x="2023" y="1035"/>
                  </a:lnTo>
                  <a:lnTo>
                    <a:pt x="2776" y="1176"/>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1" name="Google Shape;2641;p71"/>
            <p:cNvSpPr/>
            <p:nvPr/>
          </p:nvSpPr>
          <p:spPr>
            <a:xfrm>
              <a:off x="6939800" y="2087375"/>
              <a:ext cx="108175" cy="36475"/>
            </a:xfrm>
            <a:custGeom>
              <a:avLst/>
              <a:gdLst/>
              <a:ahLst/>
              <a:cxnLst/>
              <a:rect l="l" t="t" r="r" b="b"/>
              <a:pathLst>
                <a:path w="4327" h="1459" fill="none" extrusionOk="0">
                  <a:moveTo>
                    <a:pt x="0" y="1459"/>
                  </a:moveTo>
                  <a:lnTo>
                    <a:pt x="0" y="1459"/>
                  </a:lnTo>
                  <a:lnTo>
                    <a:pt x="329" y="1412"/>
                  </a:lnTo>
                  <a:lnTo>
                    <a:pt x="1223" y="1224"/>
                  </a:lnTo>
                  <a:lnTo>
                    <a:pt x="1881" y="1036"/>
                  </a:lnTo>
                  <a:lnTo>
                    <a:pt x="2634" y="753"/>
                  </a:lnTo>
                  <a:lnTo>
                    <a:pt x="3433" y="424"/>
                  </a:lnTo>
                  <a:lnTo>
                    <a:pt x="4327" y="1"/>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2" name="Google Shape;2642;p71"/>
            <p:cNvSpPr/>
            <p:nvPr/>
          </p:nvSpPr>
          <p:spPr>
            <a:xfrm>
              <a:off x="6574125" y="2058000"/>
              <a:ext cx="11800" cy="49400"/>
            </a:xfrm>
            <a:custGeom>
              <a:avLst/>
              <a:gdLst/>
              <a:ahLst/>
              <a:cxnLst/>
              <a:rect l="l" t="t" r="r" b="b"/>
              <a:pathLst>
                <a:path w="472" h="1976" fill="none" extrusionOk="0">
                  <a:moveTo>
                    <a:pt x="1" y="0"/>
                  </a:moveTo>
                  <a:lnTo>
                    <a:pt x="1" y="0"/>
                  </a:lnTo>
                  <a:lnTo>
                    <a:pt x="95" y="471"/>
                  </a:lnTo>
                  <a:lnTo>
                    <a:pt x="189" y="988"/>
                  </a:lnTo>
                  <a:lnTo>
                    <a:pt x="330" y="1505"/>
                  </a:lnTo>
                  <a:lnTo>
                    <a:pt x="471" y="1975"/>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3" name="Google Shape;2643;p71"/>
            <p:cNvSpPr/>
            <p:nvPr/>
          </p:nvSpPr>
          <p:spPr>
            <a:xfrm>
              <a:off x="6817500" y="1584175"/>
              <a:ext cx="91750" cy="107025"/>
            </a:xfrm>
            <a:custGeom>
              <a:avLst/>
              <a:gdLst/>
              <a:ahLst/>
              <a:cxnLst/>
              <a:rect l="l" t="t" r="r" b="b"/>
              <a:pathLst>
                <a:path w="3670" h="4281" fill="none" extrusionOk="0">
                  <a:moveTo>
                    <a:pt x="1365" y="1"/>
                  </a:moveTo>
                  <a:lnTo>
                    <a:pt x="1365" y="1"/>
                  </a:lnTo>
                  <a:lnTo>
                    <a:pt x="1083" y="95"/>
                  </a:lnTo>
                  <a:lnTo>
                    <a:pt x="847" y="236"/>
                  </a:lnTo>
                  <a:lnTo>
                    <a:pt x="565" y="377"/>
                  </a:lnTo>
                  <a:lnTo>
                    <a:pt x="283" y="659"/>
                  </a:lnTo>
                  <a:lnTo>
                    <a:pt x="189" y="800"/>
                  </a:lnTo>
                  <a:lnTo>
                    <a:pt x="95" y="941"/>
                  </a:lnTo>
                  <a:lnTo>
                    <a:pt x="48" y="1129"/>
                  </a:lnTo>
                  <a:lnTo>
                    <a:pt x="1" y="1317"/>
                  </a:lnTo>
                  <a:lnTo>
                    <a:pt x="1" y="1552"/>
                  </a:lnTo>
                  <a:lnTo>
                    <a:pt x="48" y="1788"/>
                  </a:lnTo>
                  <a:lnTo>
                    <a:pt x="48" y="1788"/>
                  </a:lnTo>
                  <a:lnTo>
                    <a:pt x="142" y="2023"/>
                  </a:lnTo>
                  <a:lnTo>
                    <a:pt x="283" y="2211"/>
                  </a:lnTo>
                  <a:lnTo>
                    <a:pt x="471" y="2352"/>
                  </a:lnTo>
                  <a:lnTo>
                    <a:pt x="659" y="2446"/>
                  </a:lnTo>
                  <a:lnTo>
                    <a:pt x="847" y="2540"/>
                  </a:lnTo>
                  <a:lnTo>
                    <a:pt x="1083" y="2587"/>
                  </a:lnTo>
                  <a:lnTo>
                    <a:pt x="1600" y="2634"/>
                  </a:lnTo>
                  <a:lnTo>
                    <a:pt x="2070" y="2587"/>
                  </a:lnTo>
                  <a:lnTo>
                    <a:pt x="2446" y="2493"/>
                  </a:lnTo>
                  <a:lnTo>
                    <a:pt x="2823" y="2446"/>
                  </a:lnTo>
                  <a:lnTo>
                    <a:pt x="2823" y="2446"/>
                  </a:lnTo>
                  <a:lnTo>
                    <a:pt x="2635" y="2634"/>
                  </a:lnTo>
                  <a:lnTo>
                    <a:pt x="2211" y="3104"/>
                  </a:lnTo>
                  <a:lnTo>
                    <a:pt x="1976" y="3387"/>
                  </a:lnTo>
                  <a:lnTo>
                    <a:pt x="1882" y="3669"/>
                  </a:lnTo>
                  <a:lnTo>
                    <a:pt x="1835" y="3763"/>
                  </a:lnTo>
                  <a:lnTo>
                    <a:pt x="1835" y="3904"/>
                  </a:lnTo>
                  <a:lnTo>
                    <a:pt x="1882" y="3998"/>
                  </a:lnTo>
                  <a:lnTo>
                    <a:pt x="1976" y="4092"/>
                  </a:lnTo>
                  <a:lnTo>
                    <a:pt x="1976" y="4092"/>
                  </a:lnTo>
                  <a:lnTo>
                    <a:pt x="2211" y="4186"/>
                  </a:lnTo>
                  <a:lnTo>
                    <a:pt x="2494" y="4233"/>
                  </a:lnTo>
                  <a:lnTo>
                    <a:pt x="2776" y="4280"/>
                  </a:lnTo>
                  <a:lnTo>
                    <a:pt x="3058" y="4233"/>
                  </a:lnTo>
                  <a:lnTo>
                    <a:pt x="3481" y="4139"/>
                  </a:lnTo>
                  <a:lnTo>
                    <a:pt x="3669" y="4092"/>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4" name="Google Shape;2644;p71"/>
            <p:cNvSpPr/>
            <p:nvPr/>
          </p:nvSpPr>
          <p:spPr>
            <a:xfrm>
              <a:off x="6863375" y="1762875"/>
              <a:ext cx="56450" cy="89400"/>
            </a:xfrm>
            <a:custGeom>
              <a:avLst/>
              <a:gdLst/>
              <a:ahLst/>
              <a:cxnLst/>
              <a:rect l="l" t="t" r="r" b="b"/>
              <a:pathLst>
                <a:path w="2258" h="3576" fill="none" extrusionOk="0">
                  <a:moveTo>
                    <a:pt x="1458" y="1"/>
                  </a:moveTo>
                  <a:lnTo>
                    <a:pt x="1458" y="1"/>
                  </a:lnTo>
                  <a:lnTo>
                    <a:pt x="1223" y="95"/>
                  </a:lnTo>
                  <a:lnTo>
                    <a:pt x="706" y="377"/>
                  </a:lnTo>
                  <a:lnTo>
                    <a:pt x="470" y="612"/>
                  </a:lnTo>
                  <a:lnTo>
                    <a:pt x="235" y="847"/>
                  </a:lnTo>
                  <a:lnTo>
                    <a:pt x="47" y="1083"/>
                  </a:lnTo>
                  <a:lnTo>
                    <a:pt x="0" y="1224"/>
                  </a:lnTo>
                  <a:lnTo>
                    <a:pt x="0" y="1412"/>
                  </a:lnTo>
                  <a:lnTo>
                    <a:pt x="0" y="1412"/>
                  </a:lnTo>
                  <a:lnTo>
                    <a:pt x="0" y="1553"/>
                  </a:lnTo>
                  <a:lnTo>
                    <a:pt x="94" y="1647"/>
                  </a:lnTo>
                  <a:lnTo>
                    <a:pt x="141" y="1741"/>
                  </a:lnTo>
                  <a:lnTo>
                    <a:pt x="235" y="1835"/>
                  </a:lnTo>
                  <a:lnTo>
                    <a:pt x="470" y="1929"/>
                  </a:lnTo>
                  <a:lnTo>
                    <a:pt x="753" y="1976"/>
                  </a:lnTo>
                  <a:lnTo>
                    <a:pt x="1035" y="1976"/>
                  </a:lnTo>
                  <a:lnTo>
                    <a:pt x="1270" y="1929"/>
                  </a:lnTo>
                  <a:lnTo>
                    <a:pt x="1458" y="1929"/>
                  </a:lnTo>
                  <a:lnTo>
                    <a:pt x="1458" y="1929"/>
                  </a:lnTo>
                  <a:lnTo>
                    <a:pt x="1317" y="2117"/>
                  </a:lnTo>
                  <a:lnTo>
                    <a:pt x="988" y="2588"/>
                  </a:lnTo>
                  <a:lnTo>
                    <a:pt x="847" y="2870"/>
                  </a:lnTo>
                  <a:lnTo>
                    <a:pt x="706" y="3105"/>
                  </a:lnTo>
                  <a:lnTo>
                    <a:pt x="659" y="3293"/>
                  </a:lnTo>
                  <a:lnTo>
                    <a:pt x="706" y="3387"/>
                  </a:lnTo>
                  <a:lnTo>
                    <a:pt x="753" y="3434"/>
                  </a:lnTo>
                  <a:lnTo>
                    <a:pt x="753" y="3434"/>
                  </a:lnTo>
                  <a:lnTo>
                    <a:pt x="894" y="3528"/>
                  </a:lnTo>
                  <a:lnTo>
                    <a:pt x="1129" y="3575"/>
                  </a:lnTo>
                  <a:lnTo>
                    <a:pt x="1599" y="3575"/>
                  </a:lnTo>
                  <a:lnTo>
                    <a:pt x="2069" y="3481"/>
                  </a:lnTo>
                  <a:lnTo>
                    <a:pt x="2258" y="3434"/>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5" name="Google Shape;2645;p71"/>
            <p:cNvSpPr/>
            <p:nvPr/>
          </p:nvSpPr>
          <p:spPr>
            <a:xfrm>
              <a:off x="7016200" y="1704100"/>
              <a:ext cx="88225" cy="78800"/>
            </a:xfrm>
            <a:custGeom>
              <a:avLst/>
              <a:gdLst/>
              <a:ahLst/>
              <a:cxnLst/>
              <a:rect l="l" t="t" r="r" b="b"/>
              <a:pathLst>
                <a:path w="3529" h="3152" fill="none" extrusionOk="0">
                  <a:moveTo>
                    <a:pt x="565" y="0"/>
                  </a:moveTo>
                  <a:lnTo>
                    <a:pt x="565" y="0"/>
                  </a:lnTo>
                  <a:lnTo>
                    <a:pt x="424" y="236"/>
                  </a:lnTo>
                  <a:lnTo>
                    <a:pt x="189" y="847"/>
                  </a:lnTo>
                  <a:lnTo>
                    <a:pt x="95" y="1176"/>
                  </a:lnTo>
                  <a:lnTo>
                    <a:pt x="1" y="1505"/>
                  </a:lnTo>
                  <a:lnTo>
                    <a:pt x="48" y="1788"/>
                  </a:lnTo>
                  <a:lnTo>
                    <a:pt x="48" y="1882"/>
                  </a:lnTo>
                  <a:lnTo>
                    <a:pt x="142" y="1976"/>
                  </a:lnTo>
                  <a:lnTo>
                    <a:pt x="142" y="1976"/>
                  </a:lnTo>
                  <a:lnTo>
                    <a:pt x="236" y="2023"/>
                  </a:lnTo>
                  <a:lnTo>
                    <a:pt x="330" y="2070"/>
                  </a:lnTo>
                  <a:lnTo>
                    <a:pt x="612" y="2070"/>
                  </a:lnTo>
                  <a:lnTo>
                    <a:pt x="941" y="2023"/>
                  </a:lnTo>
                  <a:lnTo>
                    <a:pt x="1271" y="1929"/>
                  </a:lnTo>
                  <a:lnTo>
                    <a:pt x="1835" y="1741"/>
                  </a:lnTo>
                  <a:lnTo>
                    <a:pt x="2117" y="1599"/>
                  </a:lnTo>
                  <a:lnTo>
                    <a:pt x="2117" y="1599"/>
                  </a:lnTo>
                  <a:lnTo>
                    <a:pt x="2023" y="1882"/>
                  </a:lnTo>
                  <a:lnTo>
                    <a:pt x="1929" y="2399"/>
                  </a:lnTo>
                  <a:lnTo>
                    <a:pt x="1929" y="2681"/>
                  </a:lnTo>
                  <a:lnTo>
                    <a:pt x="1929" y="2963"/>
                  </a:lnTo>
                  <a:lnTo>
                    <a:pt x="1976" y="3104"/>
                  </a:lnTo>
                  <a:lnTo>
                    <a:pt x="2023" y="3151"/>
                  </a:lnTo>
                  <a:lnTo>
                    <a:pt x="2117" y="3151"/>
                  </a:lnTo>
                  <a:lnTo>
                    <a:pt x="2117" y="3151"/>
                  </a:lnTo>
                  <a:lnTo>
                    <a:pt x="2305" y="3057"/>
                  </a:lnTo>
                  <a:lnTo>
                    <a:pt x="2493" y="2869"/>
                  </a:lnTo>
                  <a:lnTo>
                    <a:pt x="2964" y="2352"/>
                  </a:lnTo>
                  <a:lnTo>
                    <a:pt x="3528" y="1599"/>
                  </a:lnTo>
                </a:path>
              </a:pathLst>
            </a:custGeom>
            <a:noFill/>
            <a:ln w="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646" name="Google Shape;2646;p71"/>
          <p:cNvGrpSpPr/>
          <p:nvPr/>
        </p:nvGrpSpPr>
        <p:grpSpPr>
          <a:xfrm>
            <a:off x="4735536" y="2058756"/>
            <a:ext cx="1585972" cy="1299170"/>
            <a:chOff x="423875" y="673000"/>
            <a:chExt cx="1619000" cy="1326225"/>
          </a:xfrm>
        </p:grpSpPr>
        <p:sp>
          <p:nvSpPr>
            <p:cNvPr id="2647" name="Google Shape;2647;p71"/>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8" name="Google Shape;2648;p71"/>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49" name="Google Shape;2649;p71"/>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0" name="Google Shape;2650;p71"/>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1" name="Google Shape;2651;p71"/>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2" name="Google Shape;2652;p71"/>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3" name="Google Shape;2653;p71"/>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4" name="Google Shape;2654;p71"/>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5" name="Google Shape;2655;p71"/>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6" name="Google Shape;2656;p71"/>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7" name="Google Shape;2657;p71"/>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8" name="Google Shape;2658;p71"/>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59" name="Google Shape;2659;p71"/>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0" name="Google Shape;2660;p71"/>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1" name="Google Shape;2661;p71"/>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2" name="Google Shape;2662;p71"/>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3" name="Google Shape;2663;p71"/>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4" name="Google Shape;2664;p71"/>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5" name="Google Shape;2665;p71"/>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6" name="Google Shape;2666;p71"/>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7" name="Google Shape;2667;p71"/>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68" name="Google Shape;2668;p71"/>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2669" name="Google Shape;2669;p71"/>
          <p:cNvGrpSpPr/>
          <p:nvPr/>
        </p:nvGrpSpPr>
        <p:grpSpPr>
          <a:xfrm>
            <a:off x="6625475" y="1659038"/>
            <a:ext cx="1657575" cy="1825400"/>
            <a:chOff x="1354325" y="238125"/>
            <a:chExt cx="1657575" cy="1825400"/>
          </a:xfrm>
        </p:grpSpPr>
        <p:sp>
          <p:nvSpPr>
            <p:cNvPr id="2670" name="Google Shape;2670;p71"/>
            <p:cNvSpPr/>
            <p:nvPr/>
          </p:nvSpPr>
          <p:spPr>
            <a:xfrm>
              <a:off x="1357050" y="264025"/>
              <a:ext cx="296075" cy="1006850"/>
            </a:xfrm>
            <a:custGeom>
              <a:avLst/>
              <a:gdLst/>
              <a:ahLst/>
              <a:cxnLst/>
              <a:rect l="l" t="t" r="r" b="b"/>
              <a:pathLst>
                <a:path w="11843" h="40274" extrusionOk="0">
                  <a:moveTo>
                    <a:pt x="2238" y="1"/>
                  </a:moveTo>
                  <a:lnTo>
                    <a:pt x="2401" y="710"/>
                  </a:lnTo>
                  <a:lnTo>
                    <a:pt x="2565" y="1420"/>
                  </a:lnTo>
                  <a:lnTo>
                    <a:pt x="2674" y="2129"/>
                  </a:lnTo>
                  <a:lnTo>
                    <a:pt x="2783" y="2838"/>
                  </a:lnTo>
                  <a:lnTo>
                    <a:pt x="2838" y="4203"/>
                  </a:lnTo>
                  <a:lnTo>
                    <a:pt x="2783" y="5622"/>
                  </a:lnTo>
                  <a:lnTo>
                    <a:pt x="2674" y="7040"/>
                  </a:lnTo>
                  <a:lnTo>
                    <a:pt x="2456" y="8459"/>
                  </a:lnTo>
                  <a:lnTo>
                    <a:pt x="2183" y="9878"/>
                  </a:lnTo>
                  <a:lnTo>
                    <a:pt x="1910" y="11297"/>
                  </a:lnTo>
                  <a:lnTo>
                    <a:pt x="1201" y="14135"/>
                  </a:lnTo>
                  <a:lnTo>
                    <a:pt x="601" y="16972"/>
                  </a:lnTo>
                  <a:lnTo>
                    <a:pt x="328" y="18391"/>
                  </a:lnTo>
                  <a:lnTo>
                    <a:pt x="109" y="19810"/>
                  </a:lnTo>
                  <a:lnTo>
                    <a:pt x="0" y="21229"/>
                  </a:lnTo>
                  <a:lnTo>
                    <a:pt x="0" y="22648"/>
                  </a:lnTo>
                  <a:lnTo>
                    <a:pt x="55" y="23957"/>
                  </a:lnTo>
                  <a:lnTo>
                    <a:pt x="273" y="25267"/>
                  </a:lnTo>
                  <a:lnTo>
                    <a:pt x="491" y="26631"/>
                  </a:lnTo>
                  <a:lnTo>
                    <a:pt x="819" y="27941"/>
                  </a:lnTo>
                  <a:lnTo>
                    <a:pt x="1255" y="29305"/>
                  </a:lnTo>
                  <a:lnTo>
                    <a:pt x="1747" y="30615"/>
                  </a:lnTo>
                  <a:lnTo>
                    <a:pt x="2347" y="31870"/>
                  </a:lnTo>
                  <a:lnTo>
                    <a:pt x="3002" y="33125"/>
                  </a:lnTo>
                  <a:lnTo>
                    <a:pt x="3711" y="34326"/>
                  </a:lnTo>
                  <a:lnTo>
                    <a:pt x="4530" y="35472"/>
                  </a:lnTo>
                  <a:lnTo>
                    <a:pt x="5457" y="36508"/>
                  </a:lnTo>
                  <a:lnTo>
                    <a:pt x="6440" y="37491"/>
                  </a:lnTo>
                  <a:lnTo>
                    <a:pt x="7476" y="38364"/>
                  </a:lnTo>
                  <a:lnTo>
                    <a:pt x="8022" y="38746"/>
                  </a:lnTo>
                  <a:lnTo>
                    <a:pt x="8622" y="39128"/>
                  </a:lnTo>
                  <a:lnTo>
                    <a:pt x="9168" y="39455"/>
                  </a:lnTo>
                  <a:lnTo>
                    <a:pt x="9823" y="39783"/>
                  </a:lnTo>
                  <a:lnTo>
                    <a:pt x="10423" y="40055"/>
                  </a:lnTo>
                  <a:lnTo>
                    <a:pt x="11078" y="40274"/>
                  </a:lnTo>
                  <a:lnTo>
                    <a:pt x="11842" y="39128"/>
                  </a:lnTo>
                  <a:lnTo>
                    <a:pt x="11405" y="38691"/>
                  </a:lnTo>
                  <a:lnTo>
                    <a:pt x="10914" y="38200"/>
                  </a:lnTo>
                  <a:lnTo>
                    <a:pt x="10478" y="37654"/>
                  </a:lnTo>
                  <a:lnTo>
                    <a:pt x="9987" y="37054"/>
                  </a:lnTo>
                  <a:lnTo>
                    <a:pt x="9059" y="35744"/>
                  </a:lnTo>
                  <a:lnTo>
                    <a:pt x="8240" y="34380"/>
                  </a:lnTo>
                  <a:lnTo>
                    <a:pt x="7476" y="33070"/>
                  </a:lnTo>
                  <a:lnTo>
                    <a:pt x="6822" y="31870"/>
                  </a:lnTo>
                  <a:lnTo>
                    <a:pt x="6385" y="30888"/>
                  </a:lnTo>
                  <a:lnTo>
                    <a:pt x="6167" y="30233"/>
                  </a:lnTo>
                  <a:lnTo>
                    <a:pt x="5894" y="29141"/>
                  </a:lnTo>
                  <a:lnTo>
                    <a:pt x="5730" y="28050"/>
                  </a:lnTo>
                  <a:lnTo>
                    <a:pt x="5621" y="26959"/>
                  </a:lnTo>
                  <a:lnTo>
                    <a:pt x="5566" y="25867"/>
                  </a:lnTo>
                  <a:lnTo>
                    <a:pt x="5566" y="24776"/>
                  </a:lnTo>
                  <a:lnTo>
                    <a:pt x="5621" y="23684"/>
                  </a:lnTo>
                  <a:lnTo>
                    <a:pt x="5785" y="21447"/>
                  </a:lnTo>
                  <a:lnTo>
                    <a:pt x="6003" y="19264"/>
                  </a:lnTo>
                  <a:lnTo>
                    <a:pt x="6167" y="17027"/>
                  </a:lnTo>
                  <a:lnTo>
                    <a:pt x="6276" y="15935"/>
                  </a:lnTo>
                  <a:lnTo>
                    <a:pt x="6276" y="14844"/>
                  </a:lnTo>
                  <a:lnTo>
                    <a:pt x="6276" y="13698"/>
                  </a:lnTo>
                  <a:lnTo>
                    <a:pt x="6276" y="12607"/>
                  </a:lnTo>
                  <a:lnTo>
                    <a:pt x="6058" y="10860"/>
                  </a:lnTo>
                  <a:lnTo>
                    <a:pt x="5785" y="9169"/>
                  </a:lnTo>
                  <a:lnTo>
                    <a:pt x="5403" y="7532"/>
                  </a:lnTo>
                  <a:lnTo>
                    <a:pt x="4912" y="5949"/>
                  </a:lnTo>
                  <a:lnTo>
                    <a:pt x="4366" y="4421"/>
                  </a:lnTo>
                  <a:lnTo>
                    <a:pt x="3711" y="2893"/>
                  </a:lnTo>
                  <a:lnTo>
                    <a:pt x="3002" y="1474"/>
                  </a:lnTo>
                  <a:lnTo>
                    <a:pt x="2238"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1" name="Google Shape;2671;p71"/>
            <p:cNvSpPr/>
            <p:nvPr/>
          </p:nvSpPr>
          <p:spPr>
            <a:xfrm>
              <a:off x="1403425" y="238125"/>
              <a:ext cx="322000" cy="1004100"/>
            </a:xfrm>
            <a:custGeom>
              <a:avLst/>
              <a:gdLst/>
              <a:ahLst/>
              <a:cxnLst/>
              <a:rect l="l" t="t" r="r" b="b"/>
              <a:pathLst>
                <a:path w="12880" h="40164" extrusionOk="0">
                  <a:moveTo>
                    <a:pt x="1" y="0"/>
                  </a:moveTo>
                  <a:lnTo>
                    <a:pt x="383" y="1037"/>
                  </a:lnTo>
                  <a:lnTo>
                    <a:pt x="1147" y="2510"/>
                  </a:lnTo>
                  <a:lnTo>
                    <a:pt x="1856" y="3929"/>
                  </a:lnTo>
                  <a:lnTo>
                    <a:pt x="2511" y="5457"/>
                  </a:lnTo>
                  <a:lnTo>
                    <a:pt x="3057" y="6985"/>
                  </a:lnTo>
                  <a:lnTo>
                    <a:pt x="3548" y="8568"/>
                  </a:lnTo>
                  <a:lnTo>
                    <a:pt x="3930" y="10205"/>
                  </a:lnTo>
                  <a:lnTo>
                    <a:pt x="4203" y="11896"/>
                  </a:lnTo>
                  <a:lnTo>
                    <a:pt x="4421" y="13643"/>
                  </a:lnTo>
                  <a:lnTo>
                    <a:pt x="4421" y="14734"/>
                  </a:lnTo>
                  <a:lnTo>
                    <a:pt x="4421" y="15880"/>
                  </a:lnTo>
                  <a:lnTo>
                    <a:pt x="4421" y="16971"/>
                  </a:lnTo>
                  <a:lnTo>
                    <a:pt x="4312" y="18063"/>
                  </a:lnTo>
                  <a:lnTo>
                    <a:pt x="4148" y="20300"/>
                  </a:lnTo>
                  <a:lnTo>
                    <a:pt x="3930" y="22483"/>
                  </a:lnTo>
                  <a:lnTo>
                    <a:pt x="3766" y="24720"/>
                  </a:lnTo>
                  <a:lnTo>
                    <a:pt x="3711" y="25812"/>
                  </a:lnTo>
                  <a:lnTo>
                    <a:pt x="3711" y="26903"/>
                  </a:lnTo>
                  <a:lnTo>
                    <a:pt x="3766" y="27995"/>
                  </a:lnTo>
                  <a:lnTo>
                    <a:pt x="3875" y="29086"/>
                  </a:lnTo>
                  <a:lnTo>
                    <a:pt x="4039" y="30177"/>
                  </a:lnTo>
                  <a:lnTo>
                    <a:pt x="4312" y="31269"/>
                  </a:lnTo>
                  <a:lnTo>
                    <a:pt x="4530" y="31924"/>
                  </a:lnTo>
                  <a:lnTo>
                    <a:pt x="4967" y="32906"/>
                  </a:lnTo>
                  <a:lnTo>
                    <a:pt x="5621" y="34106"/>
                  </a:lnTo>
                  <a:lnTo>
                    <a:pt x="6385" y="35416"/>
                  </a:lnTo>
                  <a:lnTo>
                    <a:pt x="7204" y="36780"/>
                  </a:lnTo>
                  <a:lnTo>
                    <a:pt x="8132" y="38090"/>
                  </a:lnTo>
                  <a:lnTo>
                    <a:pt x="8623" y="38690"/>
                  </a:lnTo>
                  <a:lnTo>
                    <a:pt x="9059" y="39236"/>
                  </a:lnTo>
                  <a:lnTo>
                    <a:pt x="9550" y="39727"/>
                  </a:lnTo>
                  <a:lnTo>
                    <a:pt x="9987" y="40164"/>
                  </a:lnTo>
                  <a:lnTo>
                    <a:pt x="12334" y="36726"/>
                  </a:lnTo>
                  <a:lnTo>
                    <a:pt x="12061" y="36453"/>
                  </a:lnTo>
                  <a:lnTo>
                    <a:pt x="11842" y="36126"/>
                  </a:lnTo>
                  <a:lnTo>
                    <a:pt x="11624" y="35853"/>
                  </a:lnTo>
                  <a:lnTo>
                    <a:pt x="11460" y="35525"/>
                  </a:lnTo>
                  <a:lnTo>
                    <a:pt x="11188" y="34761"/>
                  </a:lnTo>
                  <a:lnTo>
                    <a:pt x="11024" y="33997"/>
                  </a:lnTo>
                  <a:lnTo>
                    <a:pt x="10915" y="33179"/>
                  </a:lnTo>
                  <a:lnTo>
                    <a:pt x="10915" y="32251"/>
                  </a:lnTo>
                  <a:lnTo>
                    <a:pt x="10969" y="31378"/>
                  </a:lnTo>
                  <a:lnTo>
                    <a:pt x="11078" y="30450"/>
                  </a:lnTo>
                  <a:lnTo>
                    <a:pt x="11242" y="29468"/>
                  </a:lnTo>
                  <a:lnTo>
                    <a:pt x="11460" y="28540"/>
                  </a:lnTo>
                  <a:lnTo>
                    <a:pt x="11897" y="26630"/>
                  </a:lnTo>
                  <a:lnTo>
                    <a:pt x="12334" y="24884"/>
                  </a:lnTo>
                  <a:lnTo>
                    <a:pt x="12661" y="23247"/>
                  </a:lnTo>
                  <a:lnTo>
                    <a:pt x="12825" y="22210"/>
                  </a:lnTo>
                  <a:lnTo>
                    <a:pt x="12879" y="21173"/>
                  </a:lnTo>
                  <a:lnTo>
                    <a:pt x="12879" y="20191"/>
                  </a:lnTo>
                  <a:lnTo>
                    <a:pt x="12879" y="19263"/>
                  </a:lnTo>
                  <a:lnTo>
                    <a:pt x="12825" y="18336"/>
                  </a:lnTo>
                  <a:lnTo>
                    <a:pt x="12716" y="17408"/>
                  </a:lnTo>
                  <a:lnTo>
                    <a:pt x="12552" y="16589"/>
                  </a:lnTo>
                  <a:lnTo>
                    <a:pt x="12388" y="15716"/>
                  </a:lnTo>
                  <a:lnTo>
                    <a:pt x="12170" y="14952"/>
                  </a:lnTo>
                  <a:lnTo>
                    <a:pt x="11897" y="14134"/>
                  </a:lnTo>
                  <a:lnTo>
                    <a:pt x="11624" y="13370"/>
                  </a:lnTo>
                  <a:lnTo>
                    <a:pt x="11297" y="12660"/>
                  </a:lnTo>
                  <a:lnTo>
                    <a:pt x="10915" y="11951"/>
                  </a:lnTo>
                  <a:lnTo>
                    <a:pt x="10533" y="11241"/>
                  </a:lnTo>
                  <a:lnTo>
                    <a:pt x="9660" y="9877"/>
                  </a:lnTo>
                  <a:lnTo>
                    <a:pt x="8732" y="8622"/>
                  </a:lnTo>
                  <a:lnTo>
                    <a:pt x="7641" y="7367"/>
                  </a:lnTo>
                  <a:lnTo>
                    <a:pt x="6495" y="6166"/>
                  </a:lnTo>
                  <a:lnTo>
                    <a:pt x="5294" y="4911"/>
                  </a:lnTo>
                  <a:lnTo>
                    <a:pt x="2729" y="2510"/>
                  </a:lnTo>
                  <a:lnTo>
                    <a:pt x="1" y="0"/>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2" name="Google Shape;2672;p71"/>
            <p:cNvSpPr/>
            <p:nvPr/>
          </p:nvSpPr>
          <p:spPr>
            <a:xfrm>
              <a:off x="1546675" y="1592825"/>
              <a:ext cx="221025" cy="436575"/>
            </a:xfrm>
            <a:custGeom>
              <a:avLst/>
              <a:gdLst/>
              <a:ahLst/>
              <a:cxnLst/>
              <a:rect l="l" t="t" r="r" b="b"/>
              <a:pathLst>
                <a:path w="8841" h="17463" extrusionOk="0">
                  <a:moveTo>
                    <a:pt x="4475" y="0"/>
                  </a:moveTo>
                  <a:lnTo>
                    <a:pt x="1" y="2456"/>
                  </a:lnTo>
                  <a:lnTo>
                    <a:pt x="437" y="4148"/>
                  </a:lnTo>
                  <a:lnTo>
                    <a:pt x="819" y="5839"/>
                  </a:lnTo>
                  <a:lnTo>
                    <a:pt x="1256" y="7586"/>
                  </a:lnTo>
                  <a:lnTo>
                    <a:pt x="1692" y="9277"/>
                  </a:lnTo>
                  <a:lnTo>
                    <a:pt x="2620" y="12224"/>
                  </a:lnTo>
                  <a:lnTo>
                    <a:pt x="3548" y="15171"/>
                  </a:lnTo>
                  <a:lnTo>
                    <a:pt x="3766" y="15935"/>
                  </a:lnTo>
                  <a:lnTo>
                    <a:pt x="3930" y="16208"/>
                  </a:lnTo>
                  <a:lnTo>
                    <a:pt x="4093" y="16481"/>
                  </a:lnTo>
                  <a:lnTo>
                    <a:pt x="4257" y="16753"/>
                  </a:lnTo>
                  <a:lnTo>
                    <a:pt x="4530" y="16917"/>
                  </a:lnTo>
                  <a:lnTo>
                    <a:pt x="4803" y="17081"/>
                  </a:lnTo>
                  <a:lnTo>
                    <a:pt x="5239" y="17245"/>
                  </a:lnTo>
                  <a:lnTo>
                    <a:pt x="6112" y="17408"/>
                  </a:lnTo>
                  <a:lnTo>
                    <a:pt x="7040" y="17463"/>
                  </a:lnTo>
                  <a:lnTo>
                    <a:pt x="7968" y="17408"/>
                  </a:lnTo>
                  <a:lnTo>
                    <a:pt x="8841" y="17299"/>
                  </a:lnTo>
                  <a:lnTo>
                    <a:pt x="8786" y="16972"/>
                  </a:lnTo>
                  <a:lnTo>
                    <a:pt x="8677" y="16699"/>
                  </a:lnTo>
                  <a:lnTo>
                    <a:pt x="8568" y="16481"/>
                  </a:lnTo>
                  <a:lnTo>
                    <a:pt x="8350" y="16208"/>
                  </a:lnTo>
                  <a:lnTo>
                    <a:pt x="7968" y="15717"/>
                  </a:lnTo>
                  <a:lnTo>
                    <a:pt x="7586" y="15225"/>
                  </a:lnTo>
                  <a:lnTo>
                    <a:pt x="7313" y="14843"/>
                  </a:lnTo>
                  <a:lnTo>
                    <a:pt x="7095" y="14352"/>
                  </a:lnTo>
                  <a:lnTo>
                    <a:pt x="6767" y="13479"/>
                  </a:lnTo>
                  <a:lnTo>
                    <a:pt x="6112" y="11624"/>
                  </a:lnTo>
                  <a:lnTo>
                    <a:pt x="5676" y="10205"/>
                  </a:lnTo>
                  <a:lnTo>
                    <a:pt x="5294" y="8786"/>
                  </a:lnTo>
                  <a:lnTo>
                    <a:pt x="5021" y="7313"/>
                  </a:lnTo>
                  <a:lnTo>
                    <a:pt x="4803" y="5839"/>
                  </a:lnTo>
                  <a:lnTo>
                    <a:pt x="4639" y="4421"/>
                  </a:lnTo>
                  <a:lnTo>
                    <a:pt x="4530" y="2947"/>
                  </a:lnTo>
                  <a:lnTo>
                    <a:pt x="4475" y="1474"/>
                  </a:lnTo>
                  <a:lnTo>
                    <a:pt x="4475"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3" name="Google Shape;2673;p71"/>
            <p:cNvSpPr/>
            <p:nvPr/>
          </p:nvSpPr>
          <p:spPr>
            <a:xfrm>
              <a:off x="2384325" y="1445475"/>
              <a:ext cx="302900" cy="574375"/>
            </a:xfrm>
            <a:custGeom>
              <a:avLst/>
              <a:gdLst/>
              <a:ahLst/>
              <a:cxnLst/>
              <a:rect l="l" t="t" r="r" b="b"/>
              <a:pathLst>
                <a:path w="12116" h="22975" extrusionOk="0">
                  <a:moveTo>
                    <a:pt x="7149" y="1"/>
                  </a:moveTo>
                  <a:lnTo>
                    <a:pt x="1" y="4203"/>
                  </a:lnTo>
                  <a:lnTo>
                    <a:pt x="1147" y="5949"/>
                  </a:lnTo>
                  <a:lnTo>
                    <a:pt x="2183" y="7750"/>
                  </a:lnTo>
                  <a:lnTo>
                    <a:pt x="3220" y="9605"/>
                  </a:lnTo>
                  <a:lnTo>
                    <a:pt x="4148" y="11515"/>
                  </a:lnTo>
                  <a:lnTo>
                    <a:pt x="4857" y="13152"/>
                  </a:lnTo>
                  <a:lnTo>
                    <a:pt x="5130" y="13807"/>
                  </a:lnTo>
                  <a:lnTo>
                    <a:pt x="5349" y="14462"/>
                  </a:lnTo>
                  <a:lnTo>
                    <a:pt x="5676" y="15881"/>
                  </a:lnTo>
                  <a:lnTo>
                    <a:pt x="6058" y="17572"/>
                  </a:lnTo>
                  <a:lnTo>
                    <a:pt x="6222" y="18282"/>
                  </a:lnTo>
                  <a:lnTo>
                    <a:pt x="6495" y="19046"/>
                  </a:lnTo>
                  <a:lnTo>
                    <a:pt x="6822" y="19810"/>
                  </a:lnTo>
                  <a:lnTo>
                    <a:pt x="7204" y="20574"/>
                  </a:lnTo>
                  <a:lnTo>
                    <a:pt x="7531" y="21283"/>
                  </a:lnTo>
                  <a:lnTo>
                    <a:pt x="7859" y="21883"/>
                  </a:lnTo>
                  <a:lnTo>
                    <a:pt x="8186" y="22265"/>
                  </a:lnTo>
                  <a:lnTo>
                    <a:pt x="8295" y="22375"/>
                  </a:lnTo>
                  <a:lnTo>
                    <a:pt x="8404" y="22429"/>
                  </a:lnTo>
                  <a:lnTo>
                    <a:pt x="8950" y="22647"/>
                  </a:lnTo>
                  <a:lnTo>
                    <a:pt x="9550" y="22811"/>
                  </a:lnTo>
                  <a:lnTo>
                    <a:pt x="10151" y="22920"/>
                  </a:lnTo>
                  <a:lnTo>
                    <a:pt x="10751" y="22975"/>
                  </a:lnTo>
                  <a:lnTo>
                    <a:pt x="11297" y="22975"/>
                  </a:lnTo>
                  <a:lnTo>
                    <a:pt x="11788" y="22920"/>
                  </a:lnTo>
                  <a:lnTo>
                    <a:pt x="11952" y="22811"/>
                  </a:lnTo>
                  <a:lnTo>
                    <a:pt x="12061" y="22702"/>
                  </a:lnTo>
                  <a:lnTo>
                    <a:pt x="12115" y="22538"/>
                  </a:lnTo>
                  <a:lnTo>
                    <a:pt x="12006" y="22320"/>
                  </a:lnTo>
                  <a:lnTo>
                    <a:pt x="10860" y="19701"/>
                  </a:lnTo>
                  <a:lnTo>
                    <a:pt x="9932" y="17682"/>
                  </a:lnTo>
                  <a:lnTo>
                    <a:pt x="9387" y="16426"/>
                  </a:lnTo>
                  <a:lnTo>
                    <a:pt x="9005" y="15280"/>
                  </a:lnTo>
                  <a:lnTo>
                    <a:pt x="8732" y="14189"/>
                  </a:lnTo>
                  <a:lnTo>
                    <a:pt x="8404" y="12825"/>
                  </a:lnTo>
                  <a:lnTo>
                    <a:pt x="8022" y="11242"/>
                  </a:lnTo>
                  <a:lnTo>
                    <a:pt x="7695" y="9660"/>
                  </a:lnTo>
                  <a:lnTo>
                    <a:pt x="7477" y="8077"/>
                  </a:lnTo>
                  <a:lnTo>
                    <a:pt x="7258" y="6495"/>
                  </a:lnTo>
                  <a:lnTo>
                    <a:pt x="7149" y="4857"/>
                  </a:lnTo>
                  <a:lnTo>
                    <a:pt x="7040" y="3275"/>
                  </a:lnTo>
                  <a:lnTo>
                    <a:pt x="7095" y="1638"/>
                  </a:lnTo>
                  <a:lnTo>
                    <a:pt x="7149"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4" name="Google Shape;2674;p71"/>
            <p:cNvSpPr/>
            <p:nvPr/>
          </p:nvSpPr>
          <p:spPr>
            <a:xfrm>
              <a:off x="2593050" y="722425"/>
              <a:ext cx="122825" cy="186925"/>
            </a:xfrm>
            <a:custGeom>
              <a:avLst/>
              <a:gdLst/>
              <a:ahLst/>
              <a:cxnLst/>
              <a:rect l="l" t="t" r="r" b="b"/>
              <a:pathLst>
                <a:path w="4913" h="7477" extrusionOk="0">
                  <a:moveTo>
                    <a:pt x="2839" y="0"/>
                  </a:moveTo>
                  <a:lnTo>
                    <a:pt x="2566" y="1037"/>
                  </a:lnTo>
                  <a:lnTo>
                    <a:pt x="2238" y="2020"/>
                  </a:lnTo>
                  <a:lnTo>
                    <a:pt x="1911" y="3002"/>
                  </a:lnTo>
                  <a:lnTo>
                    <a:pt x="1529" y="3875"/>
                  </a:lnTo>
                  <a:lnTo>
                    <a:pt x="1147" y="4694"/>
                  </a:lnTo>
                  <a:lnTo>
                    <a:pt x="765" y="5457"/>
                  </a:lnTo>
                  <a:lnTo>
                    <a:pt x="328" y="6058"/>
                  </a:lnTo>
                  <a:lnTo>
                    <a:pt x="1" y="6549"/>
                  </a:lnTo>
                  <a:lnTo>
                    <a:pt x="3275" y="7477"/>
                  </a:lnTo>
                  <a:lnTo>
                    <a:pt x="3766" y="6985"/>
                  </a:lnTo>
                  <a:lnTo>
                    <a:pt x="4148" y="6549"/>
                  </a:lnTo>
                  <a:lnTo>
                    <a:pt x="4476" y="6003"/>
                  </a:lnTo>
                  <a:lnTo>
                    <a:pt x="4694" y="5457"/>
                  </a:lnTo>
                  <a:lnTo>
                    <a:pt x="4858" y="4912"/>
                  </a:lnTo>
                  <a:lnTo>
                    <a:pt x="4912" y="4312"/>
                  </a:lnTo>
                  <a:lnTo>
                    <a:pt x="4912" y="3711"/>
                  </a:lnTo>
                  <a:lnTo>
                    <a:pt x="4803" y="3111"/>
                  </a:lnTo>
                  <a:lnTo>
                    <a:pt x="4748" y="2784"/>
                  </a:lnTo>
                  <a:lnTo>
                    <a:pt x="4585" y="2347"/>
                  </a:lnTo>
                  <a:lnTo>
                    <a:pt x="4367" y="1856"/>
                  </a:lnTo>
                  <a:lnTo>
                    <a:pt x="4094" y="1365"/>
                  </a:lnTo>
                  <a:lnTo>
                    <a:pt x="3821" y="928"/>
                  </a:lnTo>
                  <a:lnTo>
                    <a:pt x="3493" y="492"/>
                  </a:lnTo>
                  <a:lnTo>
                    <a:pt x="3166" y="164"/>
                  </a:lnTo>
                  <a:lnTo>
                    <a:pt x="3002" y="55"/>
                  </a:lnTo>
                  <a:lnTo>
                    <a:pt x="2839"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5" name="Google Shape;2675;p71"/>
            <p:cNvSpPr/>
            <p:nvPr/>
          </p:nvSpPr>
          <p:spPr>
            <a:xfrm>
              <a:off x="1824975" y="1299500"/>
              <a:ext cx="87350" cy="192400"/>
            </a:xfrm>
            <a:custGeom>
              <a:avLst/>
              <a:gdLst/>
              <a:ahLst/>
              <a:cxnLst/>
              <a:rect l="l" t="t" r="r" b="b"/>
              <a:pathLst>
                <a:path w="3494" h="7696" extrusionOk="0">
                  <a:moveTo>
                    <a:pt x="3493" y="1"/>
                  </a:moveTo>
                  <a:lnTo>
                    <a:pt x="3384" y="328"/>
                  </a:lnTo>
                  <a:lnTo>
                    <a:pt x="3275" y="710"/>
                  </a:lnTo>
                  <a:lnTo>
                    <a:pt x="3166" y="983"/>
                  </a:lnTo>
                  <a:lnTo>
                    <a:pt x="3057" y="1256"/>
                  </a:lnTo>
                  <a:lnTo>
                    <a:pt x="2839" y="1856"/>
                  </a:lnTo>
                  <a:lnTo>
                    <a:pt x="2566" y="2511"/>
                  </a:lnTo>
                  <a:lnTo>
                    <a:pt x="2238" y="3166"/>
                  </a:lnTo>
                  <a:lnTo>
                    <a:pt x="1911" y="3875"/>
                  </a:lnTo>
                  <a:lnTo>
                    <a:pt x="1201" y="5294"/>
                  </a:lnTo>
                  <a:lnTo>
                    <a:pt x="547" y="6495"/>
                  </a:lnTo>
                  <a:lnTo>
                    <a:pt x="165" y="7368"/>
                  </a:lnTo>
                  <a:lnTo>
                    <a:pt x="1" y="7695"/>
                  </a:lnTo>
                  <a:lnTo>
                    <a:pt x="219" y="7422"/>
                  </a:lnTo>
                  <a:lnTo>
                    <a:pt x="710" y="6549"/>
                  </a:lnTo>
                  <a:lnTo>
                    <a:pt x="1365" y="5403"/>
                  </a:lnTo>
                  <a:lnTo>
                    <a:pt x="2129" y="4039"/>
                  </a:lnTo>
                  <a:lnTo>
                    <a:pt x="2457" y="3275"/>
                  </a:lnTo>
                  <a:lnTo>
                    <a:pt x="2784" y="2566"/>
                  </a:lnTo>
                  <a:lnTo>
                    <a:pt x="3002" y="1911"/>
                  </a:lnTo>
                  <a:lnTo>
                    <a:pt x="3221" y="1310"/>
                  </a:lnTo>
                  <a:lnTo>
                    <a:pt x="3330" y="1038"/>
                  </a:lnTo>
                  <a:lnTo>
                    <a:pt x="3330" y="765"/>
                  </a:lnTo>
                  <a:lnTo>
                    <a:pt x="3439" y="328"/>
                  </a:lnTo>
                  <a:lnTo>
                    <a:pt x="3493" y="1"/>
                  </a:lnTo>
                  <a:close/>
                </a:path>
              </a:pathLst>
            </a:custGeom>
            <a:solidFill>
              <a:srgbClr val="A6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6" name="Google Shape;2676;p71"/>
            <p:cNvSpPr/>
            <p:nvPr/>
          </p:nvSpPr>
          <p:spPr>
            <a:xfrm>
              <a:off x="2535750" y="708775"/>
              <a:ext cx="113275" cy="196475"/>
            </a:xfrm>
            <a:custGeom>
              <a:avLst/>
              <a:gdLst/>
              <a:ahLst/>
              <a:cxnLst/>
              <a:rect l="l" t="t" r="r" b="b"/>
              <a:pathLst>
                <a:path w="4531" h="7859" extrusionOk="0">
                  <a:moveTo>
                    <a:pt x="1" y="1"/>
                  </a:moveTo>
                  <a:lnTo>
                    <a:pt x="1" y="765"/>
                  </a:lnTo>
                  <a:lnTo>
                    <a:pt x="56" y="1529"/>
                  </a:lnTo>
                  <a:lnTo>
                    <a:pt x="165" y="2184"/>
                  </a:lnTo>
                  <a:lnTo>
                    <a:pt x="274" y="2620"/>
                  </a:lnTo>
                  <a:lnTo>
                    <a:pt x="547" y="3984"/>
                  </a:lnTo>
                  <a:lnTo>
                    <a:pt x="874" y="5349"/>
                  </a:lnTo>
                  <a:lnTo>
                    <a:pt x="1311" y="6658"/>
                  </a:lnTo>
                  <a:lnTo>
                    <a:pt x="1529" y="7259"/>
                  </a:lnTo>
                  <a:lnTo>
                    <a:pt x="1802" y="7859"/>
                  </a:lnTo>
                  <a:lnTo>
                    <a:pt x="2020" y="7313"/>
                  </a:lnTo>
                  <a:lnTo>
                    <a:pt x="2129" y="6658"/>
                  </a:lnTo>
                  <a:lnTo>
                    <a:pt x="2347" y="5349"/>
                  </a:lnTo>
                  <a:lnTo>
                    <a:pt x="2620" y="6385"/>
                  </a:lnTo>
                  <a:lnTo>
                    <a:pt x="2784" y="6877"/>
                  </a:lnTo>
                  <a:lnTo>
                    <a:pt x="3002" y="7368"/>
                  </a:lnTo>
                  <a:lnTo>
                    <a:pt x="3221" y="6003"/>
                  </a:lnTo>
                  <a:lnTo>
                    <a:pt x="3493" y="6440"/>
                  </a:lnTo>
                  <a:lnTo>
                    <a:pt x="3657" y="6658"/>
                  </a:lnTo>
                  <a:lnTo>
                    <a:pt x="3766" y="6931"/>
                  </a:lnTo>
                  <a:lnTo>
                    <a:pt x="4148" y="6822"/>
                  </a:lnTo>
                  <a:lnTo>
                    <a:pt x="4530" y="6604"/>
                  </a:lnTo>
                  <a:lnTo>
                    <a:pt x="4421" y="6604"/>
                  </a:lnTo>
                  <a:lnTo>
                    <a:pt x="4367" y="6276"/>
                  </a:lnTo>
                  <a:lnTo>
                    <a:pt x="4257" y="5949"/>
                  </a:lnTo>
                  <a:lnTo>
                    <a:pt x="3875" y="5076"/>
                  </a:lnTo>
                  <a:lnTo>
                    <a:pt x="3384" y="4148"/>
                  </a:lnTo>
                  <a:lnTo>
                    <a:pt x="2784" y="3166"/>
                  </a:lnTo>
                  <a:lnTo>
                    <a:pt x="2075" y="2184"/>
                  </a:lnTo>
                  <a:lnTo>
                    <a:pt x="1365" y="1256"/>
                  </a:lnTo>
                  <a:lnTo>
                    <a:pt x="656" y="546"/>
                  </a:lnTo>
                  <a:lnTo>
                    <a:pt x="328" y="219"/>
                  </a:lnTo>
                  <a:lnTo>
                    <a:pt x="1" y="1"/>
                  </a:lnTo>
                  <a:close/>
                </a:path>
              </a:pathLst>
            </a:custGeom>
            <a:solidFill>
              <a:srgbClr val="FC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7" name="Google Shape;2677;p71"/>
            <p:cNvSpPr/>
            <p:nvPr/>
          </p:nvSpPr>
          <p:spPr>
            <a:xfrm>
              <a:off x="2950500" y="935250"/>
              <a:ext cx="61400" cy="68225"/>
            </a:xfrm>
            <a:custGeom>
              <a:avLst/>
              <a:gdLst/>
              <a:ahLst/>
              <a:cxnLst/>
              <a:rect l="l" t="t" r="r" b="b"/>
              <a:pathLst>
                <a:path w="2456" h="2729" extrusionOk="0">
                  <a:moveTo>
                    <a:pt x="0" y="0"/>
                  </a:moveTo>
                  <a:lnTo>
                    <a:pt x="109" y="328"/>
                  </a:lnTo>
                  <a:lnTo>
                    <a:pt x="328" y="655"/>
                  </a:lnTo>
                  <a:lnTo>
                    <a:pt x="546" y="1037"/>
                  </a:lnTo>
                  <a:lnTo>
                    <a:pt x="873" y="1419"/>
                  </a:lnTo>
                  <a:lnTo>
                    <a:pt x="1201" y="1747"/>
                  </a:lnTo>
                  <a:lnTo>
                    <a:pt x="1583" y="2129"/>
                  </a:lnTo>
                  <a:lnTo>
                    <a:pt x="2019" y="2456"/>
                  </a:lnTo>
                  <a:lnTo>
                    <a:pt x="2401" y="2729"/>
                  </a:lnTo>
                  <a:lnTo>
                    <a:pt x="2456" y="2129"/>
                  </a:lnTo>
                  <a:lnTo>
                    <a:pt x="2456" y="1856"/>
                  </a:lnTo>
                  <a:lnTo>
                    <a:pt x="2401" y="1256"/>
                  </a:lnTo>
                  <a:lnTo>
                    <a:pt x="2238" y="764"/>
                  </a:lnTo>
                  <a:lnTo>
                    <a:pt x="2019" y="437"/>
                  </a:lnTo>
                  <a:lnTo>
                    <a:pt x="1692" y="219"/>
                  </a:lnTo>
                  <a:lnTo>
                    <a:pt x="1365" y="110"/>
                  </a:lnTo>
                  <a:lnTo>
                    <a:pt x="928" y="55"/>
                  </a:lnTo>
                  <a:lnTo>
                    <a:pt x="4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8" name="Google Shape;2678;p71"/>
            <p:cNvSpPr/>
            <p:nvPr/>
          </p:nvSpPr>
          <p:spPr>
            <a:xfrm>
              <a:off x="1793600" y="1019825"/>
              <a:ext cx="1211500" cy="573025"/>
            </a:xfrm>
            <a:custGeom>
              <a:avLst/>
              <a:gdLst/>
              <a:ahLst/>
              <a:cxnLst/>
              <a:rect l="l" t="t" r="r" b="b"/>
              <a:pathLst>
                <a:path w="48460" h="22921" extrusionOk="0">
                  <a:moveTo>
                    <a:pt x="35799" y="1"/>
                  </a:moveTo>
                  <a:lnTo>
                    <a:pt x="35526" y="55"/>
                  </a:lnTo>
                  <a:lnTo>
                    <a:pt x="35253" y="110"/>
                  </a:lnTo>
                  <a:lnTo>
                    <a:pt x="35035" y="219"/>
                  </a:lnTo>
                  <a:lnTo>
                    <a:pt x="34817" y="383"/>
                  </a:lnTo>
                  <a:lnTo>
                    <a:pt x="34653" y="546"/>
                  </a:lnTo>
                  <a:lnTo>
                    <a:pt x="34271" y="983"/>
                  </a:lnTo>
                  <a:lnTo>
                    <a:pt x="33998" y="1474"/>
                  </a:lnTo>
                  <a:lnTo>
                    <a:pt x="33780" y="2074"/>
                  </a:lnTo>
                  <a:lnTo>
                    <a:pt x="33616" y="2729"/>
                  </a:lnTo>
                  <a:lnTo>
                    <a:pt x="33507" y="3439"/>
                  </a:lnTo>
                  <a:lnTo>
                    <a:pt x="33289" y="4912"/>
                  </a:lnTo>
                  <a:lnTo>
                    <a:pt x="33125" y="6386"/>
                  </a:lnTo>
                  <a:lnTo>
                    <a:pt x="33016" y="7750"/>
                  </a:lnTo>
                  <a:lnTo>
                    <a:pt x="32907" y="8350"/>
                  </a:lnTo>
                  <a:lnTo>
                    <a:pt x="32743" y="8896"/>
                  </a:lnTo>
                  <a:lnTo>
                    <a:pt x="32361" y="10096"/>
                  </a:lnTo>
                  <a:lnTo>
                    <a:pt x="31815" y="11242"/>
                  </a:lnTo>
                  <a:lnTo>
                    <a:pt x="31160" y="12388"/>
                  </a:lnTo>
                  <a:lnTo>
                    <a:pt x="30778" y="12989"/>
                  </a:lnTo>
                  <a:lnTo>
                    <a:pt x="30396" y="13534"/>
                  </a:lnTo>
                  <a:lnTo>
                    <a:pt x="29960" y="14025"/>
                  </a:lnTo>
                  <a:lnTo>
                    <a:pt x="29469" y="14571"/>
                  </a:lnTo>
                  <a:lnTo>
                    <a:pt x="28978" y="15062"/>
                  </a:lnTo>
                  <a:lnTo>
                    <a:pt x="28486" y="15499"/>
                  </a:lnTo>
                  <a:lnTo>
                    <a:pt x="27886" y="15935"/>
                  </a:lnTo>
                  <a:lnTo>
                    <a:pt x="27340" y="16317"/>
                  </a:lnTo>
                  <a:lnTo>
                    <a:pt x="26740" y="16699"/>
                  </a:lnTo>
                  <a:lnTo>
                    <a:pt x="26085" y="17027"/>
                  </a:lnTo>
                  <a:lnTo>
                    <a:pt x="25485" y="17354"/>
                  </a:lnTo>
                  <a:lnTo>
                    <a:pt x="24830" y="17627"/>
                  </a:lnTo>
                  <a:lnTo>
                    <a:pt x="23302" y="18118"/>
                  </a:lnTo>
                  <a:lnTo>
                    <a:pt x="21774" y="18500"/>
                  </a:lnTo>
                  <a:lnTo>
                    <a:pt x="20410" y="18773"/>
                  </a:lnTo>
                  <a:lnTo>
                    <a:pt x="19646" y="18828"/>
                  </a:lnTo>
                  <a:lnTo>
                    <a:pt x="18882" y="18828"/>
                  </a:lnTo>
                  <a:lnTo>
                    <a:pt x="18118" y="18718"/>
                  </a:lnTo>
                  <a:lnTo>
                    <a:pt x="17354" y="18609"/>
                  </a:lnTo>
                  <a:lnTo>
                    <a:pt x="15881" y="18282"/>
                  </a:lnTo>
                  <a:lnTo>
                    <a:pt x="14516" y="17900"/>
                  </a:lnTo>
                  <a:lnTo>
                    <a:pt x="13261" y="17463"/>
                  </a:lnTo>
                  <a:lnTo>
                    <a:pt x="12279" y="17027"/>
                  </a:lnTo>
                  <a:lnTo>
                    <a:pt x="11515" y="16590"/>
                  </a:lnTo>
                  <a:lnTo>
                    <a:pt x="10860" y="16099"/>
                  </a:lnTo>
                  <a:lnTo>
                    <a:pt x="10205" y="15662"/>
                  </a:lnTo>
                  <a:lnTo>
                    <a:pt x="9496" y="15171"/>
                  </a:lnTo>
                  <a:lnTo>
                    <a:pt x="8568" y="14680"/>
                  </a:lnTo>
                  <a:lnTo>
                    <a:pt x="7422" y="14135"/>
                  </a:lnTo>
                  <a:lnTo>
                    <a:pt x="6931" y="13971"/>
                  </a:lnTo>
                  <a:lnTo>
                    <a:pt x="6440" y="13862"/>
                  </a:lnTo>
                  <a:lnTo>
                    <a:pt x="5894" y="13807"/>
                  </a:lnTo>
                  <a:lnTo>
                    <a:pt x="5403" y="13807"/>
                  </a:lnTo>
                  <a:lnTo>
                    <a:pt x="4858" y="13862"/>
                  </a:lnTo>
                  <a:lnTo>
                    <a:pt x="4312" y="13971"/>
                  </a:lnTo>
                  <a:lnTo>
                    <a:pt x="3766" y="14135"/>
                  </a:lnTo>
                  <a:lnTo>
                    <a:pt x="3275" y="14407"/>
                  </a:lnTo>
                  <a:lnTo>
                    <a:pt x="2729" y="14735"/>
                  </a:lnTo>
                  <a:lnTo>
                    <a:pt x="2238" y="15171"/>
                  </a:lnTo>
                  <a:lnTo>
                    <a:pt x="1802" y="15662"/>
                  </a:lnTo>
                  <a:lnTo>
                    <a:pt x="1365" y="16208"/>
                  </a:lnTo>
                  <a:lnTo>
                    <a:pt x="983" y="16863"/>
                  </a:lnTo>
                  <a:lnTo>
                    <a:pt x="601" y="17627"/>
                  </a:lnTo>
                  <a:lnTo>
                    <a:pt x="328" y="18500"/>
                  </a:lnTo>
                  <a:lnTo>
                    <a:pt x="55" y="19428"/>
                  </a:lnTo>
                  <a:lnTo>
                    <a:pt x="1" y="19537"/>
                  </a:lnTo>
                  <a:lnTo>
                    <a:pt x="55" y="19701"/>
                  </a:lnTo>
                  <a:lnTo>
                    <a:pt x="110" y="19864"/>
                  </a:lnTo>
                  <a:lnTo>
                    <a:pt x="219" y="19974"/>
                  </a:lnTo>
                  <a:lnTo>
                    <a:pt x="656" y="20301"/>
                  </a:lnTo>
                  <a:lnTo>
                    <a:pt x="1201" y="20574"/>
                  </a:lnTo>
                  <a:lnTo>
                    <a:pt x="1856" y="20901"/>
                  </a:lnTo>
                  <a:lnTo>
                    <a:pt x="2620" y="21174"/>
                  </a:lnTo>
                  <a:lnTo>
                    <a:pt x="3439" y="21447"/>
                  </a:lnTo>
                  <a:lnTo>
                    <a:pt x="4312" y="21720"/>
                  </a:lnTo>
                  <a:lnTo>
                    <a:pt x="5676" y="22047"/>
                  </a:lnTo>
                  <a:lnTo>
                    <a:pt x="6877" y="22320"/>
                  </a:lnTo>
                  <a:lnTo>
                    <a:pt x="8023" y="22538"/>
                  </a:lnTo>
                  <a:lnTo>
                    <a:pt x="9059" y="22702"/>
                  </a:lnTo>
                  <a:lnTo>
                    <a:pt x="10096" y="22811"/>
                  </a:lnTo>
                  <a:lnTo>
                    <a:pt x="11188" y="22866"/>
                  </a:lnTo>
                  <a:lnTo>
                    <a:pt x="13862" y="22920"/>
                  </a:lnTo>
                  <a:lnTo>
                    <a:pt x="15117" y="22866"/>
                  </a:lnTo>
                  <a:lnTo>
                    <a:pt x="16372" y="22811"/>
                  </a:lnTo>
                  <a:lnTo>
                    <a:pt x="17572" y="22702"/>
                  </a:lnTo>
                  <a:lnTo>
                    <a:pt x="18718" y="22593"/>
                  </a:lnTo>
                  <a:lnTo>
                    <a:pt x="20956" y="22211"/>
                  </a:lnTo>
                  <a:lnTo>
                    <a:pt x="23029" y="21829"/>
                  </a:lnTo>
                  <a:lnTo>
                    <a:pt x="25376" y="21229"/>
                  </a:lnTo>
                  <a:lnTo>
                    <a:pt x="26576" y="20901"/>
                  </a:lnTo>
                  <a:lnTo>
                    <a:pt x="27722" y="20519"/>
                  </a:lnTo>
                  <a:lnTo>
                    <a:pt x="28814" y="20028"/>
                  </a:lnTo>
                  <a:lnTo>
                    <a:pt x="29905" y="19482"/>
                  </a:lnTo>
                  <a:lnTo>
                    <a:pt x="30942" y="18828"/>
                  </a:lnTo>
                  <a:lnTo>
                    <a:pt x="31433" y="18500"/>
                  </a:lnTo>
                  <a:lnTo>
                    <a:pt x="31924" y="18064"/>
                  </a:lnTo>
                  <a:lnTo>
                    <a:pt x="32743" y="17300"/>
                  </a:lnTo>
                  <a:lnTo>
                    <a:pt x="33452" y="16481"/>
                  </a:lnTo>
                  <a:lnTo>
                    <a:pt x="34107" y="15553"/>
                  </a:lnTo>
                  <a:lnTo>
                    <a:pt x="34707" y="14626"/>
                  </a:lnTo>
                  <a:lnTo>
                    <a:pt x="35199" y="13643"/>
                  </a:lnTo>
                  <a:lnTo>
                    <a:pt x="35635" y="12607"/>
                  </a:lnTo>
                  <a:lnTo>
                    <a:pt x="36017" y="11570"/>
                  </a:lnTo>
                  <a:lnTo>
                    <a:pt x="36290" y="10478"/>
                  </a:lnTo>
                  <a:lnTo>
                    <a:pt x="36399" y="9769"/>
                  </a:lnTo>
                  <a:lnTo>
                    <a:pt x="36508" y="8950"/>
                  </a:lnTo>
                  <a:lnTo>
                    <a:pt x="36672" y="8077"/>
                  </a:lnTo>
                  <a:lnTo>
                    <a:pt x="36890" y="7259"/>
                  </a:lnTo>
                  <a:lnTo>
                    <a:pt x="36999" y="6822"/>
                  </a:lnTo>
                  <a:lnTo>
                    <a:pt x="37163" y="6495"/>
                  </a:lnTo>
                  <a:lnTo>
                    <a:pt x="37381" y="6113"/>
                  </a:lnTo>
                  <a:lnTo>
                    <a:pt x="37600" y="5840"/>
                  </a:lnTo>
                  <a:lnTo>
                    <a:pt x="37872" y="5567"/>
                  </a:lnTo>
                  <a:lnTo>
                    <a:pt x="38200" y="5403"/>
                  </a:lnTo>
                  <a:lnTo>
                    <a:pt x="38582" y="5240"/>
                  </a:lnTo>
                  <a:lnTo>
                    <a:pt x="39018" y="5185"/>
                  </a:lnTo>
                  <a:lnTo>
                    <a:pt x="41474" y="4912"/>
                  </a:lnTo>
                  <a:lnTo>
                    <a:pt x="42566" y="4803"/>
                  </a:lnTo>
                  <a:lnTo>
                    <a:pt x="43548" y="4639"/>
                  </a:lnTo>
                  <a:lnTo>
                    <a:pt x="44475" y="4421"/>
                  </a:lnTo>
                  <a:lnTo>
                    <a:pt x="45294" y="4203"/>
                  </a:lnTo>
                  <a:lnTo>
                    <a:pt x="46003" y="3930"/>
                  </a:lnTo>
                  <a:lnTo>
                    <a:pt x="46604" y="3657"/>
                  </a:lnTo>
                  <a:lnTo>
                    <a:pt x="47095" y="3330"/>
                  </a:lnTo>
                  <a:lnTo>
                    <a:pt x="47422" y="3002"/>
                  </a:lnTo>
                  <a:lnTo>
                    <a:pt x="47695" y="2675"/>
                  </a:lnTo>
                  <a:lnTo>
                    <a:pt x="47913" y="2293"/>
                  </a:lnTo>
                  <a:lnTo>
                    <a:pt x="48077" y="1911"/>
                  </a:lnTo>
                  <a:lnTo>
                    <a:pt x="48186" y="1529"/>
                  </a:lnTo>
                  <a:lnTo>
                    <a:pt x="48459" y="601"/>
                  </a:lnTo>
                  <a:lnTo>
                    <a:pt x="48186" y="656"/>
                  </a:lnTo>
                  <a:lnTo>
                    <a:pt x="46986" y="928"/>
                  </a:lnTo>
                  <a:lnTo>
                    <a:pt x="45840" y="1092"/>
                  </a:lnTo>
                  <a:lnTo>
                    <a:pt x="44748" y="1147"/>
                  </a:lnTo>
                  <a:lnTo>
                    <a:pt x="42893" y="1147"/>
                  </a:lnTo>
                  <a:lnTo>
                    <a:pt x="42129" y="1092"/>
                  </a:lnTo>
                  <a:lnTo>
                    <a:pt x="40874" y="983"/>
                  </a:lnTo>
                  <a:lnTo>
                    <a:pt x="40055" y="928"/>
                  </a:lnTo>
                  <a:lnTo>
                    <a:pt x="39400" y="819"/>
                  </a:lnTo>
                  <a:lnTo>
                    <a:pt x="38855" y="656"/>
                  </a:lnTo>
                  <a:lnTo>
                    <a:pt x="38364" y="492"/>
                  </a:lnTo>
                  <a:lnTo>
                    <a:pt x="37872" y="328"/>
                  </a:lnTo>
                  <a:lnTo>
                    <a:pt x="37381" y="165"/>
                  </a:lnTo>
                  <a:lnTo>
                    <a:pt x="36781" y="55"/>
                  </a:lnTo>
                  <a:lnTo>
                    <a:pt x="36072"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79" name="Google Shape;2679;p71"/>
            <p:cNvSpPr/>
            <p:nvPr/>
          </p:nvSpPr>
          <p:spPr>
            <a:xfrm>
              <a:off x="1354325" y="706050"/>
              <a:ext cx="1656225" cy="1334275"/>
            </a:xfrm>
            <a:custGeom>
              <a:avLst/>
              <a:gdLst/>
              <a:ahLst/>
              <a:cxnLst/>
              <a:rect l="l" t="t" r="r" b="b"/>
              <a:pathLst>
                <a:path w="66249" h="53371" extrusionOk="0">
                  <a:moveTo>
                    <a:pt x="46985" y="1"/>
                  </a:moveTo>
                  <a:lnTo>
                    <a:pt x="46767" y="492"/>
                  </a:lnTo>
                  <a:lnTo>
                    <a:pt x="46603" y="1092"/>
                  </a:lnTo>
                  <a:lnTo>
                    <a:pt x="46439" y="1692"/>
                  </a:lnTo>
                  <a:lnTo>
                    <a:pt x="46385" y="2347"/>
                  </a:lnTo>
                  <a:lnTo>
                    <a:pt x="46221" y="3821"/>
                  </a:lnTo>
                  <a:lnTo>
                    <a:pt x="46057" y="5458"/>
                  </a:lnTo>
                  <a:lnTo>
                    <a:pt x="45730" y="7313"/>
                  </a:lnTo>
                  <a:lnTo>
                    <a:pt x="45293" y="9114"/>
                  </a:lnTo>
                  <a:lnTo>
                    <a:pt x="45075" y="9987"/>
                  </a:lnTo>
                  <a:lnTo>
                    <a:pt x="44802" y="10860"/>
                  </a:lnTo>
                  <a:lnTo>
                    <a:pt x="44475" y="11733"/>
                  </a:lnTo>
                  <a:lnTo>
                    <a:pt x="44147" y="12552"/>
                  </a:lnTo>
                  <a:lnTo>
                    <a:pt x="43711" y="13316"/>
                  </a:lnTo>
                  <a:lnTo>
                    <a:pt x="43274" y="13971"/>
                  </a:lnTo>
                  <a:lnTo>
                    <a:pt x="42783" y="14625"/>
                  </a:lnTo>
                  <a:lnTo>
                    <a:pt x="42237" y="15226"/>
                  </a:lnTo>
                  <a:lnTo>
                    <a:pt x="41692" y="15771"/>
                  </a:lnTo>
                  <a:lnTo>
                    <a:pt x="41037" y="16317"/>
                  </a:lnTo>
                  <a:lnTo>
                    <a:pt x="40328" y="16808"/>
                  </a:lnTo>
                  <a:lnTo>
                    <a:pt x="39618" y="17245"/>
                  </a:lnTo>
                  <a:lnTo>
                    <a:pt x="39072" y="17572"/>
                  </a:lnTo>
                  <a:lnTo>
                    <a:pt x="38418" y="17791"/>
                  </a:lnTo>
                  <a:lnTo>
                    <a:pt x="37817" y="18009"/>
                  </a:lnTo>
                  <a:lnTo>
                    <a:pt x="37108" y="18173"/>
                  </a:lnTo>
                  <a:lnTo>
                    <a:pt x="36398" y="18282"/>
                  </a:lnTo>
                  <a:lnTo>
                    <a:pt x="35689" y="18336"/>
                  </a:lnTo>
                  <a:lnTo>
                    <a:pt x="34925" y="18391"/>
                  </a:lnTo>
                  <a:lnTo>
                    <a:pt x="34216" y="18391"/>
                  </a:lnTo>
                  <a:lnTo>
                    <a:pt x="32688" y="18282"/>
                  </a:lnTo>
                  <a:lnTo>
                    <a:pt x="31214" y="18118"/>
                  </a:lnTo>
                  <a:lnTo>
                    <a:pt x="29795" y="17845"/>
                  </a:lnTo>
                  <a:lnTo>
                    <a:pt x="28486" y="17518"/>
                  </a:lnTo>
                  <a:lnTo>
                    <a:pt x="26903" y="17136"/>
                  </a:lnTo>
                  <a:lnTo>
                    <a:pt x="25266" y="16808"/>
                  </a:lnTo>
                  <a:lnTo>
                    <a:pt x="23574" y="16590"/>
                  </a:lnTo>
                  <a:lnTo>
                    <a:pt x="21883" y="16426"/>
                  </a:lnTo>
                  <a:lnTo>
                    <a:pt x="20191" y="16426"/>
                  </a:lnTo>
                  <a:lnTo>
                    <a:pt x="18499" y="16481"/>
                  </a:lnTo>
                  <a:lnTo>
                    <a:pt x="16808" y="16645"/>
                  </a:lnTo>
                  <a:lnTo>
                    <a:pt x="15989" y="16808"/>
                  </a:lnTo>
                  <a:lnTo>
                    <a:pt x="15116" y="16972"/>
                  </a:lnTo>
                  <a:lnTo>
                    <a:pt x="14625" y="17081"/>
                  </a:lnTo>
                  <a:lnTo>
                    <a:pt x="14079" y="17299"/>
                  </a:lnTo>
                  <a:lnTo>
                    <a:pt x="13643" y="17518"/>
                  </a:lnTo>
                  <a:lnTo>
                    <a:pt x="13152" y="17791"/>
                  </a:lnTo>
                  <a:lnTo>
                    <a:pt x="12224" y="18391"/>
                  </a:lnTo>
                  <a:lnTo>
                    <a:pt x="11296" y="18991"/>
                  </a:lnTo>
                  <a:lnTo>
                    <a:pt x="10914" y="19264"/>
                  </a:lnTo>
                  <a:lnTo>
                    <a:pt x="10532" y="19537"/>
                  </a:lnTo>
                  <a:lnTo>
                    <a:pt x="10205" y="19810"/>
                  </a:lnTo>
                  <a:lnTo>
                    <a:pt x="9932" y="20137"/>
                  </a:lnTo>
                  <a:lnTo>
                    <a:pt x="9386" y="20846"/>
                  </a:lnTo>
                  <a:lnTo>
                    <a:pt x="8950" y="21610"/>
                  </a:lnTo>
                  <a:lnTo>
                    <a:pt x="8568" y="22374"/>
                  </a:lnTo>
                  <a:lnTo>
                    <a:pt x="8295" y="23248"/>
                  </a:lnTo>
                  <a:lnTo>
                    <a:pt x="8022" y="24121"/>
                  </a:lnTo>
                  <a:lnTo>
                    <a:pt x="7858" y="25048"/>
                  </a:lnTo>
                  <a:lnTo>
                    <a:pt x="7531" y="26904"/>
                  </a:lnTo>
                  <a:lnTo>
                    <a:pt x="7203" y="28759"/>
                  </a:lnTo>
                  <a:lnTo>
                    <a:pt x="7040" y="29632"/>
                  </a:lnTo>
                  <a:lnTo>
                    <a:pt x="6876" y="30560"/>
                  </a:lnTo>
                  <a:lnTo>
                    <a:pt x="6603" y="31379"/>
                  </a:lnTo>
                  <a:lnTo>
                    <a:pt x="6330" y="32197"/>
                  </a:lnTo>
                  <a:lnTo>
                    <a:pt x="5675" y="32415"/>
                  </a:lnTo>
                  <a:lnTo>
                    <a:pt x="4966" y="32525"/>
                  </a:lnTo>
                  <a:lnTo>
                    <a:pt x="4202" y="32579"/>
                  </a:lnTo>
                  <a:lnTo>
                    <a:pt x="3438" y="32525"/>
                  </a:lnTo>
                  <a:lnTo>
                    <a:pt x="3711" y="32634"/>
                  </a:lnTo>
                  <a:lnTo>
                    <a:pt x="3929" y="32797"/>
                  </a:lnTo>
                  <a:lnTo>
                    <a:pt x="4311" y="33179"/>
                  </a:lnTo>
                  <a:lnTo>
                    <a:pt x="3383" y="33179"/>
                  </a:lnTo>
                  <a:lnTo>
                    <a:pt x="3602" y="33398"/>
                  </a:lnTo>
                  <a:lnTo>
                    <a:pt x="3875" y="33780"/>
                  </a:lnTo>
                  <a:lnTo>
                    <a:pt x="4202" y="34107"/>
                  </a:lnTo>
                  <a:lnTo>
                    <a:pt x="4420" y="34325"/>
                  </a:lnTo>
                  <a:lnTo>
                    <a:pt x="3875" y="34598"/>
                  </a:lnTo>
                  <a:lnTo>
                    <a:pt x="3220" y="34816"/>
                  </a:lnTo>
                  <a:lnTo>
                    <a:pt x="2838" y="34871"/>
                  </a:lnTo>
                  <a:lnTo>
                    <a:pt x="2510" y="34926"/>
                  </a:lnTo>
                  <a:lnTo>
                    <a:pt x="2238" y="34926"/>
                  </a:lnTo>
                  <a:lnTo>
                    <a:pt x="1965" y="34871"/>
                  </a:lnTo>
                  <a:lnTo>
                    <a:pt x="2292" y="35253"/>
                  </a:lnTo>
                  <a:lnTo>
                    <a:pt x="2729" y="35580"/>
                  </a:lnTo>
                  <a:lnTo>
                    <a:pt x="1801" y="35853"/>
                  </a:lnTo>
                  <a:lnTo>
                    <a:pt x="1364" y="35962"/>
                  </a:lnTo>
                  <a:lnTo>
                    <a:pt x="982" y="36181"/>
                  </a:lnTo>
                  <a:lnTo>
                    <a:pt x="655" y="36399"/>
                  </a:lnTo>
                  <a:lnTo>
                    <a:pt x="328" y="36672"/>
                  </a:lnTo>
                  <a:lnTo>
                    <a:pt x="109" y="37054"/>
                  </a:lnTo>
                  <a:lnTo>
                    <a:pt x="0" y="37545"/>
                  </a:lnTo>
                  <a:lnTo>
                    <a:pt x="0" y="38091"/>
                  </a:lnTo>
                  <a:lnTo>
                    <a:pt x="55" y="38855"/>
                  </a:lnTo>
                  <a:lnTo>
                    <a:pt x="164" y="39782"/>
                  </a:lnTo>
                  <a:lnTo>
                    <a:pt x="382" y="40928"/>
                  </a:lnTo>
                  <a:lnTo>
                    <a:pt x="928" y="43439"/>
                  </a:lnTo>
                  <a:lnTo>
                    <a:pt x="1583" y="46167"/>
                  </a:lnTo>
                  <a:lnTo>
                    <a:pt x="2292" y="48841"/>
                  </a:lnTo>
                  <a:lnTo>
                    <a:pt x="3056" y="51078"/>
                  </a:lnTo>
                  <a:lnTo>
                    <a:pt x="3383" y="51952"/>
                  </a:lnTo>
                  <a:lnTo>
                    <a:pt x="3711" y="52661"/>
                  </a:lnTo>
                  <a:lnTo>
                    <a:pt x="3984" y="53098"/>
                  </a:lnTo>
                  <a:lnTo>
                    <a:pt x="4093" y="53207"/>
                  </a:lnTo>
                  <a:lnTo>
                    <a:pt x="4202" y="53261"/>
                  </a:lnTo>
                  <a:lnTo>
                    <a:pt x="4802" y="53370"/>
                  </a:lnTo>
                  <a:lnTo>
                    <a:pt x="5457" y="53370"/>
                  </a:lnTo>
                  <a:lnTo>
                    <a:pt x="6057" y="53316"/>
                  </a:lnTo>
                  <a:lnTo>
                    <a:pt x="6658" y="53370"/>
                  </a:lnTo>
                  <a:lnTo>
                    <a:pt x="6931" y="53370"/>
                  </a:lnTo>
                  <a:lnTo>
                    <a:pt x="7149" y="53316"/>
                  </a:lnTo>
                  <a:lnTo>
                    <a:pt x="7258" y="53207"/>
                  </a:lnTo>
                  <a:lnTo>
                    <a:pt x="7258" y="53043"/>
                  </a:lnTo>
                  <a:lnTo>
                    <a:pt x="7258" y="52770"/>
                  </a:lnTo>
                  <a:lnTo>
                    <a:pt x="7149" y="52443"/>
                  </a:lnTo>
                  <a:lnTo>
                    <a:pt x="6876" y="51624"/>
                  </a:lnTo>
                  <a:lnTo>
                    <a:pt x="5948" y="49550"/>
                  </a:lnTo>
                  <a:lnTo>
                    <a:pt x="5512" y="48295"/>
                  </a:lnTo>
                  <a:lnTo>
                    <a:pt x="5348" y="47641"/>
                  </a:lnTo>
                  <a:lnTo>
                    <a:pt x="5184" y="46986"/>
                  </a:lnTo>
                  <a:lnTo>
                    <a:pt x="4802" y="45567"/>
                  </a:lnTo>
                  <a:lnTo>
                    <a:pt x="4639" y="44803"/>
                  </a:lnTo>
                  <a:lnTo>
                    <a:pt x="4475" y="44039"/>
                  </a:lnTo>
                  <a:lnTo>
                    <a:pt x="4366" y="43220"/>
                  </a:lnTo>
                  <a:lnTo>
                    <a:pt x="4311" y="42456"/>
                  </a:lnTo>
                  <a:lnTo>
                    <a:pt x="4366" y="41692"/>
                  </a:lnTo>
                  <a:lnTo>
                    <a:pt x="4529" y="40874"/>
                  </a:lnTo>
                  <a:lnTo>
                    <a:pt x="6003" y="40656"/>
                  </a:lnTo>
                  <a:lnTo>
                    <a:pt x="7531" y="40437"/>
                  </a:lnTo>
                  <a:lnTo>
                    <a:pt x="8295" y="40274"/>
                  </a:lnTo>
                  <a:lnTo>
                    <a:pt x="9059" y="40110"/>
                  </a:lnTo>
                  <a:lnTo>
                    <a:pt x="9768" y="39892"/>
                  </a:lnTo>
                  <a:lnTo>
                    <a:pt x="10478" y="39619"/>
                  </a:lnTo>
                  <a:lnTo>
                    <a:pt x="10969" y="39346"/>
                  </a:lnTo>
                  <a:lnTo>
                    <a:pt x="11514" y="39018"/>
                  </a:lnTo>
                  <a:lnTo>
                    <a:pt x="12115" y="38636"/>
                  </a:lnTo>
                  <a:lnTo>
                    <a:pt x="12770" y="38145"/>
                  </a:lnTo>
                  <a:lnTo>
                    <a:pt x="14025" y="37054"/>
                  </a:lnTo>
                  <a:lnTo>
                    <a:pt x="15334" y="35799"/>
                  </a:lnTo>
                  <a:lnTo>
                    <a:pt x="16589" y="34434"/>
                  </a:lnTo>
                  <a:lnTo>
                    <a:pt x="17681" y="33125"/>
                  </a:lnTo>
                  <a:lnTo>
                    <a:pt x="18172" y="32525"/>
                  </a:lnTo>
                  <a:lnTo>
                    <a:pt x="18554" y="31924"/>
                  </a:lnTo>
                  <a:lnTo>
                    <a:pt x="18881" y="31324"/>
                  </a:lnTo>
                  <a:lnTo>
                    <a:pt x="19154" y="30833"/>
                  </a:lnTo>
                  <a:lnTo>
                    <a:pt x="19209" y="30778"/>
                  </a:lnTo>
                  <a:lnTo>
                    <a:pt x="19645" y="29851"/>
                  </a:lnTo>
                  <a:lnTo>
                    <a:pt x="20191" y="28977"/>
                  </a:lnTo>
                  <a:lnTo>
                    <a:pt x="20464" y="28595"/>
                  </a:lnTo>
                  <a:lnTo>
                    <a:pt x="20791" y="28213"/>
                  </a:lnTo>
                  <a:lnTo>
                    <a:pt x="21119" y="27886"/>
                  </a:lnTo>
                  <a:lnTo>
                    <a:pt x="21446" y="27613"/>
                  </a:lnTo>
                  <a:lnTo>
                    <a:pt x="21828" y="27395"/>
                  </a:lnTo>
                  <a:lnTo>
                    <a:pt x="22210" y="27177"/>
                  </a:lnTo>
                  <a:lnTo>
                    <a:pt x="22647" y="27067"/>
                  </a:lnTo>
                  <a:lnTo>
                    <a:pt x="23029" y="26958"/>
                  </a:lnTo>
                  <a:lnTo>
                    <a:pt x="23465" y="26904"/>
                  </a:lnTo>
                  <a:lnTo>
                    <a:pt x="23902" y="26958"/>
                  </a:lnTo>
                  <a:lnTo>
                    <a:pt x="24393" y="27013"/>
                  </a:lnTo>
                  <a:lnTo>
                    <a:pt x="24830" y="27177"/>
                  </a:lnTo>
                  <a:lnTo>
                    <a:pt x="25976" y="27722"/>
                  </a:lnTo>
                  <a:lnTo>
                    <a:pt x="26903" y="28159"/>
                  </a:lnTo>
                  <a:lnTo>
                    <a:pt x="28322" y="28923"/>
                  </a:lnTo>
                  <a:lnTo>
                    <a:pt x="29031" y="29305"/>
                  </a:lnTo>
                  <a:lnTo>
                    <a:pt x="29795" y="29632"/>
                  </a:lnTo>
                  <a:lnTo>
                    <a:pt x="30832" y="30014"/>
                  </a:lnTo>
                  <a:lnTo>
                    <a:pt x="32087" y="30451"/>
                  </a:lnTo>
                  <a:lnTo>
                    <a:pt x="33452" y="30833"/>
                  </a:lnTo>
                  <a:lnTo>
                    <a:pt x="34925" y="31160"/>
                  </a:lnTo>
                  <a:lnTo>
                    <a:pt x="35689" y="31269"/>
                  </a:lnTo>
                  <a:lnTo>
                    <a:pt x="36453" y="31379"/>
                  </a:lnTo>
                  <a:lnTo>
                    <a:pt x="37217" y="31379"/>
                  </a:lnTo>
                  <a:lnTo>
                    <a:pt x="37981" y="31324"/>
                  </a:lnTo>
                  <a:lnTo>
                    <a:pt x="39345" y="31051"/>
                  </a:lnTo>
                  <a:lnTo>
                    <a:pt x="40873" y="30669"/>
                  </a:lnTo>
                  <a:lnTo>
                    <a:pt x="42401" y="30178"/>
                  </a:lnTo>
                  <a:lnTo>
                    <a:pt x="43056" y="29905"/>
                  </a:lnTo>
                  <a:lnTo>
                    <a:pt x="43656" y="29578"/>
                  </a:lnTo>
                  <a:lnTo>
                    <a:pt x="44311" y="29250"/>
                  </a:lnTo>
                  <a:lnTo>
                    <a:pt x="44911" y="28868"/>
                  </a:lnTo>
                  <a:lnTo>
                    <a:pt x="45457" y="28486"/>
                  </a:lnTo>
                  <a:lnTo>
                    <a:pt x="46057" y="28050"/>
                  </a:lnTo>
                  <a:lnTo>
                    <a:pt x="46549" y="27613"/>
                  </a:lnTo>
                  <a:lnTo>
                    <a:pt x="47040" y="27122"/>
                  </a:lnTo>
                  <a:lnTo>
                    <a:pt x="47531" y="26576"/>
                  </a:lnTo>
                  <a:lnTo>
                    <a:pt x="47967" y="26085"/>
                  </a:lnTo>
                  <a:lnTo>
                    <a:pt x="48349" y="25540"/>
                  </a:lnTo>
                  <a:lnTo>
                    <a:pt x="48731" y="24939"/>
                  </a:lnTo>
                  <a:lnTo>
                    <a:pt x="49386" y="23793"/>
                  </a:lnTo>
                  <a:lnTo>
                    <a:pt x="49932" y="22647"/>
                  </a:lnTo>
                  <a:lnTo>
                    <a:pt x="50314" y="21447"/>
                  </a:lnTo>
                  <a:lnTo>
                    <a:pt x="50478" y="20901"/>
                  </a:lnTo>
                  <a:lnTo>
                    <a:pt x="50532" y="20301"/>
                  </a:lnTo>
                  <a:lnTo>
                    <a:pt x="50641" y="18991"/>
                  </a:lnTo>
                  <a:lnTo>
                    <a:pt x="50696" y="17572"/>
                  </a:lnTo>
                  <a:lnTo>
                    <a:pt x="50860" y="16208"/>
                  </a:lnTo>
                  <a:lnTo>
                    <a:pt x="50969" y="15553"/>
                  </a:lnTo>
                  <a:lnTo>
                    <a:pt x="51078" y="14898"/>
                  </a:lnTo>
                  <a:lnTo>
                    <a:pt x="51242" y="14353"/>
                  </a:lnTo>
                  <a:lnTo>
                    <a:pt x="51514" y="13916"/>
                  </a:lnTo>
                  <a:lnTo>
                    <a:pt x="51842" y="13479"/>
                  </a:lnTo>
                  <a:lnTo>
                    <a:pt x="52006" y="13370"/>
                  </a:lnTo>
                  <a:lnTo>
                    <a:pt x="52224" y="13207"/>
                  </a:lnTo>
                  <a:lnTo>
                    <a:pt x="52442" y="13097"/>
                  </a:lnTo>
                  <a:lnTo>
                    <a:pt x="52660" y="13043"/>
                  </a:lnTo>
                  <a:lnTo>
                    <a:pt x="52933" y="12988"/>
                  </a:lnTo>
                  <a:lnTo>
                    <a:pt x="53261" y="12988"/>
                  </a:lnTo>
                  <a:lnTo>
                    <a:pt x="54625" y="13097"/>
                  </a:lnTo>
                  <a:lnTo>
                    <a:pt x="55716" y="13261"/>
                  </a:lnTo>
                  <a:lnTo>
                    <a:pt x="56862" y="13425"/>
                  </a:lnTo>
                  <a:lnTo>
                    <a:pt x="58445" y="13534"/>
                  </a:lnTo>
                  <a:lnTo>
                    <a:pt x="59700" y="13643"/>
                  </a:lnTo>
                  <a:lnTo>
                    <a:pt x="60464" y="13698"/>
                  </a:lnTo>
                  <a:lnTo>
                    <a:pt x="62319" y="13698"/>
                  </a:lnTo>
                  <a:lnTo>
                    <a:pt x="63411" y="13643"/>
                  </a:lnTo>
                  <a:lnTo>
                    <a:pt x="64557" y="13479"/>
                  </a:lnTo>
                  <a:lnTo>
                    <a:pt x="65757" y="13207"/>
                  </a:lnTo>
                  <a:lnTo>
                    <a:pt x="66030" y="13152"/>
                  </a:lnTo>
                  <a:lnTo>
                    <a:pt x="66194" y="12552"/>
                  </a:lnTo>
                  <a:lnTo>
                    <a:pt x="66248" y="11897"/>
                  </a:lnTo>
                  <a:lnTo>
                    <a:pt x="65866" y="11624"/>
                  </a:lnTo>
                  <a:lnTo>
                    <a:pt x="65430" y="11297"/>
                  </a:lnTo>
                  <a:lnTo>
                    <a:pt x="65048" y="10915"/>
                  </a:lnTo>
                  <a:lnTo>
                    <a:pt x="64720" y="10587"/>
                  </a:lnTo>
                  <a:lnTo>
                    <a:pt x="64393" y="10205"/>
                  </a:lnTo>
                  <a:lnTo>
                    <a:pt x="64175" y="9823"/>
                  </a:lnTo>
                  <a:lnTo>
                    <a:pt x="63956" y="9496"/>
                  </a:lnTo>
                  <a:lnTo>
                    <a:pt x="63847" y="9168"/>
                  </a:lnTo>
                  <a:lnTo>
                    <a:pt x="63083" y="9223"/>
                  </a:lnTo>
                  <a:lnTo>
                    <a:pt x="62265" y="9223"/>
                  </a:lnTo>
                  <a:lnTo>
                    <a:pt x="61501" y="9114"/>
                  </a:lnTo>
                  <a:lnTo>
                    <a:pt x="60791" y="9005"/>
                  </a:lnTo>
                  <a:lnTo>
                    <a:pt x="60027" y="8841"/>
                  </a:lnTo>
                  <a:lnTo>
                    <a:pt x="59318" y="8623"/>
                  </a:lnTo>
                  <a:lnTo>
                    <a:pt x="58663" y="8350"/>
                  </a:lnTo>
                  <a:lnTo>
                    <a:pt x="58008" y="7968"/>
                  </a:lnTo>
                  <a:lnTo>
                    <a:pt x="57408" y="7531"/>
                  </a:lnTo>
                  <a:lnTo>
                    <a:pt x="56862" y="7040"/>
                  </a:lnTo>
                  <a:lnTo>
                    <a:pt x="56371" y="6549"/>
                  </a:lnTo>
                  <a:lnTo>
                    <a:pt x="55771" y="6222"/>
                  </a:lnTo>
                  <a:lnTo>
                    <a:pt x="55498" y="6112"/>
                  </a:lnTo>
                  <a:lnTo>
                    <a:pt x="55171" y="6003"/>
                  </a:lnTo>
                  <a:lnTo>
                    <a:pt x="54843" y="5949"/>
                  </a:lnTo>
                  <a:lnTo>
                    <a:pt x="54516" y="5949"/>
                  </a:lnTo>
                  <a:lnTo>
                    <a:pt x="54789" y="5621"/>
                  </a:lnTo>
                  <a:lnTo>
                    <a:pt x="54952" y="5294"/>
                  </a:lnTo>
                  <a:lnTo>
                    <a:pt x="55007" y="4912"/>
                  </a:lnTo>
                  <a:lnTo>
                    <a:pt x="55007" y="4694"/>
                  </a:lnTo>
                  <a:lnTo>
                    <a:pt x="54952" y="4475"/>
                  </a:lnTo>
                  <a:lnTo>
                    <a:pt x="54679" y="4967"/>
                  </a:lnTo>
                  <a:lnTo>
                    <a:pt x="54297" y="5403"/>
                  </a:lnTo>
                  <a:lnTo>
                    <a:pt x="53916" y="5731"/>
                  </a:lnTo>
                  <a:lnTo>
                    <a:pt x="53424" y="6003"/>
                  </a:lnTo>
                  <a:lnTo>
                    <a:pt x="53534" y="5567"/>
                  </a:lnTo>
                  <a:lnTo>
                    <a:pt x="53643" y="5130"/>
                  </a:lnTo>
                  <a:lnTo>
                    <a:pt x="53643" y="4639"/>
                  </a:lnTo>
                  <a:lnTo>
                    <a:pt x="53588" y="4203"/>
                  </a:lnTo>
                  <a:lnTo>
                    <a:pt x="53424" y="4639"/>
                  </a:lnTo>
                  <a:lnTo>
                    <a:pt x="53152" y="5076"/>
                  </a:lnTo>
                  <a:lnTo>
                    <a:pt x="52824" y="5512"/>
                  </a:lnTo>
                  <a:lnTo>
                    <a:pt x="52497" y="5894"/>
                  </a:lnTo>
                  <a:lnTo>
                    <a:pt x="52169" y="6276"/>
                  </a:lnTo>
                  <a:lnTo>
                    <a:pt x="51787" y="6549"/>
                  </a:lnTo>
                  <a:lnTo>
                    <a:pt x="51405" y="6767"/>
                  </a:lnTo>
                  <a:lnTo>
                    <a:pt x="51078" y="6876"/>
                  </a:lnTo>
                  <a:lnTo>
                    <a:pt x="51460" y="6876"/>
                  </a:lnTo>
                  <a:lnTo>
                    <a:pt x="51242" y="6986"/>
                  </a:lnTo>
                  <a:lnTo>
                    <a:pt x="51023" y="7040"/>
                  </a:lnTo>
                  <a:lnTo>
                    <a:pt x="50914" y="6767"/>
                  </a:lnTo>
                  <a:lnTo>
                    <a:pt x="50750" y="6549"/>
                  </a:lnTo>
                  <a:lnTo>
                    <a:pt x="50478" y="6112"/>
                  </a:lnTo>
                  <a:lnTo>
                    <a:pt x="50259" y="7477"/>
                  </a:lnTo>
                  <a:lnTo>
                    <a:pt x="50041" y="6986"/>
                  </a:lnTo>
                  <a:lnTo>
                    <a:pt x="49877" y="6494"/>
                  </a:lnTo>
                  <a:lnTo>
                    <a:pt x="49604" y="5458"/>
                  </a:lnTo>
                  <a:lnTo>
                    <a:pt x="49386" y="6767"/>
                  </a:lnTo>
                  <a:lnTo>
                    <a:pt x="49277" y="7422"/>
                  </a:lnTo>
                  <a:lnTo>
                    <a:pt x="49059" y="7968"/>
                  </a:lnTo>
                  <a:lnTo>
                    <a:pt x="48786" y="7368"/>
                  </a:lnTo>
                  <a:lnTo>
                    <a:pt x="48568" y="6767"/>
                  </a:lnTo>
                  <a:lnTo>
                    <a:pt x="48131" y="5458"/>
                  </a:lnTo>
                  <a:lnTo>
                    <a:pt x="47804" y="4093"/>
                  </a:lnTo>
                  <a:lnTo>
                    <a:pt x="47531" y="2729"/>
                  </a:lnTo>
                  <a:lnTo>
                    <a:pt x="47422" y="2293"/>
                  </a:lnTo>
                  <a:lnTo>
                    <a:pt x="47313" y="1638"/>
                  </a:lnTo>
                  <a:lnTo>
                    <a:pt x="47258" y="874"/>
                  </a:lnTo>
                  <a:lnTo>
                    <a:pt x="47258" y="110"/>
                  </a:lnTo>
                  <a:lnTo>
                    <a:pt x="46985"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80" name="Google Shape;2680;p71"/>
            <p:cNvSpPr/>
            <p:nvPr/>
          </p:nvSpPr>
          <p:spPr>
            <a:xfrm>
              <a:off x="2588975" y="988450"/>
              <a:ext cx="317900" cy="184200"/>
            </a:xfrm>
            <a:custGeom>
              <a:avLst/>
              <a:gdLst/>
              <a:ahLst/>
              <a:cxnLst/>
              <a:rect l="l" t="t" r="r" b="b"/>
              <a:pathLst>
                <a:path w="12716" h="7368" extrusionOk="0">
                  <a:moveTo>
                    <a:pt x="1474" y="1"/>
                  </a:moveTo>
                  <a:lnTo>
                    <a:pt x="1692" y="219"/>
                  </a:lnTo>
                  <a:lnTo>
                    <a:pt x="1856" y="437"/>
                  </a:lnTo>
                  <a:lnTo>
                    <a:pt x="2128" y="928"/>
                  </a:lnTo>
                  <a:lnTo>
                    <a:pt x="1474" y="928"/>
                  </a:lnTo>
                  <a:lnTo>
                    <a:pt x="1146" y="983"/>
                  </a:lnTo>
                  <a:lnTo>
                    <a:pt x="819" y="928"/>
                  </a:lnTo>
                  <a:lnTo>
                    <a:pt x="819" y="928"/>
                  </a:lnTo>
                  <a:lnTo>
                    <a:pt x="1146" y="1310"/>
                  </a:lnTo>
                  <a:lnTo>
                    <a:pt x="1364" y="1474"/>
                  </a:lnTo>
                  <a:lnTo>
                    <a:pt x="1583" y="1638"/>
                  </a:lnTo>
                  <a:lnTo>
                    <a:pt x="382" y="2565"/>
                  </a:lnTo>
                  <a:lnTo>
                    <a:pt x="928" y="2565"/>
                  </a:lnTo>
                  <a:lnTo>
                    <a:pt x="382" y="3711"/>
                  </a:lnTo>
                  <a:lnTo>
                    <a:pt x="164" y="4312"/>
                  </a:lnTo>
                  <a:lnTo>
                    <a:pt x="0" y="4912"/>
                  </a:lnTo>
                  <a:lnTo>
                    <a:pt x="273" y="4694"/>
                  </a:lnTo>
                  <a:lnTo>
                    <a:pt x="546" y="4530"/>
                  </a:lnTo>
                  <a:lnTo>
                    <a:pt x="873" y="4421"/>
                  </a:lnTo>
                  <a:lnTo>
                    <a:pt x="1201" y="4257"/>
                  </a:lnTo>
                  <a:lnTo>
                    <a:pt x="1037" y="4912"/>
                  </a:lnTo>
                  <a:lnTo>
                    <a:pt x="873" y="5621"/>
                  </a:lnTo>
                  <a:lnTo>
                    <a:pt x="819" y="6003"/>
                  </a:lnTo>
                  <a:lnTo>
                    <a:pt x="819" y="6440"/>
                  </a:lnTo>
                  <a:lnTo>
                    <a:pt x="873" y="6877"/>
                  </a:lnTo>
                  <a:lnTo>
                    <a:pt x="982" y="7368"/>
                  </a:lnTo>
                  <a:lnTo>
                    <a:pt x="1474" y="7040"/>
                  </a:lnTo>
                  <a:lnTo>
                    <a:pt x="1910" y="6767"/>
                  </a:lnTo>
                  <a:lnTo>
                    <a:pt x="2401" y="6495"/>
                  </a:lnTo>
                  <a:lnTo>
                    <a:pt x="2892" y="6167"/>
                  </a:lnTo>
                  <a:lnTo>
                    <a:pt x="3329" y="5785"/>
                  </a:lnTo>
                  <a:lnTo>
                    <a:pt x="3766" y="5458"/>
                  </a:lnTo>
                  <a:lnTo>
                    <a:pt x="4257" y="5185"/>
                  </a:lnTo>
                  <a:lnTo>
                    <a:pt x="4748" y="4967"/>
                  </a:lnTo>
                  <a:lnTo>
                    <a:pt x="5293" y="4803"/>
                  </a:lnTo>
                  <a:lnTo>
                    <a:pt x="5839" y="4694"/>
                  </a:lnTo>
                  <a:lnTo>
                    <a:pt x="6385" y="4585"/>
                  </a:lnTo>
                  <a:lnTo>
                    <a:pt x="6985" y="4530"/>
                  </a:lnTo>
                  <a:lnTo>
                    <a:pt x="12715" y="2402"/>
                  </a:lnTo>
                  <a:lnTo>
                    <a:pt x="10096" y="2129"/>
                  </a:lnTo>
                  <a:lnTo>
                    <a:pt x="7858" y="1856"/>
                  </a:lnTo>
                  <a:lnTo>
                    <a:pt x="6057" y="1529"/>
                  </a:lnTo>
                  <a:lnTo>
                    <a:pt x="4584" y="1201"/>
                  </a:lnTo>
                  <a:lnTo>
                    <a:pt x="3384" y="874"/>
                  </a:lnTo>
                  <a:lnTo>
                    <a:pt x="2510" y="601"/>
                  </a:lnTo>
                  <a:lnTo>
                    <a:pt x="1910" y="274"/>
                  </a:lnTo>
                  <a:lnTo>
                    <a:pt x="1474"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81" name="Google Shape;2681;p71"/>
            <p:cNvSpPr/>
            <p:nvPr/>
          </p:nvSpPr>
          <p:spPr>
            <a:xfrm>
              <a:off x="2588975" y="988450"/>
              <a:ext cx="317900" cy="184200"/>
            </a:xfrm>
            <a:custGeom>
              <a:avLst/>
              <a:gdLst/>
              <a:ahLst/>
              <a:cxnLst/>
              <a:rect l="l" t="t" r="r" b="b"/>
              <a:pathLst>
                <a:path w="12716" h="7368" fill="none" extrusionOk="0">
                  <a:moveTo>
                    <a:pt x="12715" y="2402"/>
                  </a:moveTo>
                  <a:lnTo>
                    <a:pt x="12715" y="2402"/>
                  </a:lnTo>
                  <a:lnTo>
                    <a:pt x="10096" y="2129"/>
                  </a:lnTo>
                  <a:lnTo>
                    <a:pt x="7858" y="1856"/>
                  </a:lnTo>
                  <a:lnTo>
                    <a:pt x="6057" y="1529"/>
                  </a:lnTo>
                  <a:lnTo>
                    <a:pt x="4584" y="1201"/>
                  </a:lnTo>
                  <a:lnTo>
                    <a:pt x="3384" y="874"/>
                  </a:lnTo>
                  <a:lnTo>
                    <a:pt x="2510" y="601"/>
                  </a:lnTo>
                  <a:lnTo>
                    <a:pt x="1910" y="274"/>
                  </a:lnTo>
                  <a:lnTo>
                    <a:pt x="1474" y="1"/>
                  </a:lnTo>
                  <a:lnTo>
                    <a:pt x="1474" y="1"/>
                  </a:lnTo>
                  <a:lnTo>
                    <a:pt x="1474" y="1"/>
                  </a:lnTo>
                  <a:lnTo>
                    <a:pt x="1692" y="219"/>
                  </a:lnTo>
                  <a:lnTo>
                    <a:pt x="1856" y="437"/>
                  </a:lnTo>
                  <a:lnTo>
                    <a:pt x="2128" y="928"/>
                  </a:lnTo>
                  <a:lnTo>
                    <a:pt x="2128" y="928"/>
                  </a:lnTo>
                  <a:lnTo>
                    <a:pt x="1801" y="928"/>
                  </a:lnTo>
                  <a:lnTo>
                    <a:pt x="1474" y="928"/>
                  </a:lnTo>
                  <a:lnTo>
                    <a:pt x="1146" y="983"/>
                  </a:lnTo>
                  <a:lnTo>
                    <a:pt x="819" y="928"/>
                  </a:lnTo>
                  <a:lnTo>
                    <a:pt x="819" y="928"/>
                  </a:lnTo>
                  <a:lnTo>
                    <a:pt x="1146" y="1310"/>
                  </a:lnTo>
                  <a:lnTo>
                    <a:pt x="1364" y="1474"/>
                  </a:lnTo>
                  <a:lnTo>
                    <a:pt x="1583" y="1638"/>
                  </a:lnTo>
                  <a:lnTo>
                    <a:pt x="1583" y="1638"/>
                  </a:lnTo>
                  <a:lnTo>
                    <a:pt x="382" y="2565"/>
                  </a:lnTo>
                  <a:lnTo>
                    <a:pt x="382" y="2565"/>
                  </a:lnTo>
                  <a:lnTo>
                    <a:pt x="928" y="2565"/>
                  </a:lnTo>
                  <a:lnTo>
                    <a:pt x="928" y="2565"/>
                  </a:lnTo>
                  <a:lnTo>
                    <a:pt x="382" y="3711"/>
                  </a:lnTo>
                  <a:lnTo>
                    <a:pt x="164" y="4312"/>
                  </a:lnTo>
                  <a:lnTo>
                    <a:pt x="0" y="4912"/>
                  </a:lnTo>
                  <a:lnTo>
                    <a:pt x="0" y="4912"/>
                  </a:lnTo>
                  <a:lnTo>
                    <a:pt x="273" y="4694"/>
                  </a:lnTo>
                  <a:lnTo>
                    <a:pt x="546" y="4530"/>
                  </a:lnTo>
                  <a:lnTo>
                    <a:pt x="873" y="4421"/>
                  </a:lnTo>
                  <a:lnTo>
                    <a:pt x="1201" y="4257"/>
                  </a:lnTo>
                  <a:lnTo>
                    <a:pt x="1201" y="4257"/>
                  </a:lnTo>
                  <a:lnTo>
                    <a:pt x="1037" y="4912"/>
                  </a:lnTo>
                  <a:lnTo>
                    <a:pt x="873" y="5621"/>
                  </a:lnTo>
                  <a:lnTo>
                    <a:pt x="819" y="6003"/>
                  </a:lnTo>
                  <a:lnTo>
                    <a:pt x="819" y="6440"/>
                  </a:lnTo>
                  <a:lnTo>
                    <a:pt x="873" y="6877"/>
                  </a:lnTo>
                  <a:lnTo>
                    <a:pt x="982" y="7368"/>
                  </a:lnTo>
                  <a:lnTo>
                    <a:pt x="982" y="7368"/>
                  </a:lnTo>
                  <a:lnTo>
                    <a:pt x="1474" y="7040"/>
                  </a:lnTo>
                  <a:lnTo>
                    <a:pt x="1910" y="6767"/>
                  </a:lnTo>
                  <a:lnTo>
                    <a:pt x="2401" y="6495"/>
                  </a:lnTo>
                  <a:lnTo>
                    <a:pt x="2892" y="6167"/>
                  </a:lnTo>
                  <a:lnTo>
                    <a:pt x="2892" y="6167"/>
                  </a:lnTo>
                  <a:lnTo>
                    <a:pt x="3329" y="5785"/>
                  </a:lnTo>
                  <a:lnTo>
                    <a:pt x="3766" y="5458"/>
                  </a:lnTo>
                  <a:lnTo>
                    <a:pt x="4257" y="5185"/>
                  </a:lnTo>
                  <a:lnTo>
                    <a:pt x="4748" y="4967"/>
                  </a:lnTo>
                  <a:lnTo>
                    <a:pt x="5293" y="4803"/>
                  </a:lnTo>
                  <a:lnTo>
                    <a:pt x="5839" y="4694"/>
                  </a:lnTo>
                  <a:lnTo>
                    <a:pt x="6385" y="4585"/>
                  </a:lnTo>
                  <a:lnTo>
                    <a:pt x="6985" y="4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82" name="Google Shape;2682;p71"/>
            <p:cNvSpPr/>
            <p:nvPr/>
          </p:nvSpPr>
          <p:spPr>
            <a:xfrm>
              <a:off x="2745850" y="948900"/>
              <a:ext cx="23225" cy="42300"/>
            </a:xfrm>
            <a:custGeom>
              <a:avLst/>
              <a:gdLst/>
              <a:ahLst/>
              <a:cxnLst/>
              <a:rect l="l" t="t" r="r" b="b"/>
              <a:pathLst>
                <a:path w="929" h="1692" extrusionOk="0">
                  <a:moveTo>
                    <a:pt x="274" y="0"/>
                  </a:moveTo>
                  <a:lnTo>
                    <a:pt x="164" y="109"/>
                  </a:lnTo>
                  <a:lnTo>
                    <a:pt x="55" y="218"/>
                  </a:lnTo>
                  <a:lnTo>
                    <a:pt x="1" y="546"/>
                  </a:lnTo>
                  <a:lnTo>
                    <a:pt x="1" y="873"/>
                  </a:lnTo>
                  <a:lnTo>
                    <a:pt x="1" y="1310"/>
                  </a:lnTo>
                  <a:lnTo>
                    <a:pt x="110" y="1474"/>
                  </a:lnTo>
                  <a:lnTo>
                    <a:pt x="219" y="1583"/>
                  </a:lnTo>
                  <a:lnTo>
                    <a:pt x="328" y="1692"/>
                  </a:lnTo>
                  <a:lnTo>
                    <a:pt x="546" y="1692"/>
                  </a:lnTo>
                  <a:lnTo>
                    <a:pt x="710" y="1583"/>
                  </a:lnTo>
                  <a:lnTo>
                    <a:pt x="819" y="1419"/>
                  </a:lnTo>
                  <a:lnTo>
                    <a:pt x="928" y="1255"/>
                  </a:lnTo>
                  <a:lnTo>
                    <a:pt x="928" y="1037"/>
                  </a:lnTo>
                  <a:lnTo>
                    <a:pt x="874" y="600"/>
                  </a:lnTo>
                  <a:lnTo>
                    <a:pt x="765" y="218"/>
                  </a:lnTo>
                  <a:lnTo>
                    <a:pt x="710" y="109"/>
                  </a:lnTo>
                  <a:lnTo>
                    <a:pt x="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83" name="Google Shape;2683;p71"/>
            <p:cNvSpPr/>
            <p:nvPr/>
          </p:nvSpPr>
          <p:spPr>
            <a:xfrm>
              <a:off x="2769050" y="1062125"/>
              <a:ext cx="177375" cy="53225"/>
            </a:xfrm>
            <a:custGeom>
              <a:avLst/>
              <a:gdLst/>
              <a:ahLst/>
              <a:cxnLst/>
              <a:rect l="l" t="t" r="r" b="b"/>
              <a:pathLst>
                <a:path w="7095" h="2129" extrusionOk="0">
                  <a:moveTo>
                    <a:pt x="0" y="0"/>
                  </a:moveTo>
                  <a:lnTo>
                    <a:pt x="219" y="219"/>
                  </a:lnTo>
                  <a:lnTo>
                    <a:pt x="546" y="437"/>
                  </a:lnTo>
                  <a:lnTo>
                    <a:pt x="710" y="601"/>
                  </a:lnTo>
                  <a:lnTo>
                    <a:pt x="928" y="710"/>
                  </a:lnTo>
                  <a:lnTo>
                    <a:pt x="1419" y="1037"/>
                  </a:lnTo>
                  <a:lnTo>
                    <a:pt x="1965" y="1310"/>
                  </a:lnTo>
                  <a:lnTo>
                    <a:pt x="2292" y="1474"/>
                  </a:lnTo>
                  <a:lnTo>
                    <a:pt x="2620" y="1583"/>
                  </a:lnTo>
                  <a:lnTo>
                    <a:pt x="3329" y="1801"/>
                  </a:lnTo>
                  <a:lnTo>
                    <a:pt x="3984" y="1965"/>
                  </a:lnTo>
                  <a:lnTo>
                    <a:pt x="4366" y="2020"/>
                  </a:lnTo>
                  <a:lnTo>
                    <a:pt x="4693" y="2074"/>
                  </a:lnTo>
                  <a:lnTo>
                    <a:pt x="5021" y="2129"/>
                  </a:lnTo>
                  <a:lnTo>
                    <a:pt x="6385" y="2129"/>
                  </a:lnTo>
                  <a:lnTo>
                    <a:pt x="6767" y="2074"/>
                  </a:lnTo>
                  <a:lnTo>
                    <a:pt x="7095" y="2074"/>
                  </a:lnTo>
                  <a:lnTo>
                    <a:pt x="6767" y="2020"/>
                  </a:lnTo>
                  <a:lnTo>
                    <a:pt x="5894" y="1965"/>
                  </a:lnTo>
                  <a:lnTo>
                    <a:pt x="5348" y="1910"/>
                  </a:lnTo>
                  <a:lnTo>
                    <a:pt x="4693" y="1801"/>
                  </a:lnTo>
                  <a:lnTo>
                    <a:pt x="4039" y="1692"/>
                  </a:lnTo>
                  <a:lnTo>
                    <a:pt x="3384" y="1528"/>
                  </a:lnTo>
                  <a:lnTo>
                    <a:pt x="2729" y="1310"/>
                  </a:lnTo>
                  <a:lnTo>
                    <a:pt x="2402" y="1256"/>
                  </a:lnTo>
                  <a:lnTo>
                    <a:pt x="2074" y="1092"/>
                  </a:lnTo>
                  <a:lnTo>
                    <a:pt x="1528" y="874"/>
                  </a:lnTo>
                  <a:lnTo>
                    <a:pt x="983" y="601"/>
                  </a:lnTo>
                  <a:lnTo>
                    <a:pt x="764" y="492"/>
                  </a:lnTo>
                  <a:lnTo>
                    <a:pt x="601" y="382"/>
                  </a:lnTo>
                  <a:lnTo>
                    <a:pt x="273" y="164"/>
                  </a:lnTo>
                  <a:lnTo>
                    <a:pt x="0" y="0"/>
                  </a:lnTo>
                  <a:close/>
                </a:path>
              </a:pathLst>
            </a:custGeom>
            <a:solidFill>
              <a:srgbClr val="5E3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684" name="Google Shape;2684;p71"/>
            <p:cNvSpPr/>
            <p:nvPr/>
          </p:nvSpPr>
          <p:spPr>
            <a:xfrm>
              <a:off x="2247900" y="1311775"/>
              <a:ext cx="302900" cy="751750"/>
            </a:xfrm>
            <a:custGeom>
              <a:avLst/>
              <a:gdLst/>
              <a:ahLst/>
              <a:cxnLst/>
              <a:rect l="l" t="t" r="r" b="b"/>
              <a:pathLst>
                <a:path w="12116" h="30070" extrusionOk="0">
                  <a:moveTo>
                    <a:pt x="9987" y="1"/>
                  </a:moveTo>
                  <a:lnTo>
                    <a:pt x="1147" y="3166"/>
                  </a:lnTo>
                  <a:lnTo>
                    <a:pt x="1474" y="5567"/>
                  </a:lnTo>
                  <a:lnTo>
                    <a:pt x="1201" y="6222"/>
                  </a:lnTo>
                  <a:lnTo>
                    <a:pt x="874" y="6931"/>
                  </a:lnTo>
                  <a:lnTo>
                    <a:pt x="437" y="7532"/>
                  </a:lnTo>
                  <a:lnTo>
                    <a:pt x="1" y="8186"/>
                  </a:lnTo>
                  <a:lnTo>
                    <a:pt x="328" y="8023"/>
                  </a:lnTo>
                  <a:lnTo>
                    <a:pt x="601" y="7859"/>
                  </a:lnTo>
                  <a:lnTo>
                    <a:pt x="819" y="7695"/>
                  </a:lnTo>
                  <a:lnTo>
                    <a:pt x="1092" y="7532"/>
                  </a:lnTo>
                  <a:lnTo>
                    <a:pt x="1092" y="7532"/>
                  </a:lnTo>
                  <a:lnTo>
                    <a:pt x="1037" y="7750"/>
                  </a:lnTo>
                  <a:lnTo>
                    <a:pt x="983" y="7968"/>
                  </a:lnTo>
                  <a:lnTo>
                    <a:pt x="819" y="8405"/>
                  </a:lnTo>
                  <a:lnTo>
                    <a:pt x="546" y="8787"/>
                  </a:lnTo>
                  <a:lnTo>
                    <a:pt x="219" y="9114"/>
                  </a:lnTo>
                  <a:lnTo>
                    <a:pt x="874" y="8950"/>
                  </a:lnTo>
                  <a:lnTo>
                    <a:pt x="1529" y="8841"/>
                  </a:lnTo>
                  <a:lnTo>
                    <a:pt x="1256" y="10315"/>
                  </a:lnTo>
                  <a:lnTo>
                    <a:pt x="1583" y="10315"/>
                  </a:lnTo>
                  <a:lnTo>
                    <a:pt x="1856" y="10369"/>
                  </a:lnTo>
                  <a:lnTo>
                    <a:pt x="2129" y="10587"/>
                  </a:lnTo>
                  <a:lnTo>
                    <a:pt x="2402" y="10806"/>
                  </a:lnTo>
                  <a:lnTo>
                    <a:pt x="2893" y="12989"/>
                  </a:lnTo>
                  <a:lnTo>
                    <a:pt x="3384" y="15171"/>
                  </a:lnTo>
                  <a:lnTo>
                    <a:pt x="3930" y="17300"/>
                  </a:lnTo>
                  <a:lnTo>
                    <a:pt x="4530" y="19482"/>
                  </a:lnTo>
                  <a:lnTo>
                    <a:pt x="5130" y="21611"/>
                  </a:lnTo>
                  <a:lnTo>
                    <a:pt x="5785" y="23684"/>
                  </a:lnTo>
                  <a:lnTo>
                    <a:pt x="6494" y="25758"/>
                  </a:lnTo>
                  <a:lnTo>
                    <a:pt x="7258" y="27723"/>
                  </a:lnTo>
                  <a:lnTo>
                    <a:pt x="7477" y="28268"/>
                  </a:lnTo>
                  <a:lnTo>
                    <a:pt x="7859" y="28705"/>
                  </a:lnTo>
                  <a:lnTo>
                    <a:pt x="8295" y="29141"/>
                  </a:lnTo>
                  <a:lnTo>
                    <a:pt x="8841" y="29469"/>
                  </a:lnTo>
                  <a:lnTo>
                    <a:pt x="9387" y="29687"/>
                  </a:lnTo>
                  <a:lnTo>
                    <a:pt x="9987" y="29905"/>
                  </a:lnTo>
                  <a:lnTo>
                    <a:pt x="10587" y="30015"/>
                  </a:lnTo>
                  <a:lnTo>
                    <a:pt x="11242" y="30069"/>
                  </a:lnTo>
                  <a:lnTo>
                    <a:pt x="11624" y="30069"/>
                  </a:lnTo>
                  <a:lnTo>
                    <a:pt x="11897" y="29960"/>
                  </a:lnTo>
                  <a:lnTo>
                    <a:pt x="12061" y="29851"/>
                  </a:lnTo>
                  <a:lnTo>
                    <a:pt x="12115" y="29633"/>
                  </a:lnTo>
                  <a:lnTo>
                    <a:pt x="12115" y="29414"/>
                  </a:lnTo>
                  <a:lnTo>
                    <a:pt x="12061" y="29141"/>
                  </a:lnTo>
                  <a:lnTo>
                    <a:pt x="11733" y="28541"/>
                  </a:lnTo>
                  <a:lnTo>
                    <a:pt x="11242" y="27832"/>
                  </a:lnTo>
                  <a:lnTo>
                    <a:pt x="10806" y="27177"/>
                  </a:lnTo>
                  <a:lnTo>
                    <a:pt x="10369" y="26577"/>
                  </a:lnTo>
                  <a:lnTo>
                    <a:pt x="10151" y="26140"/>
                  </a:lnTo>
                  <a:lnTo>
                    <a:pt x="9932" y="25431"/>
                  </a:lnTo>
                  <a:lnTo>
                    <a:pt x="9823" y="24776"/>
                  </a:lnTo>
                  <a:lnTo>
                    <a:pt x="9769" y="24121"/>
                  </a:lnTo>
                  <a:lnTo>
                    <a:pt x="9714" y="23412"/>
                  </a:lnTo>
                  <a:lnTo>
                    <a:pt x="9605" y="20683"/>
                  </a:lnTo>
                  <a:lnTo>
                    <a:pt x="9496" y="16590"/>
                  </a:lnTo>
                  <a:lnTo>
                    <a:pt x="9496" y="14517"/>
                  </a:lnTo>
                  <a:lnTo>
                    <a:pt x="9550" y="12443"/>
                  </a:lnTo>
                  <a:lnTo>
                    <a:pt x="9605" y="10860"/>
                  </a:lnTo>
                  <a:lnTo>
                    <a:pt x="9605" y="9332"/>
                  </a:lnTo>
                  <a:lnTo>
                    <a:pt x="9605" y="6222"/>
                  </a:lnTo>
                  <a:lnTo>
                    <a:pt x="9660" y="4639"/>
                  </a:lnTo>
                  <a:lnTo>
                    <a:pt x="9714" y="3111"/>
                  </a:lnTo>
                  <a:lnTo>
                    <a:pt x="9823" y="1529"/>
                  </a:lnTo>
                  <a:lnTo>
                    <a:pt x="9987"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4706769" y="161207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dk2"/>
              </a:solidFill>
              <a:cs typeface="B Nazanin" panose="00000400000000000000" pitchFamily="2" charset="-78"/>
            </a:endParaRPr>
          </a:p>
        </p:txBody>
      </p:sp>
      <p:sp>
        <p:nvSpPr>
          <p:cNvPr id="1554" name="Google Shape;1554;p43"/>
          <p:cNvSpPr/>
          <p:nvPr/>
        </p:nvSpPr>
        <p:spPr>
          <a:xfrm rot="10800000">
            <a:off x="4706769" y="313032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dk2"/>
              </a:solidFill>
              <a:cs typeface="B Nazanin" panose="00000400000000000000" pitchFamily="2" charset="-78"/>
            </a:endParaRPr>
          </a:p>
        </p:txBody>
      </p:sp>
      <p:sp>
        <p:nvSpPr>
          <p:cNvPr id="1555" name="Google Shape;1555;p43"/>
          <p:cNvSpPr/>
          <p:nvPr/>
        </p:nvSpPr>
        <p:spPr>
          <a:xfrm rot="10800000">
            <a:off x="1008394" y="313032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dk2"/>
              </a:solidFill>
              <a:cs typeface="B Nazanin" panose="00000400000000000000" pitchFamily="2" charset="-78"/>
            </a:endParaRPr>
          </a:p>
        </p:txBody>
      </p:sp>
      <p:sp>
        <p:nvSpPr>
          <p:cNvPr id="1556" name="Google Shape;1556;p43"/>
          <p:cNvSpPr/>
          <p:nvPr/>
        </p:nvSpPr>
        <p:spPr>
          <a:xfrm>
            <a:off x="1008394" y="1612075"/>
            <a:ext cx="1392703"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dk2"/>
              </a:solidFill>
              <a:cs typeface="B Nazanin" panose="00000400000000000000" pitchFamily="2" charset="-78"/>
            </a:endParaRPr>
          </a:p>
        </p:txBody>
      </p:sp>
      <p:sp>
        <p:nvSpPr>
          <p:cNvPr id="1557" name="Google Shape;1557;p4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فهرست مطالب</a:t>
            </a:r>
            <a:endParaRPr dirty="0">
              <a:cs typeface="B Nazanin" panose="00000400000000000000" pitchFamily="2" charset="-78"/>
            </a:endParaRPr>
          </a:p>
        </p:txBody>
      </p:sp>
      <p:sp>
        <p:nvSpPr>
          <p:cNvPr id="1558" name="Google Shape;1558;p4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p>
            <a:pPr marL="0" lvl="0" indent="0" algn="r" rtl="1">
              <a:spcBef>
                <a:spcPts val="30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559" name="Google Shape;1559;p4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p>
            <a:pPr marL="0" lvl="0" indent="0" algn="r" rtl="1">
              <a:spcBef>
                <a:spcPts val="30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560" name="Google Shape;1560;p4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p>
            <a:pPr marL="0" lvl="0" indent="0" algn="r" rtl="1">
              <a:spcBef>
                <a:spcPts val="30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561" name="Google Shape;1561;p43"/>
          <p:cNvSpPr txBox="1">
            <a:spLocks noGrp="1"/>
          </p:cNvSpPr>
          <p:nvPr>
            <p:ph type="subTitle" idx="4"/>
          </p:nvPr>
        </p:nvSpPr>
        <p:spPr>
          <a:xfrm>
            <a:off x="2183981" y="1634900"/>
            <a:ext cx="1957800" cy="513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عنوان در اینجا</a:t>
            </a:r>
          </a:p>
          <a:p>
            <a:pPr marL="0" lvl="0" indent="0" algn="r" rtl="1">
              <a:spcBef>
                <a:spcPts val="0"/>
              </a:spcBef>
              <a:spcAft>
                <a:spcPts val="0"/>
              </a:spcAft>
              <a:buNone/>
            </a:pPr>
            <a:endParaRPr dirty="0">
              <a:cs typeface="B Nazanin" panose="00000400000000000000" pitchFamily="2" charset="-78"/>
            </a:endParaRPr>
          </a:p>
        </p:txBody>
      </p:sp>
      <p:sp>
        <p:nvSpPr>
          <p:cNvPr id="1562" name="Google Shape;1562;p43"/>
          <p:cNvSpPr txBox="1">
            <a:spLocks noGrp="1"/>
          </p:cNvSpPr>
          <p:nvPr>
            <p:ph type="subTitle" idx="5"/>
          </p:nvPr>
        </p:nvSpPr>
        <p:spPr>
          <a:xfrm>
            <a:off x="6002107" y="1634900"/>
            <a:ext cx="1838024" cy="513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عنوان در اینجا</a:t>
            </a:r>
            <a:endParaRPr dirty="0">
              <a:cs typeface="B Nazanin" panose="00000400000000000000" pitchFamily="2" charset="-78"/>
            </a:endParaRPr>
          </a:p>
        </p:txBody>
      </p:sp>
      <p:sp>
        <p:nvSpPr>
          <p:cNvPr id="1563" name="Google Shape;1563;p43"/>
          <p:cNvSpPr txBox="1">
            <a:spLocks noGrp="1"/>
          </p:cNvSpPr>
          <p:nvPr>
            <p:ph type="subTitle" idx="6"/>
          </p:nvPr>
        </p:nvSpPr>
        <p:spPr>
          <a:xfrm>
            <a:off x="2183981" y="3142391"/>
            <a:ext cx="1957800" cy="513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عنوان در اینجا</a:t>
            </a:r>
          </a:p>
          <a:p>
            <a:pPr marL="0" lvl="0" indent="0" algn="r" rtl="1">
              <a:spcBef>
                <a:spcPts val="0"/>
              </a:spcBef>
              <a:spcAft>
                <a:spcPts val="0"/>
              </a:spcAft>
              <a:buNone/>
            </a:pPr>
            <a:endParaRPr lang="fa-IR" dirty="0">
              <a:cs typeface="B Nazanin" panose="00000400000000000000" pitchFamily="2" charset="-78"/>
            </a:endParaRPr>
          </a:p>
        </p:txBody>
      </p:sp>
      <p:sp>
        <p:nvSpPr>
          <p:cNvPr id="1564" name="Google Shape;1564;p4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p>
            <a:pPr marL="0" lvl="0" indent="0" algn="r" rtl="1">
              <a:spcBef>
                <a:spcPts val="30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565" name="Google Shape;1565;p43"/>
          <p:cNvSpPr txBox="1">
            <a:spLocks noGrp="1"/>
          </p:cNvSpPr>
          <p:nvPr>
            <p:ph type="subTitle" idx="8"/>
          </p:nvPr>
        </p:nvSpPr>
        <p:spPr>
          <a:xfrm>
            <a:off x="6177830" y="3138537"/>
            <a:ext cx="1957775" cy="513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عنوان در اینجا</a:t>
            </a:r>
          </a:p>
          <a:p>
            <a:pPr marL="0" lvl="0" indent="0" algn="r" rtl="1">
              <a:spcBef>
                <a:spcPts val="0"/>
              </a:spcBef>
              <a:spcAft>
                <a:spcPts val="0"/>
              </a:spcAft>
              <a:buNone/>
            </a:pPr>
            <a:endParaRPr lang="fa-IR" dirty="0">
              <a:cs typeface="B Nazanin" panose="00000400000000000000" pitchFamily="2" charset="-78"/>
            </a:endParaRPr>
          </a:p>
        </p:txBody>
      </p:sp>
      <p:sp>
        <p:nvSpPr>
          <p:cNvPr id="1566" name="Google Shape;1566;p43"/>
          <p:cNvSpPr txBox="1">
            <a:spLocks noGrp="1"/>
          </p:cNvSpPr>
          <p:nvPr>
            <p:ph type="title"/>
          </p:nvPr>
        </p:nvSpPr>
        <p:spPr>
          <a:xfrm>
            <a:off x="1184068" y="1764118"/>
            <a:ext cx="1041300" cy="8139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1567" name="Google Shape;1567;p43"/>
          <p:cNvSpPr txBox="1">
            <a:spLocks noGrp="1"/>
          </p:cNvSpPr>
          <p:nvPr>
            <p:ph type="title" idx="9"/>
          </p:nvPr>
        </p:nvSpPr>
        <p:spPr>
          <a:xfrm>
            <a:off x="1184068" y="3324400"/>
            <a:ext cx="1041300" cy="814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1568" name="Google Shape;1568;p43"/>
          <p:cNvSpPr txBox="1">
            <a:spLocks noGrp="1"/>
          </p:cNvSpPr>
          <p:nvPr>
            <p:ph type="title" idx="13"/>
          </p:nvPr>
        </p:nvSpPr>
        <p:spPr>
          <a:xfrm>
            <a:off x="4882468" y="1764113"/>
            <a:ext cx="1041300" cy="795600"/>
          </a:xfrm>
          <a:prstGeom prst="rect">
            <a:avLst/>
          </a:prstGeom>
        </p:spPr>
        <p:txBody>
          <a:bodyPr spcFirstLastPara="1" wrap="square" lIns="91425" tIns="91425" rIns="91425" bIns="91425" anchor="ctr" anchorCtr="0">
            <a:noAutofit/>
          </a:bodyPr>
          <a:lstStyle/>
          <a:p>
            <a:pPr marL="0" lvl="0" indent="0" algn="ctr" rtl="1">
              <a:spcBef>
                <a:spcPts val="0"/>
              </a:spcBef>
              <a:spcAft>
                <a:spcPts val="1000"/>
              </a:spcAft>
              <a:buNone/>
            </a:pPr>
            <a:r>
              <a:rPr lang="en">
                <a:cs typeface="B Nazanin" panose="00000400000000000000" pitchFamily="2" charset="-78"/>
              </a:rPr>
              <a:t>03</a:t>
            </a:r>
            <a:endParaRPr>
              <a:cs typeface="B Nazanin" panose="00000400000000000000" pitchFamily="2" charset="-78"/>
            </a:endParaRPr>
          </a:p>
        </p:txBody>
      </p:sp>
      <p:sp>
        <p:nvSpPr>
          <p:cNvPr id="1569" name="Google Shape;1569;p43"/>
          <p:cNvSpPr txBox="1">
            <a:spLocks noGrp="1"/>
          </p:cNvSpPr>
          <p:nvPr>
            <p:ph type="title" idx="14"/>
          </p:nvPr>
        </p:nvSpPr>
        <p:spPr>
          <a:xfrm>
            <a:off x="4882468" y="3324918"/>
            <a:ext cx="1041300" cy="814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4"/>
          <p:cNvGrpSpPr/>
          <p:nvPr/>
        </p:nvGrpSpPr>
        <p:grpSpPr>
          <a:xfrm rot="-263200">
            <a:off x="826724" y="2277264"/>
            <a:ext cx="1475009" cy="3039044"/>
            <a:chOff x="6239025" y="396475"/>
            <a:chExt cx="480900" cy="990825"/>
          </a:xfrm>
        </p:grpSpPr>
        <p:sp>
          <p:nvSpPr>
            <p:cNvPr id="1575" name="Google Shape;1575;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6" name="Google Shape;1576;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7" name="Google Shape;1577;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8" name="Google Shape;1578;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9" name="Google Shape;1579;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0" name="Google Shape;1580;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1" name="Google Shape;1581;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2" name="Google Shape;1582;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3" name="Google Shape;1583;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84" name="Google Shape;1584;p44"/>
          <p:cNvSpPr/>
          <p:nvPr/>
        </p:nvSpPr>
        <p:spPr>
          <a:xfrm>
            <a:off x="2597349" y="2494424"/>
            <a:ext cx="3857849" cy="84856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400000000000000" pitchFamily="2" charset="-78"/>
            </a:endParaRPr>
          </a:p>
        </p:txBody>
      </p:sp>
      <p:sp>
        <p:nvSpPr>
          <p:cNvPr id="1585" name="Google Shape;1585;p44"/>
          <p:cNvSpPr txBox="1">
            <a:spLocks noGrp="1"/>
          </p:cNvSpPr>
          <p:nvPr>
            <p:ph type="title"/>
          </p:nvPr>
        </p:nvSpPr>
        <p:spPr>
          <a:xfrm>
            <a:off x="2933300" y="2505599"/>
            <a:ext cx="3277500" cy="82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Nazanin" panose="00000400000000000000" pitchFamily="2" charset="-78"/>
              </a:rPr>
              <a:t>-یک نفر معروف</a:t>
            </a:r>
            <a:endParaRPr dirty="0">
              <a:cs typeface="B Nazanin" panose="00000400000000000000" pitchFamily="2" charset="-78"/>
            </a:endParaRPr>
          </a:p>
        </p:txBody>
      </p:sp>
      <p:sp>
        <p:nvSpPr>
          <p:cNvPr id="1586" name="Google Shape;1586;p44"/>
          <p:cNvSpPr txBox="1">
            <a:spLocks noGrp="1"/>
          </p:cNvSpPr>
          <p:nvPr>
            <p:ph type="subTitle" idx="1"/>
          </p:nvPr>
        </p:nvSpPr>
        <p:spPr>
          <a:xfrm>
            <a:off x="1493336" y="121388"/>
            <a:ext cx="5755710" cy="1250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fa-IR" sz="1600" dirty="0">
                <a:cs typeface="B Nazanin" panose="00000400000000000000" pitchFamily="2" charset="-78"/>
              </a:rPr>
              <a:t>این قالب پاورپوینت یک محصول با کیفیت و ارزشمند است که می تواند به شما کمک کند تا ارائه یا آموزش خود را با اعتماد به نفس و موفقیت انجام دهید. این قالب با توجه به موضوع دامپروری و حیوانات مزرعه طراحی شده است و شما می توانید از آن برای هر نوع ارائه یا آموزشی که مربوط به این حوزه باشد استفاده کنید. این قالب همچنین با تمامی نسخه های پاورپوینت سازگار است و شما می توانید آن را بر روی کامپیوتر، تبلت یا موبایل خود اجرا کنید.</a:t>
            </a:r>
            <a:endParaRPr sz="1600" dirty="0">
              <a:cs typeface="B Nazanin" panose="00000400000000000000" pitchFamily="2" charset="-78"/>
            </a:endParaRPr>
          </a:p>
        </p:txBody>
      </p:sp>
      <p:grpSp>
        <p:nvGrpSpPr>
          <p:cNvPr id="1587" name="Google Shape;1587;p44"/>
          <p:cNvGrpSpPr/>
          <p:nvPr/>
        </p:nvGrpSpPr>
        <p:grpSpPr>
          <a:xfrm flipH="1">
            <a:off x="6774757" y="2313723"/>
            <a:ext cx="1525463" cy="3142996"/>
            <a:chOff x="6239025" y="396475"/>
            <a:chExt cx="480900" cy="990825"/>
          </a:xfrm>
        </p:grpSpPr>
        <p:sp>
          <p:nvSpPr>
            <p:cNvPr id="1588" name="Google Shape;1588;p44"/>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9" name="Google Shape;1589;p44"/>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0" name="Google Shape;1590;p44"/>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1" name="Google Shape;1591;p44"/>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2" name="Google Shape;1592;p44"/>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3" name="Google Shape;1593;p44"/>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4" name="Google Shape;1594;p44"/>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5" name="Google Shape;1595;p44"/>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6" name="Google Shape;1596;p44"/>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97" name="Google Shape;1597;p44"/>
          <p:cNvGrpSpPr/>
          <p:nvPr/>
        </p:nvGrpSpPr>
        <p:grpSpPr>
          <a:xfrm rot="-152790">
            <a:off x="-1262638" y="4090495"/>
            <a:ext cx="3651677" cy="1285735"/>
            <a:chOff x="5142175" y="4369850"/>
            <a:chExt cx="1625700" cy="572400"/>
          </a:xfrm>
        </p:grpSpPr>
        <p:sp>
          <p:nvSpPr>
            <p:cNvPr id="1598" name="Google Shape;1598;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9" name="Google Shape;1599;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0" name="Google Shape;1600;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1" name="Google Shape;1601;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2" name="Google Shape;1602;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03" name="Google Shape;1603;p44"/>
          <p:cNvGrpSpPr/>
          <p:nvPr/>
        </p:nvGrpSpPr>
        <p:grpSpPr>
          <a:xfrm rot="212413">
            <a:off x="5902932" y="4121516"/>
            <a:ext cx="3651625" cy="1285717"/>
            <a:chOff x="5142175" y="4369850"/>
            <a:chExt cx="1625700" cy="572400"/>
          </a:xfrm>
        </p:grpSpPr>
        <p:sp>
          <p:nvSpPr>
            <p:cNvPr id="1604" name="Google Shape;1604;p44"/>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5" name="Google Shape;1605;p44"/>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6" name="Google Shape;1606;p44"/>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7" name="Google Shape;1607;p44"/>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8" name="Google Shape;1608;p44"/>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09" name="Google Shape;1609;p44"/>
          <p:cNvGrpSpPr/>
          <p:nvPr/>
        </p:nvGrpSpPr>
        <p:grpSpPr>
          <a:xfrm rot="1045877">
            <a:off x="2102782" y="3774016"/>
            <a:ext cx="2185274" cy="1664825"/>
            <a:chOff x="4492975" y="964425"/>
            <a:chExt cx="2888900" cy="2200875"/>
          </a:xfrm>
        </p:grpSpPr>
        <p:sp>
          <p:nvSpPr>
            <p:cNvPr id="1610" name="Google Shape;1610;p44"/>
            <p:cNvSpPr/>
            <p:nvPr/>
          </p:nvSpPr>
          <p:spPr>
            <a:xfrm>
              <a:off x="4492975" y="2915825"/>
              <a:ext cx="346050" cy="243425"/>
            </a:xfrm>
            <a:custGeom>
              <a:avLst/>
              <a:gdLst/>
              <a:ahLst/>
              <a:cxnLst/>
              <a:rect l="l" t="t" r="r" b="b"/>
              <a:pathLst>
                <a:path w="13842" h="9737" extrusionOk="0">
                  <a:moveTo>
                    <a:pt x="3702" y="0"/>
                  </a:moveTo>
                  <a:lnTo>
                    <a:pt x="3139" y="81"/>
                  </a:lnTo>
                  <a:lnTo>
                    <a:pt x="2495" y="322"/>
                  </a:lnTo>
                  <a:lnTo>
                    <a:pt x="2012" y="563"/>
                  </a:lnTo>
                  <a:lnTo>
                    <a:pt x="1530" y="966"/>
                  </a:lnTo>
                  <a:lnTo>
                    <a:pt x="1127" y="1368"/>
                  </a:lnTo>
                  <a:lnTo>
                    <a:pt x="725" y="1851"/>
                  </a:lnTo>
                  <a:lnTo>
                    <a:pt x="483" y="2334"/>
                  </a:lnTo>
                  <a:lnTo>
                    <a:pt x="242" y="2897"/>
                  </a:lnTo>
                  <a:lnTo>
                    <a:pt x="81" y="3460"/>
                  </a:lnTo>
                  <a:lnTo>
                    <a:pt x="1" y="4104"/>
                  </a:lnTo>
                  <a:lnTo>
                    <a:pt x="1" y="4667"/>
                  </a:lnTo>
                  <a:lnTo>
                    <a:pt x="81" y="5231"/>
                  </a:lnTo>
                  <a:lnTo>
                    <a:pt x="242" y="5794"/>
                  </a:lnTo>
                  <a:lnTo>
                    <a:pt x="483" y="6357"/>
                  </a:lnTo>
                  <a:lnTo>
                    <a:pt x="725" y="6840"/>
                  </a:lnTo>
                  <a:lnTo>
                    <a:pt x="1047" y="7323"/>
                  </a:lnTo>
                  <a:lnTo>
                    <a:pt x="1449" y="7806"/>
                  </a:lnTo>
                  <a:lnTo>
                    <a:pt x="1851" y="8208"/>
                  </a:lnTo>
                  <a:lnTo>
                    <a:pt x="2334" y="8530"/>
                  </a:lnTo>
                  <a:lnTo>
                    <a:pt x="2737" y="8852"/>
                  </a:lnTo>
                  <a:lnTo>
                    <a:pt x="3300" y="9093"/>
                  </a:lnTo>
                  <a:lnTo>
                    <a:pt x="3783" y="9335"/>
                  </a:lnTo>
                  <a:lnTo>
                    <a:pt x="4909" y="9576"/>
                  </a:lnTo>
                  <a:lnTo>
                    <a:pt x="6036" y="9737"/>
                  </a:lnTo>
                  <a:lnTo>
                    <a:pt x="6197" y="9737"/>
                  </a:lnTo>
                  <a:lnTo>
                    <a:pt x="7002" y="9657"/>
                  </a:lnTo>
                  <a:lnTo>
                    <a:pt x="7887" y="9496"/>
                  </a:lnTo>
                  <a:lnTo>
                    <a:pt x="8691" y="9335"/>
                  </a:lnTo>
                  <a:lnTo>
                    <a:pt x="9496" y="9013"/>
                  </a:lnTo>
                  <a:lnTo>
                    <a:pt x="10220" y="8610"/>
                  </a:lnTo>
                  <a:lnTo>
                    <a:pt x="10864" y="8128"/>
                  </a:lnTo>
                  <a:lnTo>
                    <a:pt x="11508" y="7564"/>
                  </a:lnTo>
                  <a:lnTo>
                    <a:pt x="12071" y="6921"/>
                  </a:lnTo>
                  <a:lnTo>
                    <a:pt x="12635" y="6277"/>
                  </a:lnTo>
                  <a:lnTo>
                    <a:pt x="13037" y="5472"/>
                  </a:lnTo>
                  <a:lnTo>
                    <a:pt x="13359" y="4667"/>
                  </a:lnTo>
                  <a:lnTo>
                    <a:pt x="13681" y="3863"/>
                  </a:lnTo>
                  <a:lnTo>
                    <a:pt x="13761" y="3058"/>
                  </a:lnTo>
                  <a:lnTo>
                    <a:pt x="13842" y="2173"/>
                  </a:lnTo>
                  <a:lnTo>
                    <a:pt x="13842" y="1288"/>
                  </a:lnTo>
                  <a:lnTo>
                    <a:pt x="13681" y="483"/>
                  </a:lnTo>
                  <a:lnTo>
                    <a:pt x="13600" y="242"/>
                  </a:lnTo>
                  <a:lnTo>
                    <a:pt x="13439" y="81"/>
                  </a:lnTo>
                  <a:lnTo>
                    <a:pt x="13198" y="0"/>
                  </a:lnTo>
                  <a:lnTo>
                    <a:pt x="12956" y="0"/>
                  </a:lnTo>
                  <a:lnTo>
                    <a:pt x="12715" y="81"/>
                  </a:lnTo>
                  <a:lnTo>
                    <a:pt x="12554" y="242"/>
                  </a:lnTo>
                  <a:lnTo>
                    <a:pt x="12474" y="483"/>
                  </a:lnTo>
                  <a:lnTo>
                    <a:pt x="12474" y="724"/>
                  </a:lnTo>
                  <a:lnTo>
                    <a:pt x="12554" y="1449"/>
                  </a:lnTo>
                  <a:lnTo>
                    <a:pt x="12635" y="2173"/>
                  </a:lnTo>
                  <a:lnTo>
                    <a:pt x="12554" y="2897"/>
                  </a:lnTo>
                  <a:lnTo>
                    <a:pt x="12393" y="3541"/>
                  </a:lnTo>
                  <a:lnTo>
                    <a:pt x="12232" y="4265"/>
                  </a:lnTo>
                  <a:lnTo>
                    <a:pt x="11910" y="4909"/>
                  </a:lnTo>
                  <a:lnTo>
                    <a:pt x="11588" y="5553"/>
                  </a:lnTo>
                  <a:lnTo>
                    <a:pt x="11106" y="6116"/>
                  </a:lnTo>
                  <a:lnTo>
                    <a:pt x="10623" y="6679"/>
                  </a:lnTo>
                  <a:lnTo>
                    <a:pt x="10140" y="7081"/>
                  </a:lnTo>
                  <a:lnTo>
                    <a:pt x="9496" y="7484"/>
                  </a:lnTo>
                  <a:lnTo>
                    <a:pt x="8852" y="7886"/>
                  </a:lnTo>
                  <a:lnTo>
                    <a:pt x="8209" y="8128"/>
                  </a:lnTo>
                  <a:lnTo>
                    <a:pt x="7484" y="8289"/>
                  </a:lnTo>
                  <a:lnTo>
                    <a:pt x="6760" y="8449"/>
                  </a:lnTo>
                  <a:lnTo>
                    <a:pt x="6116" y="8449"/>
                  </a:lnTo>
                  <a:lnTo>
                    <a:pt x="5151" y="8369"/>
                  </a:lnTo>
                  <a:lnTo>
                    <a:pt x="4266" y="8128"/>
                  </a:lnTo>
                  <a:lnTo>
                    <a:pt x="3380" y="7725"/>
                  </a:lnTo>
                  <a:lnTo>
                    <a:pt x="2737" y="7242"/>
                  </a:lnTo>
                  <a:lnTo>
                    <a:pt x="2334" y="6921"/>
                  </a:lnTo>
                  <a:lnTo>
                    <a:pt x="2093" y="6599"/>
                  </a:lnTo>
                  <a:lnTo>
                    <a:pt x="1610" y="5794"/>
                  </a:lnTo>
                  <a:lnTo>
                    <a:pt x="1449" y="5392"/>
                  </a:lnTo>
                  <a:lnTo>
                    <a:pt x="1369" y="4989"/>
                  </a:lnTo>
                  <a:lnTo>
                    <a:pt x="1288" y="4587"/>
                  </a:lnTo>
                  <a:lnTo>
                    <a:pt x="1288" y="4185"/>
                  </a:lnTo>
                  <a:lnTo>
                    <a:pt x="1288" y="3702"/>
                  </a:lnTo>
                  <a:lnTo>
                    <a:pt x="1449" y="3299"/>
                  </a:lnTo>
                  <a:lnTo>
                    <a:pt x="1610" y="2897"/>
                  </a:lnTo>
                  <a:lnTo>
                    <a:pt x="1771" y="2575"/>
                  </a:lnTo>
                  <a:lnTo>
                    <a:pt x="2012" y="2173"/>
                  </a:lnTo>
                  <a:lnTo>
                    <a:pt x="2334" y="1931"/>
                  </a:lnTo>
                  <a:lnTo>
                    <a:pt x="2656" y="1690"/>
                  </a:lnTo>
                  <a:lnTo>
                    <a:pt x="3059" y="1449"/>
                  </a:lnTo>
                  <a:lnTo>
                    <a:pt x="3380" y="1368"/>
                  </a:lnTo>
                  <a:lnTo>
                    <a:pt x="3863" y="1288"/>
                  </a:lnTo>
                  <a:lnTo>
                    <a:pt x="4266" y="1288"/>
                  </a:lnTo>
                  <a:lnTo>
                    <a:pt x="4668" y="1368"/>
                  </a:lnTo>
                  <a:lnTo>
                    <a:pt x="4990" y="1449"/>
                  </a:lnTo>
                  <a:lnTo>
                    <a:pt x="5392" y="1610"/>
                  </a:lnTo>
                  <a:lnTo>
                    <a:pt x="5714" y="1851"/>
                  </a:lnTo>
                  <a:lnTo>
                    <a:pt x="5955" y="2173"/>
                  </a:lnTo>
                  <a:lnTo>
                    <a:pt x="6197" y="2495"/>
                  </a:lnTo>
                  <a:lnTo>
                    <a:pt x="6277" y="2897"/>
                  </a:lnTo>
                  <a:lnTo>
                    <a:pt x="6358" y="3219"/>
                  </a:lnTo>
                  <a:lnTo>
                    <a:pt x="6358" y="3621"/>
                  </a:lnTo>
                  <a:lnTo>
                    <a:pt x="6277" y="4024"/>
                  </a:lnTo>
                  <a:lnTo>
                    <a:pt x="6116" y="4346"/>
                  </a:lnTo>
                  <a:lnTo>
                    <a:pt x="5955" y="4667"/>
                  </a:lnTo>
                  <a:lnTo>
                    <a:pt x="5634" y="4989"/>
                  </a:lnTo>
                  <a:lnTo>
                    <a:pt x="5473" y="5150"/>
                  </a:lnTo>
                  <a:lnTo>
                    <a:pt x="5392" y="5392"/>
                  </a:lnTo>
                  <a:lnTo>
                    <a:pt x="5473" y="5633"/>
                  </a:lnTo>
                  <a:lnTo>
                    <a:pt x="5553" y="5874"/>
                  </a:lnTo>
                  <a:lnTo>
                    <a:pt x="5714" y="6035"/>
                  </a:lnTo>
                  <a:lnTo>
                    <a:pt x="5955" y="6116"/>
                  </a:lnTo>
                  <a:lnTo>
                    <a:pt x="6197" y="6035"/>
                  </a:lnTo>
                  <a:lnTo>
                    <a:pt x="6438" y="5955"/>
                  </a:lnTo>
                  <a:lnTo>
                    <a:pt x="6921" y="5553"/>
                  </a:lnTo>
                  <a:lnTo>
                    <a:pt x="7243" y="4989"/>
                  </a:lnTo>
                  <a:lnTo>
                    <a:pt x="7484" y="4426"/>
                  </a:lnTo>
                  <a:lnTo>
                    <a:pt x="7565" y="3782"/>
                  </a:lnTo>
                  <a:lnTo>
                    <a:pt x="7645" y="3138"/>
                  </a:lnTo>
                  <a:lnTo>
                    <a:pt x="7484" y="2575"/>
                  </a:lnTo>
                  <a:lnTo>
                    <a:pt x="7323" y="1931"/>
                  </a:lnTo>
                  <a:lnTo>
                    <a:pt x="7002" y="1368"/>
                  </a:lnTo>
                  <a:lnTo>
                    <a:pt x="6599" y="966"/>
                  </a:lnTo>
                  <a:lnTo>
                    <a:pt x="6116" y="563"/>
                  </a:lnTo>
                  <a:lnTo>
                    <a:pt x="5553" y="322"/>
                  </a:lnTo>
                  <a:lnTo>
                    <a:pt x="4990" y="81"/>
                  </a:lnTo>
                  <a:lnTo>
                    <a:pt x="4346"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1" name="Google Shape;1611;p44"/>
            <p:cNvSpPr/>
            <p:nvPr/>
          </p:nvSpPr>
          <p:spPr>
            <a:xfrm>
              <a:off x="6402125" y="964425"/>
              <a:ext cx="247475" cy="382250"/>
            </a:xfrm>
            <a:custGeom>
              <a:avLst/>
              <a:gdLst/>
              <a:ahLst/>
              <a:cxnLst/>
              <a:rect l="l" t="t" r="r" b="b"/>
              <a:pathLst>
                <a:path w="9899" h="15290" extrusionOk="0">
                  <a:moveTo>
                    <a:pt x="6921" y="0"/>
                  </a:moveTo>
                  <a:lnTo>
                    <a:pt x="1" y="11186"/>
                  </a:lnTo>
                  <a:lnTo>
                    <a:pt x="8531" y="15290"/>
                  </a:lnTo>
                  <a:lnTo>
                    <a:pt x="9094" y="13600"/>
                  </a:lnTo>
                  <a:lnTo>
                    <a:pt x="9577" y="11990"/>
                  </a:lnTo>
                  <a:lnTo>
                    <a:pt x="9818" y="10381"/>
                  </a:lnTo>
                  <a:lnTo>
                    <a:pt x="9899" y="8932"/>
                  </a:lnTo>
                  <a:lnTo>
                    <a:pt x="9899" y="7565"/>
                  </a:lnTo>
                  <a:lnTo>
                    <a:pt x="9738" y="6357"/>
                  </a:lnTo>
                  <a:lnTo>
                    <a:pt x="9496" y="5150"/>
                  </a:lnTo>
                  <a:lnTo>
                    <a:pt x="9175" y="4104"/>
                  </a:lnTo>
                  <a:lnTo>
                    <a:pt x="8853" y="3219"/>
                  </a:lnTo>
                  <a:lnTo>
                    <a:pt x="8450" y="2334"/>
                  </a:lnTo>
                  <a:lnTo>
                    <a:pt x="8128" y="1690"/>
                  </a:lnTo>
                  <a:lnTo>
                    <a:pt x="7726" y="1127"/>
                  </a:lnTo>
                  <a:lnTo>
                    <a:pt x="7163" y="322"/>
                  </a:lnTo>
                  <a:lnTo>
                    <a:pt x="6921"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2" name="Google Shape;1612;p44"/>
            <p:cNvSpPr/>
            <p:nvPr/>
          </p:nvSpPr>
          <p:spPr>
            <a:xfrm>
              <a:off x="6420250" y="2350525"/>
              <a:ext cx="319875" cy="778550"/>
            </a:xfrm>
            <a:custGeom>
              <a:avLst/>
              <a:gdLst/>
              <a:ahLst/>
              <a:cxnLst/>
              <a:rect l="l" t="t" r="r" b="b"/>
              <a:pathLst>
                <a:path w="12795" h="31142" extrusionOk="0">
                  <a:moveTo>
                    <a:pt x="10300" y="0"/>
                  </a:moveTo>
                  <a:lnTo>
                    <a:pt x="0" y="5874"/>
                  </a:lnTo>
                  <a:lnTo>
                    <a:pt x="8289" y="31142"/>
                  </a:lnTo>
                  <a:lnTo>
                    <a:pt x="12795" y="31142"/>
                  </a:lnTo>
                  <a:lnTo>
                    <a:pt x="10300" y="0"/>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3" name="Google Shape;1613;p44"/>
            <p:cNvSpPr/>
            <p:nvPr/>
          </p:nvSpPr>
          <p:spPr>
            <a:xfrm>
              <a:off x="6603325" y="3058650"/>
              <a:ext cx="136800" cy="70425"/>
            </a:xfrm>
            <a:custGeom>
              <a:avLst/>
              <a:gdLst/>
              <a:ahLst/>
              <a:cxnLst/>
              <a:rect l="l" t="t" r="r" b="b"/>
              <a:pathLst>
                <a:path w="5472" h="2817" extrusionOk="0">
                  <a:moveTo>
                    <a:pt x="0" y="0"/>
                  </a:moveTo>
                  <a:lnTo>
                    <a:pt x="966" y="2817"/>
                  </a:lnTo>
                  <a:lnTo>
                    <a:pt x="5472" y="2817"/>
                  </a:lnTo>
                  <a:lnTo>
                    <a:pt x="52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4" name="Google Shape;1614;p44"/>
            <p:cNvSpPr/>
            <p:nvPr/>
          </p:nvSpPr>
          <p:spPr>
            <a:xfrm>
              <a:off x="4822900" y="2386725"/>
              <a:ext cx="1221175" cy="706150"/>
            </a:xfrm>
            <a:custGeom>
              <a:avLst/>
              <a:gdLst/>
              <a:ahLst/>
              <a:cxnLst/>
              <a:rect l="l" t="t" r="r" b="b"/>
              <a:pathLst>
                <a:path w="48847" h="28246" extrusionOk="0">
                  <a:moveTo>
                    <a:pt x="14888" y="1"/>
                  </a:moveTo>
                  <a:lnTo>
                    <a:pt x="11910" y="161"/>
                  </a:lnTo>
                  <a:lnTo>
                    <a:pt x="9174" y="564"/>
                  </a:lnTo>
                  <a:lnTo>
                    <a:pt x="6680" y="966"/>
                  </a:lnTo>
                  <a:lnTo>
                    <a:pt x="4427" y="1449"/>
                  </a:lnTo>
                  <a:lnTo>
                    <a:pt x="2576" y="1932"/>
                  </a:lnTo>
                  <a:lnTo>
                    <a:pt x="1208" y="2334"/>
                  </a:lnTo>
                  <a:lnTo>
                    <a:pt x="1" y="2737"/>
                  </a:lnTo>
                  <a:lnTo>
                    <a:pt x="162" y="5070"/>
                  </a:lnTo>
                  <a:lnTo>
                    <a:pt x="484" y="7323"/>
                  </a:lnTo>
                  <a:lnTo>
                    <a:pt x="806" y="9416"/>
                  </a:lnTo>
                  <a:lnTo>
                    <a:pt x="1369" y="11347"/>
                  </a:lnTo>
                  <a:lnTo>
                    <a:pt x="1932" y="13117"/>
                  </a:lnTo>
                  <a:lnTo>
                    <a:pt x="2576" y="14807"/>
                  </a:lnTo>
                  <a:lnTo>
                    <a:pt x="3381" y="16336"/>
                  </a:lnTo>
                  <a:lnTo>
                    <a:pt x="4185" y="17784"/>
                  </a:lnTo>
                  <a:lnTo>
                    <a:pt x="5151" y="19072"/>
                  </a:lnTo>
                  <a:lnTo>
                    <a:pt x="6036" y="20279"/>
                  </a:lnTo>
                  <a:lnTo>
                    <a:pt x="7082" y="21325"/>
                  </a:lnTo>
                  <a:lnTo>
                    <a:pt x="8128" y="22291"/>
                  </a:lnTo>
                  <a:lnTo>
                    <a:pt x="9174" y="23176"/>
                  </a:lnTo>
                  <a:lnTo>
                    <a:pt x="10301" y="23981"/>
                  </a:lnTo>
                  <a:lnTo>
                    <a:pt x="11428" y="24705"/>
                  </a:lnTo>
                  <a:lnTo>
                    <a:pt x="12554" y="25349"/>
                  </a:lnTo>
                  <a:lnTo>
                    <a:pt x="13681" y="25831"/>
                  </a:lnTo>
                  <a:lnTo>
                    <a:pt x="14807" y="26314"/>
                  </a:lnTo>
                  <a:lnTo>
                    <a:pt x="15853" y="26717"/>
                  </a:lnTo>
                  <a:lnTo>
                    <a:pt x="16900" y="27119"/>
                  </a:lnTo>
                  <a:lnTo>
                    <a:pt x="18911" y="27602"/>
                  </a:lnTo>
                  <a:lnTo>
                    <a:pt x="20762" y="27924"/>
                  </a:lnTo>
                  <a:lnTo>
                    <a:pt x="22211" y="28165"/>
                  </a:lnTo>
                  <a:lnTo>
                    <a:pt x="23418" y="28245"/>
                  </a:lnTo>
                  <a:lnTo>
                    <a:pt x="45788" y="28245"/>
                  </a:lnTo>
                  <a:lnTo>
                    <a:pt x="48846" y="23900"/>
                  </a:lnTo>
                  <a:lnTo>
                    <a:pt x="38707" y="22532"/>
                  </a:lnTo>
                  <a:lnTo>
                    <a:pt x="38868" y="21647"/>
                  </a:lnTo>
                  <a:lnTo>
                    <a:pt x="38948" y="20601"/>
                  </a:lnTo>
                  <a:lnTo>
                    <a:pt x="38948" y="19152"/>
                  </a:lnTo>
                  <a:lnTo>
                    <a:pt x="38787" y="17382"/>
                  </a:lnTo>
                  <a:lnTo>
                    <a:pt x="38627" y="16416"/>
                  </a:lnTo>
                  <a:lnTo>
                    <a:pt x="38466" y="15290"/>
                  </a:lnTo>
                  <a:lnTo>
                    <a:pt x="38224" y="14163"/>
                  </a:lnTo>
                  <a:lnTo>
                    <a:pt x="37822" y="12876"/>
                  </a:lnTo>
                  <a:lnTo>
                    <a:pt x="37419" y="11588"/>
                  </a:lnTo>
                  <a:lnTo>
                    <a:pt x="36856" y="10220"/>
                  </a:lnTo>
                  <a:lnTo>
                    <a:pt x="35971" y="8691"/>
                  </a:lnTo>
                  <a:lnTo>
                    <a:pt x="34925" y="7323"/>
                  </a:lnTo>
                  <a:lnTo>
                    <a:pt x="33798" y="6036"/>
                  </a:lnTo>
                  <a:lnTo>
                    <a:pt x="32591" y="4990"/>
                  </a:lnTo>
                  <a:lnTo>
                    <a:pt x="31304" y="4024"/>
                  </a:lnTo>
                  <a:lnTo>
                    <a:pt x="29936" y="3139"/>
                  </a:lnTo>
                  <a:lnTo>
                    <a:pt x="28487" y="2415"/>
                  </a:lnTo>
                  <a:lnTo>
                    <a:pt x="27119" y="1771"/>
                  </a:lnTo>
                  <a:lnTo>
                    <a:pt x="25590" y="1288"/>
                  </a:lnTo>
                  <a:lnTo>
                    <a:pt x="24061" y="805"/>
                  </a:lnTo>
                  <a:lnTo>
                    <a:pt x="22532" y="483"/>
                  </a:lnTo>
                  <a:lnTo>
                    <a:pt x="21004" y="242"/>
                  </a:lnTo>
                  <a:lnTo>
                    <a:pt x="19475" y="81"/>
                  </a:lnTo>
                  <a:lnTo>
                    <a:pt x="17946" y="1"/>
                  </a:lnTo>
                  <a:close/>
                </a:path>
              </a:pathLst>
            </a:custGeom>
            <a:solidFill>
              <a:srgbClr val="FFB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5" name="Google Shape;1615;p44"/>
            <p:cNvSpPr/>
            <p:nvPr/>
          </p:nvSpPr>
          <p:spPr>
            <a:xfrm>
              <a:off x="5887125" y="2970125"/>
              <a:ext cx="156950" cy="122750"/>
            </a:xfrm>
            <a:custGeom>
              <a:avLst/>
              <a:gdLst/>
              <a:ahLst/>
              <a:cxnLst/>
              <a:rect l="l" t="t" r="r" b="b"/>
              <a:pathLst>
                <a:path w="6278" h="4910" extrusionOk="0">
                  <a:moveTo>
                    <a:pt x="2495" y="1"/>
                  </a:moveTo>
                  <a:lnTo>
                    <a:pt x="1" y="4909"/>
                  </a:lnTo>
                  <a:lnTo>
                    <a:pt x="3219" y="4909"/>
                  </a:lnTo>
                  <a:lnTo>
                    <a:pt x="6277" y="564"/>
                  </a:lnTo>
                  <a:lnTo>
                    <a:pt x="2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6" name="Google Shape;1616;p44"/>
            <p:cNvSpPr/>
            <p:nvPr/>
          </p:nvSpPr>
          <p:spPr>
            <a:xfrm>
              <a:off x="4607650" y="1081100"/>
              <a:ext cx="2084200" cy="2033900"/>
            </a:xfrm>
            <a:custGeom>
              <a:avLst/>
              <a:gdLst/>
              <a:ahLst/>
              <a:cxnLst/>
              <a:rect l="l" t="t" r="r" b="b"/>
              <a:pathLst>
                <a:path w="83368" h="81356" extrusionOk="0">
                  <a:moveTo>
                    <a:pt x="41925" y="1"/>
                  </a:moveTo>
                  <a:lnTo>
                    <a:pt x="40316" y="564"/>
                  </a:lnTo>
                  <a:lnTo>
                    <a:pt x="38385" y="1288"/>
                  </a:lnTo>
                  <a:lnTo>
                    <a:pt x="35810" y="2334"/>
                  </a:lnTo>
                  <a:lnTo>
                    <a:pt x="32832" y="3783"/>
                  </a:lnTo>
                  <a:lnTo>
                    <a:pt x="31223" y="4587"/>
                  </a:lnTo>
                  <a:lnTo>
                    <a:pt x="29533" y="5473"/>
                  </a:lnTo>
                  <a:lnTo>
                    <a:pt x="27763" y="6519"/>
                  </a:lnTo>
                  <a:lnTo>
                    <a:pt x="25912" y="7645"/>
                  </a:lnTo>
                  <a:lnTo>
                    <a:pt x="24061" y="8852"/>
                  </a:lnTo>
                  <a:lnTo>
                    <a:pt x="22130" y="10220"/>
                  </a:lnTo>
                  <a:lnTo>
                    <a:pt x="20279" y="11669"/>
                  </a:lnTo>
                  <a:lnTo>
                    <a:pt x="18348" y="13198"/>
                  </a:lnTo>
                  <a:lnTo>
                    <a:pt x="16497" y="14888"/>
                  </a:lnTo>
                  <a:lnTo>
                    <a:pt x="14646" y="16658"/>
                  </a:lnTo>
                  <a:lnTo>
                    <a:pt x="12876" y="18589"/>
                  </a:lnTo>
                  <a:lnTo>
                    <a:pt x="11105" y="20601"/>
                  </a:lnTo>
                  <a:lnTo>
                    <a:pt x="9496" y="22693"/>
                  </a:lnTo>
                  <a:lnTo>
                    <a:pt x="7887" y="25027"/>
                  </a:lnTo>
                  <a:lnTo>
                    <a:pt x="6438" y="27441"/>
                  </a:lnTo>
                  <a:lnTo>
                    <a:pt x="5070" y="29935"/>
                  </a:lnTo>
                  <a:lnTo>
                    <a:pt x="3863" y="32591"/>
                  </a:lnTo>
                  <a:lnTo>
                    <a:pt x="2736" y="35407"/>
                  </a:lnTo>
                  <a:lnTo>
                    <a:pt x="2254" y="36856"/>
                  </a:lnTo>
                  <a:lnTo>
                    <a:pt x="1851" y="38385"/>
                  </a:lnTo>
                  <a:lnTo>
                    <a:pt x="1449" y="39833"/>
                  </a:lnTo>
                  <a:lnTo>
                    <a:pt x="1047" y="41443"/>
                  </a:lnTo>
                  <a:lnTo>
                    <a:pt x="725" y="43052"/>
                  </a:lnTo>
                  <a:lnTo>
                    <a:pt x="483" y="44661"/>
                  </a:lnTo>
                  <a:lnTo>
                    <a:pt x="242" y="46351"/>
                  </a:lnTo>
                  <a:lnTo>
                    <a:pt x="81" y="48041"/>
                  </a:lnTo>
                  <a:lnTo>
                    <a:pt x="0" y="50375"/>
                  </a:lnTo>
                  <a:lnTo>
                    <a:pt x="0" y="52547"/>
                  </a:lnTo>
                  <a:lnTo>
                    <a:pt x="81" y="54720"/>
                  </a:lnTo>
                  <a:lnTo>
                    <a:pt x="242" y="56812"/>
                  </a:lnTo>
                  <a:lnTo>
                    <a:pt x="483" y="58744"/>
                  </a:lnTo>
                  <a:lnTo>
                    <a:pt x="805" y="60675"/>
                  </a:lnTo>
                  <a:lnTo>
                    <a:pt x="1208" y="62526"/>
                  </a:lnTo>
                  <a:lnTo>
                    <a:pt x="1690" y="64216"/>
                  </a:lnTo>
                  <a:lnTo>
                    <a:pt x="2254" y="65905"/>
                  </a:lnTo>
                  <a:lnTo>
                    <a:pt x="2897" y="67515"/>
                  </a:lnTo>
                  <a:lnTo>
                    <a:pt x="3622" y="68963"/>
                  </a:lnTo>
                  <a:lnTo>
                    <a:pt x="4507" y="70412"/>
                  </a:lnTo>
                  <a:lnTo>
                    <a:pt x="5392" y="71699"/>
                  </a:lnTo>
                  <a:lnTo>
                    <a:pt x="6358" y="72987"/>
                  </a:lnTo>
                  <a:lnTo>
                    <a:pt x="7404" y="74113"/>
                  </a:lnTo>
                  <a:lnTo>
                    <a:pt x="8530" y="75159"/>
                  </a:lnTo>
                  <a:lnTo>
                    <a:pt x="9818" y="76206"/>
                  </a:lnTo>
                  <a:lnTo>
                    <a:pt x="11105" y="77091"/>
                  </a:lnTo>
                  <a:lnTo>
                    <a:pt x="12554" y="77895"/>
                  </a:lnTo>
                  <a:lnTo>
                    <a:pt x="14002" y="78620"/>
                  </a:lnTo>
                  <a:lnTo>
                    <a:pt x="15612" y="79263"/>
                  </a:lnTo>
                  <a:lnTo>
                    <a:pt x="17221" y="79827"/>
                  </a:lnTo>
                  <a:lnTo>
                    <a:pt x="18991" y="80310"/>
                  </a:lnTo>
                  <a:lnTo>
                    <a:pt x="20762" y="80712"/>
                  </a:lnTo>
                  <a:lnTo>
                    <a:pt x="22693" y="80953"/>
                  </a:lnTo>
                  <a:lnTo>
                    <a:pt x="24705" y="81195"/>
                  </a:lnTo>
                  <a:lnTo>
                    <a:pt x="26797" y="81275"/>
                  </a:lnTo>
                  <a:lnTo>
                    <a:pt x="28970" y="81356"/>
                  </a:lnTo>
                  <a:lnTo>
                    <a:pt x="31223" y="81275"/>
                  </a:lnTo>
                  <a:lnTo>
                    <a:pt x="33557" y="81114"/>
                  </a:lnTo>
                  <a:lnTo>
                    <a:pt x="36051" y="80873"/>
                  </a:lnTo>
                  <a:lnTo>
                    <a:pt x="38546" y="80470"/>
                  </a:lnTo>
                  <a:lnTo>
                    <a:pt x="41121" y="80068"/>
                  </a:lnTo>
                  <a:lnTo>
                    <a:pt x="43776" y="79585"/>
                  </a:lnTo>
                  <a:lnTo>
                    <a:pt x="46512" y="78942"/>
                  </a:lnTo>
                  <a:lnTo>
                    <a:pt x="49329" y="78298"/>
                  </a:lnTo>
                  <a:lnTo>
                    <a:pt x="51743" y="77493"/>
                  </a:lnTo>
                  <a:lnTo>
                    <a:pt x="54077" y="76608"/>
                  </a:lnTo>
                  <a:lnTo>
                    <a:pt x="56330" y="75642"/>
                  </a:lnTo>
                  <a:lnTo>
                    <a:pt x="58502" y="74677"/>
                  </a:lnTo>
                  <a:lnTo>
                    <a:pt x="60595" y="73631"/>
                  </a:lnTo>
                  <a:lnTo>
                    <a:pt x="62606" y="72584"/>
                  </a:lnTo>
                  <a:lnTo>
                    <a:pt x="64538" y="71377"/>
                  </a:lnTo>
                  <a:lnTo>
                    <a:pt x="66388" y="70170"/>
                  </a:lnTo>
                  <a:lnTo>
                    <a:pt x="68159" y="68883"/>
                  </a:lnTo>
                  <a:lnTo>
                    <a:pt x="69849" y="67595"/>
                  </a:lnTo>
                  <a:lnTo>
                    <a:pt x="71458" y="66227"/>
                  </a:lnTo>
                  <a:lnTo>
                    <a:pt x="72987" y="64779"/>
                  </a:lnTo>
                  <a:lnTo>
                    <a:pt x="74435" y="63330"/>
                  </a:lnTo>
                  <a:lnTo>
                    <a:pt x="75803" y="61801"/>
                  </a:lnTo>
                  <a:lnTo>
                    <a:pt x="77091" y="60192"/>
                  </a:lnTo>
                  <a:lnTo>
                    <a:pt x="78218" y="58583"/>
                  </a:lnTo>
                  <a:lnTo>
                    <a:pt x="79022" y="57376"/>
                  </a:lnTo>
                  <a:lnTo>
                    <a:pt x="79827" y="56169"/>
                  </a:lnTo>
                  <a:lnTo>
                    <a:pt x="80471" y="54962"/>
                  </a:lnTo>
                  <a:lnTo>
                    <a:pt x="81195" y="53674"/>
                  </a:lnTo>
                  <a:lnTo>
                    <a:pt x="81758" y="52386"/>
                  </a:lnTo>
                  <a:lnTo>
                    <a:pt x="82322" y="51099"/>
                  </a:lnTo>
                  <a:lnTo>
                    <a:pt x="82885" y="49731"/>
                  </a:lnTo>
                  <a:lnTo>
                    <a:pt x="83368" y="48363"/>
                  </a:lnTo>
                  <a:lnTo>
                    <a:pt x="50294" y="6358"/>
                  </a:lnTo>
                  <a:lnTo>
                    <a:pt x="44822" y="2173"/>
                  </a:lnTo>
                  <a:lnTo>
                    <a:pt x="41925" y="1"/>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7" name="Google Shape;1617;p44"/>
            <p:cNvSpPr/>
            <p:nvPr/>
          </p:nvSpPr>
          <p:spPr>
            <a:xfrm>
              <a:off x="6223100" y="2509450"/>
              <a:ext cx="317875" cy="655850"/>
            </a:xfrm>
            <a:custGeom>
              <a:avLst/>
              <a:gdLst/>
              <a:ahLst/>
              <a:cxnLst/>
              <a:rect l="l" t="t" r="r" b="b"/>
              <a:pathLst>
                <a:path w="12715" h="26234" extrusionOk="0">
                  <a:moveTo>
                    <a:pt x="11668" y="0"/>
                  </a:moveTo>
                  <a:lnTo>
                    <a:pt x="0" y="966"/>
                  </a:lnTo>
                  <a:lnTo>
                    <a:pt x="8289" y="26233"/>
                  </a:lnTo>
                  <a:lnTo>
                    <a:pt x="12714" y="26233"/>
                  </a:lnTo>
                  <a:lnTo>
                    <a:pt x="11668"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8" name="Google Shape;1618;p44"/>
            <p:cNvSpPr/>
            <p:nvPr/>
          </p:nvSpPr>
          <p:spPr>
            <a:xfrm>
              <a:off x="5702050" y="1135425"/>
              <a:ext cx="989800" cy="1410250"/>
            </a:xfrm>
            <a:custGeom>
              <a:avLst/>
              <a:gdLst/>
              <a:ahLst/>
              <a:cxnLst/>
              <a:rect l="l" t="t" r="r" b="b"/>
              <a:pathLst>
                <a:path w="39592" h="56410" extrusionOk="0">
                  <a:moveTo>
                    <a:pt x="1046" y="0"/>
                  </a:moveTo>
                  <a:lnTo>
                    <a:pt x="0" y="322"/>
                  </a:lnTo>
                  <a:lnTo>
                    <a:pt x="3058" y="25187"/>
                  </a:lnTo>
                  <a:lnTo>
                    <a:pt x="3300" y="26555"/>
                  </a:lnTo>
                  <a:lnTo>
                    <a:pt x="3782" y="28084"/>
                  </a:lnTo>
                  <a:lnTo>
                    <a:pt x="4346" y="30016"/>
                  </a:lnTo>
                  <a:lnTo>
                    <a:pt x="5231" y="32430"/>
                  </a:lnTo>
                  <a:lnTo>
                    <a:pt x="6277" y="35005"/>
                  </a:lnTo>
                  <a:lnTo>
                    <a:pt x="6921" y="36453"/>
                  </a:lnTo>
                  <a:lnTo>
                    <a:pt x="7565" y="37821"/>
                  </a:lnTo>
                  <a:lnTo>
                    <a:pt x="8369" y="39270"/>
                  </a:lnTo>
                  <a:lnTo>
                    <a:pt x="9174" y="40718"/>
                  </a:lnTo>
                  <a:lnTo>
                    <a:pt x="10140" y="42167"/>
                  </a:lnTo>
                  <a:lnTo>
                    <a:pt x="11105" y="43615"/>
                  </a:lnTo>
                  <a:lnTo>
                    <a:pt x="12151" y="45063"/>
                  </a:lnTo>
                  <a:lnTo>
                    <a:pt x="13358" y="46431"/>
                  </a:lnTo>
                  <a:lnTo>
                    <a:pt x="14565" y="47799"/>
                  </a:lnTo>
                  <a:lnTo>
                    <a:pt x="15933" y="49087"/>
                  </a:lnTo>
                  <a:lnTo>
                    <a:pt x="17301" y="50294"/>
                  </a:lnTo>
                  <a:lnTo>
                    <a:pt x="18830" y="51421"/>
                  </a:lnTo>
                  <a:lnTo>
                    <a:pt x="20440" y="52547"/>
                  </a:lnTo>
                  <a:lnTo>
                    <a:pt x="22130" y="53432"/>
                  </a:lnTo>
                  <a:lnTo>
                    <a:pt x="23900" y="54317"/>
                  </a:lnTo>
                  <a:lnTo>
                    <a:pt x="25831" y="55042"/>
                  </a:lnTo>
                  <a:lnTo>
                    <a:pt x="27843" y="55605"/>
                  </a:lnTo>
                  <a:lnTo>
                    <a:pt x="29935" y="56007"/>
                  </a:lnTo>
                  <a:lnTo>
                    <a:pt x="32188" y="56329"/>
                  </a:lnTo>
                  <a:lnTo>
                    <a:pt x="34442" y="56410"/>
                  </a:lnTo>
                  <a:lnTo>
                    <a:pt x="35246" y="55203"/>
                  </a:lnTo>
                  <a:lnTo>
                    <a:pt x="36051" y="53996"/>
                  </a:lnTo>
                  <a:lnTo>
                    <a:pt x="36695" y="52789"/>
                  </a:lnTo>
                  <a:lnTo>
                    <a:pt x="37419" y="51501"/>
                  </a:lnTo>
                  <a:lnTo>
                    <a:pt x="37982" y="50213"/>
                  </a:lnTo>
                  <a:lnTo>
                    <a:pt x="38546" y="48926"/>
                  </a:lnTo>
                  <a:lnTo>
                    <a:pt x="39109" y="47558"/>
                  </a:lnTo>
                  <a:lnTo>
                    <a:pt x="39592" y="46190"/>
                  </a:lnTo>
                  <a:lnTo>
                    <a:pt x="6518" y="4185"/>
                  </a:lnTo>
                  <a:lnTo>
                    <a:pt x="1046"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9" name="Google Shape;1619;p44"/>
            <p:cNvSpPr/>
            <p:nvPr/>
          </p:nvSpPr>
          <p:spPr>
            <a:xfrm>
              <a:off x="5068350" y="2459150"/>
              <a:ext cx="772525" cy="633725"/>
            </a:xfrm>
            <a:custGeom>
              <a:avLst/>
              <a:gdLst/>
              <a:ahLst/>
              <a:cxnLst/>
              <a:rect l="l" t="t" r="r" b="b"/>
              <a:pathLst>
                <a:path w="30901" h="25349" extrusionOk="0">
                  <a:moveTo>
                    <a:pt x="0" y="0"/>
                  </a:moveTo>
                  <a:lnTo>
                    <a:pt x="11910" y="17543"/>
                  </a:lnTo>
                  <a:lnTo>
                    <a:pt x="19233" y="25188"/>
                  </a:lnTo>
                  <a:lnTo>
                    <a:pt x="20118" y="25348"/>
                  </a:lnTo>
                  <a:lnTo>
                    <a:pt x="22693" y="24946"/>
                  </a:lnTo>
                  <a:lnTo>
                    <a:pt x="25348" y="24463"/>
                  </a:lnTo>
                  <a:lnTo>
                    <a:pt x="28084" y="23820"/>
                  </a:lnTo>
                  <a:lnTo>
                    <a:pt x="30901" y="23176"/>
                  </a:lnTo>
                  <a:lnTo>
                    <a:pt x="22210" y="21405"/>
                  </a:lnTo>
                  <a:lnTo>
                    <a:pt x="22290" y="21245"/>
                  </a:lnTo>
                  <a:lnTo>
                    <a:pt x="22451" y="20601"/>
                  </a:lnTo>
                  <a:lnTo>
                    <a:pt x="22612" y="19635"/>
                  </a:lnTo>
                  <a:lnTo>
                    <a:pt x="22612" y="18267"/>
                  </a:lnTo>
                  <a:lnTo>
                    <a:pt x="22612" y="17462"/>
                  </a:lnTo>
                  <a:lnTo>
                    <a:pt x="22451" y="16577"/>
                  </a:lnTo>
                  <a:lnTo>
                    <a:pt x="22290" y="15531"/>
                  </a:lnTo>
                  <a:lnTo>
                    <a:pt x="22049" y="14405"/>
                  </a:lnTo>
                  <a:lnTo>
                    <a:pt x="21727" y="13278"/>
                  </a:lnTo>
                  <a:lnTo>
                    <a:pt x="21244" y="11990"/>
                  </a:lnTo>
                  <a:lnTo>
                    <a:pt x="20681" y="10622"/>
                  </a:lnTo>
                  <a:lnTo>
                    <a:pt x="20037" y="9174"/>
                  </a:lnTo>
                  <a:lnTo>
                    <a:pt x="19474" y="8289"/>
                  </a:lnTo>
                  <a:lnTo>
                    <a:pt x="18830" y="7404"/>
                  </a:lnTo>
                  <a:lnTo>
                    <a:pt x="18186" y="6679"/>
                  </a:lnTo>
                  <a:lnTo>
                    <a:pt x="17543" y="5875"/>
                  </a:lnTo>
                  <a:lnTo>
                    <a:pt x="16818" y="5231"/>
                  </a:lnTo>
                  <a:lnTo>
                    <a:pt x="16014" y="4587"/>
                  </a:lnTo>
                  <a:lnTo>
                    <a:pt x="15290" y="4024"/>
                  </a:lnTo>
                  <a:lnTo>
                    <a:pt x="14485" y="3541"/>
                  </a:lnTo>
                  <a:lnTo>
                    <a:pt x="12875" y="2656"/>
                  </a:lnTo>
                  <a:lnTo>
                    <a:pt x="11186" y="1851"/>
                  </a:lnTo>
                  <a:lnTo>
                    <a:pt x="9496" y="1288"/>
                  </a:lnTo>
                  <a:lnTo>
                    <a:pt x="7886" y="886"/>
                  </a:lnTo>
                  <a:lnTo>
                    <a:pt x="6277" y="483"/>
                  </a:lnTo>
                  <a:lnTo>
                    <a:pt x="4828" y="322"/>
                  </a:lnTo>
                  <a:lnTo>
                    <a:pt x="3460" y="161"/>
                  </a:lnTo>
                  <a:lnTo>
                    <a:pt x="2334" y="81"/>
                  </a:lnTo>
                  <a:lnTo>
                    <a:pt x="563" y="0"/>
                  </a:lnTo>
                  <a:close/>
                </a:path>
              </a:pathLst>
            </a:custGeom>
            <a:solidFill>
              <a:srgbClr val="D6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0" name="Google Shape;1620;p44"/>
            <p:cNvSpPr/>
            <p:nvPr/>
          </p:nvSpPr>
          <p:spPr>
            <a:xfrm>
              <a:off x="5655775" y="1010700"/>
              <a:ext cx="1716050" cy="1472625"/>
            </a:xfrm>
            <a:custGeom>
              <a:avLst/>
              <a:gdLst/>
              <a:ahLst/>
              <a:cxnLst/>
              <a:rect l="l" t="t" r="r" b="b"/>
              <a:pathLst>
                <a:path w="68642" h="58905" extrusionOk="0">
                  <a:moveTo>
                    <a:pt x="16899" y="0"/>
                  </a:moveTo>
                  <a:lnTo>
                    <a:pt x="14405" y="81"/>
                  </a:lnTo>
                  <a:lnTo>
                    <a:pt x="11749" y="322"/>
                  </a:lnTo>
                  <a:lnTo>
                    <a:pt x="9013" y="724"/>
                  </a:lnTo>
                  <a:lnTo>
                    <a:pt x="6116" y="1288"/>
                  </a:lnTo>
                  <a:lnTo>
                    <a:pt x="3139" y="1931"/>
                  </a:lnTo>
                  <a:lnTo>
                    <a:pt x="0" y="2817"/>
                  </a:lnTo>
                  <a:lnTo>
                    <a:pt x="3058" y="27682"/>
                  </a:lnTo>
                  <a:lnTo>
                    <a:pt x="3380" y="29130"/>
                  </a:lnTo>
                  <a:lnTo>
                    <a:pt x="3863" y="30820"/>
                  </a:lnTo>
                  <a:lnTo>
                    <a:pt x="4507" y="32993"/>
                  </a:lnTo>
                  <a:lnTo>
                    <a:pt x="5472" y="35487"/>
                  </a:lnTo>
                  <a:lnTo>
                    <a:pt x="6599" y="38304"/>
                  </a:lnTo>
                  <a:lnTo>
                    <a:pt x="7323" y="39833"/>
                  </a:lnTo>
                  <a:lnTo>
                    <a:pt x="8128" y="41281"/>
                  </a:lnTo>
                  <a:lnTo>
                    <a:pt x="9013" y="42810"/>
                  </a:lnTo>
                  <a:lnTo>
                    <a:pt x="9898" y="44339"/>
                  </a:lnTo>
                  <a:lnTo>
                    <a:pt x="10944" y="45868"/>
                  </a:lnTo>
                  <a:lnTo>
                    <a:pt x="12071" y="47397"/>
                  </a:lnTo>
                  <a:lnTo>
                    <a:pt x="13278" y="48845"/>
                  </a:lnTo>
                  <a:lnTo>
                    <a:pt x="14566" y="50213"/>
                  </a:lnTo>
                  <a:lnTo>
                    <a:pt x="15934" y="51581"/>
                  </a:lnTo>
                  <a:lnTo>
                    <a:pt x="17382" y="52869"/>
                  </a:lnTo>
                  <a:lnTo>
                    <a:pt x="18991" y="54076"/>
                  </a:lnTo>
                  <a:lnTo>
                    <a:pt x="20681" y="55122"/>
                  </a:lnTo>
                  <a:lnTo>
                    <a:pt x="22452" y="56168"/>
                  </a:lnTo>
                  <a:lnTo>
                    <a:pt x="24383" y="56973"/>
                  </a:lnTo>
                  <a:lnTo>
                    <a:pt x="26395" y="57697"/>
                  </a:lnTo>
                  <a:lnTo>
                    <a:pt x="28567" y="58260"/>
                  </a:lnTo>
                  <a:lnTo>
                    <a:pt x="30740" y="58663"/>
                  </a:lnTo>
                  <a:lnTo>
                    <a:pt x="31947" y="58824"/>
                  </a:lnTo>
                  <a:lnTo>
                    <a:pt x="33154" y="58904"/>
                  </a:lnTo>
                  <a:lnTo>
                    <a:pt x="36936" y="58904"/>
                  </a:lnTo>
                  <a:lnTo>
                    <a:pt x="38304" y="58743"/>
                  </a:lnTo>
                  <a:lnTo>
                    <a:pt x="40236" y="58421"/>
                  </a:lnTo>
                  <a:lnTo>
                    <a:pt x="42006" y="58099"/>
                  </a:lnTo>
                  <a:lnTo>
                    <a:pt x="43696" y="57697"/>
                  </a:lnTo>
                  <a:lnTo>
                    <a:pt x="45225" y="57214"/>
                  </a:lnTo>
                  <a:lnTo>
                    <a:pt x="46673" y="56651"/>
                  </a:lnTo>
                  <a:lnTo>
                    <a:pt x="48041" y="56088"/>
                  </a:lnTo>
                  <a:lnTo>
                    <a:pt x="49248" y="55524"/>
                  </a:lnTo>
                  <a:lnTo>
                    <a:pt x="50455" y="54881"/>
                  </a:lnTo>
                  <a:lnTo>
                    <a:pt x="51421" y="54156"/>
                  </a:lnTo>
                  <a:lnTo>
                    <a:pt x="52387" y="53432"/>
                  </a:lnTo>
                  <a:lnTo>
                    <a:pt x="53272" y="52708"/>
                  </a:lnTo>
                  <a:lnTo>
                    <a:pt x="54077" y="51984"/>
                  </a:lnTo>
                  <a:lnTo>
                    <a:pt x="54720" y="51259"/>
                  </a:lnTo>
                  <a:lnTo>
                    <a:pt x="55364" y="50455"/>
                  </a:lnTo>
                  <a:lnTo>
                    <a:pt x="55927" y="49731"/>
                  </a:lnTo>
                  <a:lnTo>
                    <a:pt x="56410" y="48926"/>
                  </a:lnTo>
                  <a:lnTo>
                    <a:pt x="57215" y="47477"/>
                  </a:lnTo>
                  <a:lnTo>
                    <a:pt x="57778" y="46029"/>
                  </a:lnTo>
                  <a:lnTo>
                    <a:pt x="58181" y="44741"/>
                  </a:lnTo>
                  <a:lnTo>
                    <a:pt x="58422" y="43615"/>
                  </a:lnTo>
                  <a:lnTo>
                    <a:pt x="58502" y="42649"/>
                  </a:lnTo>
                  <a:lnTo>
                    <a:pt x="58583" y="41844"/>
                  </a:lnTo>
                  <a:lnTo>
                    <a:pt x="58583" y="41281"/>
                  </a:lnTo>
                  <a:lnTo>
                    <a:pt x="59146" y="40879"/>
                  </a:lnTo>
                  <a:lnTo>
                    <a:pt x="59870" y="40396"/>
                  </a:lnTo>
                  <a:lnTo>
                    <a:pt x="60675" y="39752"/>
                  </a:lnTo>
                  <a:lnTo>
                    <a:pt x="61721" y="38948"/>
                  </a:lnTo>
                  <a:lnTo>
                    <a:pt x="62848" y="37901"/>
                  </a:lnTo>
                  <a:lnTo>
                    <a:pt x="63974" y="36614"/>
                  </a:lnTo>
                  <a:lnTo>
                    <a:pt x="65101" y="35165"/>
                  </a:lnTo>
                  <a:lnTo>
                    <a:pt x="66147" y="33556"/>
                  </a:lnTo>
                  <a:lnTo>
                    <a:pt x="67113" y="31786"/>
                  </a:lnTo>
                  <a:lnTo>
                    <a:pt x="67596" y="30901"/>
                  </a:lnTo>
                  <a:lnTo>
                    <a:pt x="67998" y="29854"/>
                  </a:lnTo>
                  <a:lnTo>
                    <a:pt x="68320" y="28808"/>
                  </a:lnTo>
                  <a:lnTo>
                    <a:pt x="68642" y="27682"/>
                  </a:lnTo>
                  <a:lnTo>
                    <a:pt x="59468" y="15370"/>
                  </a:lnTo>
                  <a:lnTo>
                    <a:pt x="58181" y="15692"/>
                  </a:lnTo>
                  <a:lnTo>
                    <a:pt x="56813" y="15933"/>
                  </a:lnTo>
                  <a:lnTo>
                    <a:pt x="55203" y="16094"/>
                  </a:lnTo>
                  <a:lnTo>
                    <a:pt x="53433" y="16255"/>
                  </a:lnTo>
                  <a:lnTo>
                    <a:pt x="51662" y="16255"/>
                  </a:lnTo>
                  <a:lnTo>
                    <a:pt x="50858" y="16094"/>
                  </a:lnTo>
                  <a:lnTo>
                    <a:pt x="50053" y="15933"/>
                  </a:lnTo>
                  <a:lnTo>
                    <a:pt x="49409" y="15692"/>
                  </a:lnTo>
                  <a:lnTo>
                    <a:pt x="48846" y="15370"/>
                  </a:lnTo>
                  <a:lnTo>
                    <a:pt x="48202" y="14807"/>
                  </a:lnTo>
                  <a:lnTo>
                    <a:pt x="47317" y="13841"/>
                  </a:lnTo>
                  <a:lnTo>
                    <a:pt x="46190" y="12634"/>
                  </a:lnTo>
                  <a:lnTo>
                    <a:pt x="44822" y="11105"/>
                  </a:lnTo>
                  <a:lnTo>
                    <a:pt x="43133" y="9496"/>
                  </a:lnTo>
                  <a:lnTo>
                    <a:pt x="41121" y="7806"/>
                  </a:lnTo>
                  <a:lnTo>
                    <a:pt x="39994" y="6921"/>
                  </a:lnTo>
                  <a:lnTo>
                    <a:pt x="38787" y="6116"/>
                  </a:lnTo>
                  <a:lnTo>
                    <a:pt x="37500" y="5311"/>
                  </a:lnTo>
                  <a:lnTo>
                    <a:pt x="36132" y="4506"/>
                  </a:lnTo>
                  <a:lnTo>
                    <a:pt x="34683" y="3702"/>
                  </a:lnTo>
                  <a:lnTo>
                    <a:pt x="33074" y="2978"/>
                  </a:lnTo>
                  <a:lnTo>
                    <a:pt x="31384" y="2334"/>
                  </a:lnTo>
                  <a:lnTo>
                    <a:pt x="29694" y="1770"/>
                  </a:lnTo>
                  <a:lnTo>
                    <a:pt x="27763" y="1207"/>
                  </a:lnTo>
                  <a:lnTo>
                    <a:pt x="25831" y="724"/>
                  </a:lnTo>
                  <a:lnTo>
                    <a:pt x="23739" y="402"/>
                  </a:lnTo>
                  <a:lnTo>
                    <a:pt x="21567" y="161"/>
                  </a:lnTo>
                  <a:lnTo>
                    <a:pt x="19313"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1" name="Google Shape;1621;p44"/>
            <p:cNvSpPr/>
            <p:nvPr/>
          </p:nvSpPr>
          <p:spPr>
            <a:xfrm>
              <a:off x="4617700" y="2459150"/>
              <a:ext cx="1219150" cy="706150"/>
            </a:xfrm>
            <a:custGeom>
              <a:avLst/>
              <a:gdLst/>
              <a:ahLst/>
              <a:cxnLst/>
              <a:rect l="l" t="t" r="r" b="b"/>
              <a:pathLst>
                <a:path w="48766" h="28246" extrusionOk="0">
                  <a:moveTo>
                    <a:pt x="14807" y="0"/>
                  </a:moveTo>
                  <a:lnTo>
                    <a:pt x="11830" y="242"/>
                  </a:lnTo>
                  <a:lnTo>
                    <a:pt x="9094" y="564"/>
                  </a:lnTo>
                  <a:lnTo>
                    <a:pt x="6599" y="966"/>
                  </a:lnTo>
                  <a:lnTo>
                    <a:pt x="4346" y="1449"/>
                  </a:lnTo>
                  <a:lnTo>
                    <a:pt x="2576" y="1932"/>
                  </a:lnTo>
                  <a:lnTo>
                    <a:pt x="1127" y="2334"/>
                  </a:lnTo>
                  <a:lnTo>
                    <a:pt x="1" y="2736"/>
                  </a:lnTo>
                  <a:lnTo>
                    <a:pt x="81" y="5070"/>
                  </a:lnTo>
                  <a:lnTo>
                    <a:pt x="403" y="7323"/>
                  </a:lnTo>
                  <a:lnTo>
                    <a:pt x="806" y="9415"/>
                  </a:lnTo>
                  <a:lnTo>
                    <a:pt x="1288" y="11347"/>
                  </a:lnTo>
                  <a:lnTo>
                    <a:pt x="1852" y="13198"/>
                  </a:lnTo>
                  <a:lnTo>
                    <a:pt x="2576" y="14807"/>
                  </a:lnTo>
                  <a:lnTo>
                    <a:pt x="3300" y="16416"/>
                  </a:lnTo>
                  <a:lnTo>
                    <a:pt x="4185" y="17784"/>
                  </a:lnTo>
                  <a:lnTo>
                    <a:pt x="5070" y="19072"/>
                  </a:lnTo>
                  <a:lnTo>
                    <a:pt x="6036" y="20279"/>
                  </a:lnTo>
                  <a:lnTo>
                    <a:pt x="7002" y="21405"/>
                  </a:lnTo>
                  <a:lnTo>
                    <a:pt x="8048" y="22371"/>
                  </a:lnTo>
                  <a:lnTo>
                    <a:pt x="9174" y="23256"/>
                  </a:lnTo>
                  <a:lnTo>
                    <a:pt x="10221" y="24061"/>
                  </a:lnTo>
                  <a:lnTo>
                    <a:pt x="11347" y="24705"/>
                  </a:lnTo>
                  <a:lnTo>
                    <a:pt x="12474" y="25348"/>
                  </a:lnTo>
                  <a:lnTo>
                    <a:pt x="13600" y="25912"/>
                  </a:lnTo>
                  <a:lnTo>
                    <a:pt x="14727" y="26395"/>
                  </a:lnTo>
                  <a:lnTo>
                    <a:pt x="15773" y="26797"/>
                  </a:lnTo>
                  <a:lnTo>
                    <a:pt x="16900" y="27119"/>
                  </a:lnTo>
                  <a:lnTo>
                    <a:pt x="18911" y="27602"/>
                  </a:lnTo>
                  <a:lnTo>
                    <a:pt x="20682" y="28004"/>
                  </a:lnTo>
                  <a:lnTo>
                    <a:pt x="22211" y="28165"/>
                  </a:lnTo>
                  <a:lnTo>
                    <a:pt x="23337" y="28245"/>
                  </a:lnTo>
                  <a:lnTo>
                    <a:pt x="45708" y="28245"/>
                  </a:lnTo>
                  <a:lnTo>
                    <a:pt x="48766" y="23900"/>
                  </a:lnTo>
                  <a:lnTo>
                    <a:pt x="38627" y="22532"/>
                  </a:lnTo>
                  <a:lnTo>
                    <a:pt x="38788" y="21647"/>
                  </a:lnTo>
                  <a:lnTo>
                    <a:pt x="38868" y="20601"/>
                  </a:lnTo>
                  <a:lnTo>
                    <a:pt x="38868" y="19152"/>
                  </a:lnTo>
                  <a:lnTo>
                    <a:pt x="38707" y="17382"/>
                  </a:lnTo>
                  <a:lnTo>
                    <a:pt x="38627" y="16416"/>
                  </a:lnTo>
                  <a:lnTo>
                    <a:pt x="38385" y="15290"/>
                  </a:lnTo>
                  <a:lnTo>
                    <a:pt x="38144" y="14163"/>
                  </a:lnTo>
                  <a:lnTo>
                    <a:pt x="37822" y="12956"/>
                  </a:lnTo>
                  <a:lnTo>
                    <a:pt x="37339" y="11588"/>
                  </a:lnTo>
                  <a:lnTo>
                    <a:pt x="36856" y="10301"/>
                  </a:lnTo>
                  <a:lnTo>
                    <a:pt x="35891" y="8691"/>
                  </a:lnTo>
                  <a:lnTo>
                    <a:pt x="34844" y="7323"/>
                  </a:lnTo>
                  <a:lnTo>
                    <a:pt x="33718" y="6116"/>
                  </a:lnTo>
                  <a:lnTo>
                    <a:pt x="32511" y="4990"/>
                  </a:lnTo>
                  <a:lnTo>
                    <a:pt x="31223" y="4024"/>
                  </a:lnTo>
                  <a:lnTo>
                    <a:pt x="29855" y="3139"/>
                  </a:lnTo>
                  <a:lnTo>
                    <a:pt x="28487" y="2415"/>
                  </a:lnTo>
                  <a:lnTo>
                    <a:pt x="27039" y="1771"/>
                  </a:lnTo>
                  <a:lnTo>
                    <a:pt x="25510" y="1288"/>
                  </a:lnTo>
                  <a:lnTo>
                    <a:pt x="24061" y="886"/>
                  </a:lnTo>
                  <a:lnTo>
                    <a:pt x="22533" y="564"/>
                  </a:lnTo>
                  <a:lnTo>
                    <a:pt x="20923" y="322"/>
                  </a:lnTo>
                  <a:lnTo>
                    <a:pt x="19394" y="161"/>
                  </a:lnTo>
                  <a:lnTo>
                    <a:pt x="17865"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2" name="Google Shape;1622;p44"/>
            <p:cNvSpPr/>
            <p:nvPr/>
          </p:nvSpPr>
          <p:spPr>
            <a:xfrm>
              <a:off x="5696000" y="3046575"/>
              <a:ext cx="140850" cy="118725"/>
            </a:xfrm>
            <a:custGeom>
              <a:avLst/>
              <a:gdLst/>
              <a:ahLst/>
              <a:cxnLst/>
              <a:rect l="l" t="t" r="r" b="b"/>
              <a:pathLst>
                <a:path w="5634" h="4749" extrusionOk="0">
                  <a:moveTo>
                    <a:pt x="2817" y="1"/>
                  </a:moveTo>
                  <a:lnTo>
                    <a:pt x="1449" y="2415"/>
                  </a:lnTo>
                  <a:lnTo>
                    <a:pt x="806" y="3622"/>
                  </a:lnTo>
                  <a:lnTo>
                    <a:pt x="1" y="4748"/>
                  </a:lnTo>
                  <a:lnTo>
                    <a:pt x="2576" y="4748"/>
                  </a:lnTo>
                  <a:lnTo>
                    <a:pt x="5634" y="403"/>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3" name="Google Shape;1623;p44"/>
            <p:cNvSpPr/>
            <p:nvPr/>
          </p:nvSpPr>
          <p:spPr>
            <a:xfrm>
              <a:off x="6396100" y="3064675"/>
              <a:ext cx="144875" cy="100625"/>
            </a:xfrm>
            <a:custGeom>
              <a:avLst/>
              <a:gdLst/>
              <a:ahLst/>
              <a:cxnLst/>
              <a:rect l="l" t="t" r="r" b="b"/>
              <a:pathLst>
                <a:path w="5795" h="4025" extrusionOk="0">
                  <a:moveTo>
                    <a:pt x="1" y="1"/>
                  </a:moveTo>
                  <a:lnTo>
                    <a:pt x="1369" y="4024"/>
                  </a:lnTo>
                  <a:lnTo>
                    <a:pt x="5794" y="4024"/>
                  </a:lnTo>
                  <a:lnTo>
                    <a:pt x="56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4" name="Google Shape;1624;p44"/>
            <p:cNvSpPr/>
            <p:nvPr/>
          </p:nvSpPr>
          <p:spPr>
            <a:xfrm>
              <a:off x="7055950" y="1370800"/>
              <a:ext cx="325925" cy="335975"/>
            </a:xfrm>
            <a:custGeom>
              <a:avLst/>
              <a:gdLst/>
              <a:ahLst/>
              <a:cxnLst/>
              <a:rect l="l" t="t" r="r" b="b"/>
              <a:pathLst>
                <a:path w="13037" h="13439" extrusionOk="0">
                  <a:moveTo>
                    <a:pt x="4749" y="0"/>
                  </a:moveTo>
                  <a:lnTo>
                    <a:pt x="4185" y="81"/>
                  </a:lnTo>
                  <a:lnTo>
                    <a:pt x="3461" y="242"/>
                  </a:lnTo>
                  <a:lnTo>
                    <a:pt x="2656" y="403"/>
                  </a:lnTo>
                  <a:lnTo>
                    <a:pt x="1771" y="805"/>
                  </a:lnTo>
                  <a:lnTo>
                    <a:pt x="1208" y="1127"/>
                  </a:lnTo>
                  <a:lnTo>
                    <a:pt x="806" y="1529"/>
                  </a:lnTo>
                  <a:lnTo>
                    <a:pt x="403" y="2012"/>
                  </a:lnTo>
                  <a:lnTo>
                    <a:pt x="162" y="2575"/>
                  </a:lnTo>
                  <a:lnTo>
                    <a:pt x="1" y="3219"/>
                  </a:lnTo>
                  <a:lnTo>
                    <a:pt x="81" y="3782"/>
                  </a:lnTo>
                  <a:lnTo>
                    <a:pt x="162" y="4426"/>
                  </a:lnTo>
                  <a:lnTo>
                    <a:pt x="484" y="4989"/>
                  </a:lnTo>
                  <a:lnTo>
                    <a:pt x="806" y="5553"/>
                  </a:lnTo>
                  <a:lnTo>
                    <a:pt x="1288" y="6035"/>
                  </a:lnTo>
                  <a:lnTo>
                    <a:pt x="1852" y="6599"/>
                  </a:lnTo>
                  <a:lnTo>
                    <a:pt x="2495" y="7162"/>
                  </a:lnTo>
                  <a:lnTo>
                    <a:pt x="5553" y="9737"/>
                  </a:lnTo>
                  <a:lnTo>
                    <a:pt x="7002" y="10864"/>
                  </a:lnTo>
                  <a:lnTo>
                    <a:pt x="8370" y="11910"/>
                  </a:lnTo>
                  <a:lnTo>
                    <a:pt x="9657" y="12715"/>
                  </a:lnTo>
                  <a:lnTo>
                    <a:pt x="10221" y="12956"/>
                  </a:lnTo>
                  <a:lnTo>
                    <a:pt x="10784" y="13197"/>
                  </a:lnTo>
                  <a:lnTo>
                    <a:pt x="11347" y="13358"/>
                  </a:lnTo>
                  <a:lnTo>
                    <a:pt x="11830" y="13439"/>
                  </a:lnTo>
                  <a:lnTo>
                    <a:pt x="12232" y="13439"/>
                  </a:lnTo>
                  <a:lnTo>
                    <a:pt x="12635" y="13278"/>
                  </a:lnTo>
                  <a:lnTo>
                    <a:pt x="12796" y="13197"/>
                  </a:lnTo>
                  <a:lnTo>
                    <a:pt x="12957" y="13036"/>
                  </a:lnTo>
                  <a:lnTo>
                    <a:pt x="13037" y="12795"/>
                  </a:lnTo>
                  <a:lnTo>
                    <a:pt x="13037" y="12473"/>
                  </a:lnTo>
                  <a:lnTo>
                    <a:pt x="12957" y="11749"/>
                  </a:lnTo>
                  <a:lnTo>
                    <a:pt x="12796" y="10783"/>
                  </a:lnTo>
                  <a:lnTo>
                    <a:pt x="12393" y="9818"/>
                  </a:lnTo>
                  <a:lnTo>
                    <a:pt x="11991" y="8611"/>
                  </a:lnTo>
                  <a:lnTo>
                    <a:pt x="11428" y="7484"/>
                  </a:lnTo>
                  <a:lnTo>
                    <a:pt x="10864" y="6277"/>
                  </a:lnTo>
                  <a:lnTo>
                    <a:pt x="10221" y="5070"/>
                  </a:lnTo>
                  <a:lnTo>
                    <a:pt x="9496" y="3863"/>
                  </a:lnTo>
                  <a:lnTo>
                    <a:pt x="8853" y="2817"/>
                  </a:lnTo>
                  <a:lnTo>
                    <a:pt x="8128" y="1851"/>
                  </a:lnTo>
                  <a:lnTo>
                    <a:pt x="7485" y="1127"/>
                  </a:lnTo>
                  <a:lnTo>
                    <a:pt x="6841" y="483"/>
                  </a:lnTo>
                  <a:lnTo>
                    <a:pt x="6278" y="161"/>
                  </a:lnTo>
                  <a:lnTo>
                    <a:pt x="6036" y="0"/>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5" name="Google Shape;1625;p44"/>
            <p:cNvSpPr/>
            <p:nvPr/>
          </p:nvSpPr>
          <p:spPr>
            <a:xfrm>
              <a:off x="6044050" y="1155525"/>
              <a:ext cx="321900" cy="370200"/>
            </a:xfrm>
            <a:custGeom>
              <a:avLst/>
              <a:gdLst/>
              <a:ahLst/>
              <a:cxnLst/>
              <a:rect l="l" t="t" r="r" b="b"/>
              <a:pathLst>
                <a:path w="12876" h="14808" extrusionOk="0">
                  <a:moveTo>
                    <a:pt x="9898" y="1"/>
                  </a:moveTo>
                  <a:lnTo>
                    <a:pt x="0" y="14244"/>
                  </a:lnTo>
                  <a:lnTo>
                    <a:pt x="5311" y="14727"/>
                  </a:lnTo>
                  <a:lnTo>
                    <a:pt x="6116" y="14807"/>
                  </a:lnTo>
                  <a:lnTo>
                    <a:pt x="6840" y="14727"/>
                  </a:lnTo>
                  <a:lnTo>
                    <a:pt x="7564" y="14566"/>
                  </a:lnTo>
                  <a:lnTo>
                    <a:pt x="8289" y="14405"/>
                  </a:lnTo>
                  <a:lnTo>
                    <a:pt x="9013" y="14083"/>
                  </a:lnTo>
                  <a:lnTo>
                    <a:pt x="9576" y="13761"/>
                  </a:lnTo>
                  <a:lnTo>
                    <a:pt x="10220" y="13359"/>
                  </a:lnTo>
                  <a:lnTo>
                    <a:pt x="10783" y="12876"/>
                  </a:lnTo>
                  <a:lnTo>
                    <a:pt x="11266" y="12393"/>
                  </a:lnTo>
                  <a:lnTo>
                    <a:pt x="11668" y="11750"/>
                  </a:lnTo>
                  <a:lnTo>
                    <a:pt x="12071" y="11186"/>
                  </a:lnTo>
                  <a:lnTo>
                    <a:pt x="12393" y="10543"/>
                  </a:lnTo>
                  <a:lnTo>
                    <a:pt x="12634" y="9818"/>
                  </a:lnTo>
                  <a:lnTo>
                    <a:pt x="12795" y="9094"/>
                  </a:lnTo>
                  <a:lnTo>
                    <a:pt x="12876" y="8370"/>
                  </a:lnTo>
                  <a:lnTo>
                    <a:pt x="12795" y="7565"/>
                  </a:lnTo>
                  <a:lnTo>
                    <a:pt x="12715" y="6680"/>
                  </a:lnTo>
                  <a:lnTo>
                    <a:pt x="12634" y="5875"/>
                  </a:lnTo>
                  <a:lnTo>
                    <a:pt x="12232" y="4346"/>
                  </a:lnTo>
                  <a:lnTo>
                    <a:pt x="11749" y="3059"/>
                  </a:lnTo>
                  <a:lnTo>
                    <a:pt x="11186" y="2013"/>
                  </a:lnTo>
                  <a:lnTo>
                    <a:pt x="10703" y="1128"/>
                  </a:lnTo>
                  <a:lnTo>
                    <a:pt x="10300" y="564"/>
                  </a:lnTo>
                  <a:lnTo>
                    <a:pt x="9898" y="1"/>
                  </a:lnTo>
                  <a:close/>
                </a:path>
              </a:pathLst>
            </a:custGeom>
            <a:solidFill>
              <a:srgbClr val="F7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6" name="Google Shape;1626;p44"/>
            <p:cNvSpPr/>
            <p:nvPr/>
          </p:nvSpPr>
          <p:spPr>
            <a:xfrm>
              <a:off x="6828625" y="1889825"/>
              <a:ext cx="454675" cy="229375"/>
            </a:xfrm>
            <a:custGeom>
              <a:avLst/>
              <a:gdLst/>
              <a:ahLst/>
              <a:cxnLst/>
              <a:rect l="l" t="t" r="r" b="b"/>
              <a:pathLst>
                <a:path w="18187" h="9175" extrusionOk="0">
                  <a:moveTo>
                    <a:pt x="18187" y="0"/>
                  </a:moveTo>
                  <a:lnTo>
                    <a:pt x="17865" y="403"/>
                  </a:lnTo>
                  <a:lnTo>
                    <a:pt x="17060" y="1208"/>
                  </a:lnTo>
                  <a:lnTo>
                    <a:pt x="15692" y="2254"/>
                  </a:lnTo>
                  <a:lnTo>
                    <a:pt x="14807" y="2897"/>
                  </a:lnTo>
                  <a:lnTo>
                    <a:pt x="13842" y="3622"/>
                  </a:lnTo>
                  <a:lnTo>
                    <a:pt x="12635" y="4265"/>
                  </a:lnTo>
                  <a:lnTo>
                    <a:pt x="11347" y="4990"/>
                  </a:lnTo>
                  <a:lnTo>
                    <a:pt x="9899" y="5714"/>
                  </a:lnTo>
                  <a:lnTo>
                    <a:pt x="8289" y="6438"/>
                  </a:lnTo>
                  <a:lnTo>
                    <a:pt x="6438" y="7082"/>
                  </a:lnTo>
                  <a:lnTo>
                    <a:pt x="4507" y="7726"/>
                  </a:lnTo>
                  <a:lnTo>
                    <a:pt x="2334" y="8369"/>
                  </a:lnTo>
                  <a:lnTo>
                    <a:pt x="1" y="8852"/>
                  </a:lnTo>
                  <a:lnTo>
                    <a:pt x="81" y="9174"/>
                  </a:lnTo>
                  <a:lnTo>
                    <a:pt x="1047" y="9174"/>
                  </a:lnTo>
                  <a:lnTo>
                    <a:pt x="2173" y="9094"/>
                  </a:lnTo>
                  <a:lnTo>
                    <a:pt x="3541" y="8933"/>
                  </a:lnTo>
                  <a:lnTo>
                    <a:pt x="5070" y="8691"/>
                  </a:lnTo>
                  <a:lnTo>
                    <a:pt x="6680" y="8289"/>
                  </a:lnTo>
                  <a:lnTo>
                    <a:pt x="8289" y="7726"/>
                  </a:lnTo>
                  <a:lnTo>
                    <a:pt x="9979" y="7001"/>
                  </a:lnTo>
                  <a:lnTo>
                    <a:pt x="10784" y="6599"/>
                  </a:lnTo>
                  <a:lnTo>
                    <a:pt x="11669" y="6116"/>
                  </a:lnTo>
                  <a:lnTo>
                    <a:pt x="12232" y="5714"/>
                  </a:lnTo>
                  <a:lnTo>
                    <a:pt x="12956" y="5231"/>
                  </a:lnTo>
                  <a:lnTo>
                    <a:pt x="13761" y="4587"/>
                  </a:lnTo>
                  <a:lnTo>
                    <a:pt x="14807" y="3783"/>
                  </a:lnTo>
                  <a:lnTo>
                    <a:pt x="15934" y="2736"/>
                  </a:lnTo>
                  <a:lnTo>
                    <a:pt x="17060" y="1449"/>
                  </a:lnTo>
                  <a:lnTo>
                    <a:pt x="1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7" name="Google Shape;1627;p44"/>
            <p:cNvSpPr/>
            <p:nvPr/>
          </p:nvSpPr>
          <p:spPr>
            <a:xfrm>
              <a:off x="7237025" y="1445225"/>
              <a:ext cx="92550" cy="130800"/>
            </a:xfrm>
            <a:custGeom>
              <a:avLst/>
              <a:gdLst/>
              <a:ahLst/>
              <a:cxnLst/>
              <a:rect l="l" t="t" r="r" b="b"/>
              <a:pathLst>
                <a:path w="3702" h="5232" extrusionOk="0">
                  <a:moveTo>
                    <a:pt x="242" y="1"/>
                  </a:moveTo>
                  <a:lnTo>
                    <a:pt x="81" y="81"/>
                  </a:lnTo>
                  <a:lnTo>
                    <a:pt x="0" y="162"/>
                  </a:lnTo>
                  <a:lnTo>
                    <a:pt x="0" y="403"/>
                  </a:lnTo>
                  <a:lnTo>
                    <a:pt x="161" y="1127"/>
                  </a:lnTo>
                  <a:lnTo>
                    <a:pt x="644" y="2012"/>
                  </a:lnTo>
                  <a:lnTo>
                    <a:pt x="1207" y="3058"/>
                  </a:lnTo>
                  <a:lnTo>
                    <a:pt x="2012" y="4024"/>
                  </a:lnTo>
                  <a:lnTo>
                    <a:pt x="2656" y="4748"/>
                  </a:lnTo>
                  <a:lnTo>
                    <a:pt x="3219" y="5151"/>
                  </a:lnTo>
                  <a:lnTo>
                    <a:pt x="3460" y="5231"/>
                  </a:lnTo>
                  <a:lnTo>
                    <a:pt x="3621" y="5231"/>
                  </a:lnTo>
                  <a:lnTo>
                    <a:pt x="3702" y="5070"/>
                  </a:lnTo>
                  <a:lnTo>
                    <a:pt x="3702" y="4829"/>
                  </a:lnTo>
                  <a:lnTo>
                    <a:pt x="3541" y="4185"/>
                  </a:lnTo>
                  <a:lnTo>
                    <a:pt x="3138" y="3219"/>
                  </a:lnTo>
                  <a:lnTo>
                    <a:pt x="2495" y="2173"/>
                  </a:lnTo>
                  <a:lnTo>
                    <a:pt x="1771" y="1208"/>
                  </a:lnTo>
                  <a:lnTo>
                    <a:pt x="1046" y="483"/>
                  </a:lnTo>
                  <a:lnTo>
                    <a:pt x="483" y="81"/>
                  </a:lnTo>
                  <a:lnTo>
                    <a:pt x="242" y="1"/>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8" name="Google Shape;1628;p44"/>
            <p:cNvSpPr/>
            <p:nvPr/>
          </p:nvSpPr>
          <p:spPr>
            <a:xfrm>
              <a:off x="7160575" y="1503575"/>
              <a:ext cx="118700" cy="110675"/>
            </a:xfrm>
            <a:custGeom>
              <a:avLst/>
              <a:gdLst/>
              <a:ahLst/>
              <a:cxnLst/>
              <a:rect l="l" t="t" r="r" b="b"/>
              <a:pathLst>
                <a:path w="4748" h="4427" extrusionOk="0">
                  <a:moveTo>
                    <a:pt x="161" y="0"/>
                  </a:moveTo>
                  <a:lnTo>
                    <a:pt x="0" y="81"/>
                  </a:lnTo>
                  <a:lnTo>
                    <a:pt x="0" y="242"/>
                  </a:lnTo>
                  <a:lnTo>
                    <a:pt x="0" y="483"/>
                  </a:lnTo>
                  <a:lnTo>
                    <a:pt x="322" y="1127"/>
                  </a:lnTo>
                  <a:lnTo>
                    <a:pt x="966" y="1932"/>
                  </a:lnTo>
                  <a:lnTo>
                    <a:pt x="1851" y="2736"/>
                  </a:lnTo>
                  <a:lnTo>
                    <a:pt x="2736" y="3541"/>
                  </a:lnTo>
                  <a:lnTo>
                    <a:pt x="3621" y="4104"/>
                  </a:lnTo>
                  <a:lnTo>
                    <a:pt x="4265" y="4346"/>
                  </a:lnTo>
                  <a:lnTo>
                    <a:pt x="4507" y="4426"/>
                  </a:lnTo>
                  <a:lnTo>
                    <a:pt x="4668" y="4346"/>
                  </a:lnTo>
                  <a:lnTo>
                    <a:pt x="4748" y="4185"/>
                  </a:lnTo>
                  <a:lnTo>
                    <a:pt x="4668" y="3943"/>
                  </a:lnTo>
                  <a:lnTo>
                    <a:pt x="4346" y="3300"/>
                  </a:lnTo>
                  <a:lnTo>
                    <a:pt x="3702" y="2495"/>
                  </a:lnTo>
                  <a:lnTo>
                    <a:pt x="2817" y="1690"/>
                  </a:lnTo>
                  <a:lnTo>
                    <a:pt x="1932" y="885"/>
                  </a:lnTo>
                  <a:lnTo>
                    <a:pt x="1046" y="322"/>
                  </a:lnTo>
                  <a:lnTo>
                    <a:pt x="403" y="81"/>
                  </a:lnTo>
                  <a:lnTo>
                    <a:pt x="161" y="0"/>
                  </a:lnTo>
                  <a:close/>
                </a:path>
              </a:pathLst>
            </a:custGeom>
            <a:solidFill>
              <a:srgbClr val="B63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9" name="Google Shape;1629;p44"/>
            <p:cNvSpPr/>
            <p:nvPr/>
          </p:nvSpPr>
          <p:spPr>
            <a:xfrm>
              <a:off x="6713950" y="1354700"/>
              <a:ext cx="179075" cy="181075"/>
            </a:xfrm>
            <a:custGeom>
              <a:avLst/>
              <a:gdLst/>
              <a:ahLst/>
              <a:cxnLst/>
              <a:rect l="l" t="t" r="r" b="b"/>
              <a:pathLst>
                <a:path w="7163" h="7243" extrusionOk="0">
                  <a:moveTo>
                    <a:pt x="2576" y="0"/>
                  </a:moveTo>
                  <a:lnTo>
                    <a:pt x="1771" y="81"/>
                  </a:lnTo>
                  <a:lnTo>
                    <a:pt x="1449" y="161"/>
                  </a:lnTo>
                  <a:lnTo>
                    <a:pt x="1127" y="242"/>
                  </a:lnTo>
                  <a:lnTo>
                    <a:pt x="886" y="403"/>
                  </a:lnTo>
                  <a:lnTo>
                    <a:pt x="645" y="644"/>
                  </a:lnTo>
                  <a:lnTo>
                    <a:pt x="403" y="886"/>
                  </a:lnTo>
                  <a:lnTo>
                    <a:pt x="242" y="1208"/>
                  </a:lnTo>
                  <a:lnTo>
                    <a:pt x="81" y="1449"/>
                  </a:lnTo>
                  <a:lnTo>
                    <a:pt x="1" y="1851"/>
                  </a:lnTo>
                  <a:lnTo>
                    <a:pt x="1" y="2576"/>
                  </a:lnTo>
                  <a:lnTo>
                    <a:pt x="81" y="3380"/>
                  </a:lnTo>
                  <a:lnTo>
                    <a:pt x="403" y="4185"/>
                  </a:lnTo>
                  <a:lnTo>
                    <a:pt x="806" y="5070"/>
                  </a:lnTo>
                  <a:lnTo>
                    <a:pt x="1369" y="5875"/>
                  </a:lnTo>
                  <a:lnTo>
                    <a:pt x="2093" y="6679"/>
                  </a:lnTo>
                  <a:lnTo>
                    <a:pt x="2495" y="7082"/>
                  </a:lnTo>
                  <a:lnTo>
                    <a:pt x="2737" y="7243"/>
                  </a:lnTo>
                  <a:lnTo>
                    <a:pt x="2898" y="7243"/>
                  </a:lnTo>
                  <a:lnTo>
                    <a:pt x="3059" y="7162"/>
                  </a:lnTo>
                  <a:lnTo>
                    <a:pt x="3300" y="7082"/>
                  </a:lnTo>
                  <a:lnTo>
                    <a:pt x="3381" y="6921"/>
                  </a:lnTo>
                  <a:lnTo>
                    <a:pt x="3461" y="6679"/>
                  </a:lnTo>
                  <a:lnTo>
                    <a:pt x="3381" y="6519"/>
                  </a:lnTo>
                  <a:lnTo>
                    <a:pt x="3300" y="6358"/>
                  </a:lnTo>
                  <a:lnTo>
                    <a:pt x="2737" y="5553"/>
                  </a:lnTo>
                  <a:lnTo>
                    <a:pt x="2174" y="4909"/>
                  </a:lnTo>
                  <a:lnTo>
                    <a:pt x="1771" y="4185"/>
                  </a:lnTo>
                  <a:lnTo>
                    <a:pt x="1530" y="3541"/>
                  </a:lnTo>
                  <a:lnTo>
                    <a:pt x="1369" y="2897"/>
                  </a:lnTo>
                  <a:lnTo>
                    <a:pt x="1288" y="2415"/>
                  </a:lnTo>
                  <a:lnTo>
                    <a:pt x="1369" y="1932"/>
                  </a:lnTo>
                  <a:lnTo>
                    <a:pt x="1610" y="1610"/>
                  </a:lnTo>
                  <a:lnTo>
                    <a:pt x="1932" y="1368"/>
                  </a:lnTo>
                  <a:lnTo>
                    <a:pt x="2898" y="1368"/>
                  </a:lnTo>
                  <a:lnTo>
                    <a:pt x="3461" y="1610"/>
                  </a:lnTo>
                  <a:lnTo>
                    <a:pt x="4105" y="1851"/>
                  </a:lnTo>
                  <a:lnTo>
                    <a:pt x="4829" y="2254"/>
                  </a:lnTo>
                  <a:lnTo>
                    <a:pt x="5553" y="2817"/>
                  </a:lnTo>
                  <a:lnTo>
                    <a:pt x="6278" y="3380"/>
                  </a:lnTo>
                  <a:lnTo>
                    <a:pt x="6439" y="354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83"/>
                  </a:lnTo>
                  <a:lnTo>
                    <a:pt x="3381"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0" name="Google Shape;1630;p44"/>
            <p:cNvSpPr/>
            <p:nvPr/>
          </p:nvSpPr>
          <p:spPr>
            <a:xfrm>
              <a:off x="6470525" y="1628300"/>
              <a:ext cx="179075" cy="181075"/>
            </a:xfrm>
            <a:custGeom>
              <a:avLst/>
              <a:gdLst/>
              <a:ahLst/>
              <a:cxnLst/>
              <a:rect l="l" t="t" r="r" b="b"/>
              <a:pathLst>
                <a:path w="7163" h="7243" extrusionOk="0">
                  <a:moveTo>
                    <a:pt x="2576" y="0"/>
                  </a:moveTo>
                  <a:lnTo>
                    <a:pt x="1771" y="81"/>
                  </a:lnTo>
                  <a:lnTo>
                    <a:pt x="1449" y="161"/>
                  </a:lnTo>
                  <a:lnTo>
                    <a:pt x="1128" y="242"/>
                  </a:lnTo>
                  <a:lnTo>
                    <a:pt x="886" y="403"/>
                  </a:lnTo>
                  <a:lnTo>
                    <a:pt x="645" y="644"/>
                  </a:lnTo>
                  <a:lnTo>
                    <a:pt x="403" y="886"/>
                  </a:lnTo>
                  <a:lnTo>
                    <a:pt x="242" y="1127"/>
                  </a:lnTo>
                  <a:lnTo>
                    <a:pt x="81" y="1449"/>
                  </a:lnTo>
                  <a:lnTo>
                    <a:pt x="1" y="1771"/>
                  </a:lnTo>
                  <a:lnTo>
                    <a:pt x="1" y="2575"/>
                  </a:lnTo>
                  <a:lnTo>
                    <a:pt x="81" y="3300"/>
                  </a:lnTo>
                  <a:lnTo>
                    <a:pt x="403" y="4185"/>
                  </a:lnTo>
                  <a:lnTo>
                    <a:pt x="806" y="5070"/>
                  </a:lnTo>
                  <a:lnTo>
                    <a:pt x="1369" y="5875"/>
                  </a:lnTo>
                  <a:lnTo>
                    <a:pt x="2093" y="6679"/>
                  </a:lnTo>
                  <a:lnTo>
                    <a:pt x="2496" y="7082"/>
                  </a:lnTo>
                  <a:lnTo>
                    <a:pt x="2737" y="7243"/>
                  </a:lnTo>
                  <a:lnTo>
                    <a:pt x="2898" y="7243"/>
                  </a:lnTo>
                  <a:lnTo>
                    <a:pt x="3059" y="7162"/>
                  </a:lnTo>
                  <a:lnTo>
                    <a:pt x="3220" y="7082"/>
                  </a:lnTo>
                  <a:lnTo>
                    <a:pt x="3300" y="7082"/>
                  </a:lnTo>
                  <a:lnTo>
                    <a:pt x="3381" y="6921"/>
                  </a:lnTo>
                  <a:lnTo>
                    <a:pt x="3461" y="6679"/>
                  </a:lnTo>
                  <a:lnTo>
                    <a:pt x="3381" y="6518"/>
                  </a:lnTo>
                  <a:lnTo>
                    <a:pt x="3300" y="6277"/>
                  </a:lnTo>
                  <a:lnTo>
                    <a:pt x="2656" y="5553"/>
                  </a:lnTo>
                  <a:lnTo>
                    <a:pt x="2174" y="4829"/>
                  </a:lnTo>
                  <a:lnTo>
                    <a:pt x="1771" y="4185"/>
                  </a:lnTo>
                  <a:lnTo>
                    <a:pt x="1530" y="3541"/>
                  </a:lnTo>
                  <a:lnTo>
                    <a:pt x="1369" y="2897"/>
                  </a:lnTo>
                  <a:lnTo>
                    <a:pt x="1288" y="2415"/>
                  </a:lnTo>
                  <a:lnTo>
                    <a:pt x="1369" y="1932"/>
                  </a:lnTo>
                  <a:lnTo>
                    <a:pt x="1610" y="1610"/>
                  </a:lnTo>
                  <a:lnTo>
                    <a:pt x="1932" y="1368"/>
                  </a:lnTo>
                  <a:lnTo>
                    <a:pt x="2335" y="1288"/>
                  </a:lnTo>
                  <a:lnTo>
                    <a:pt x="2898" y="1368"/>
                  </a:lnTo>
                  <a:lnTo>
                    <a:pt x="3461" y="1529"/>
                  </a:lnTo>
                  <a:lnTo>
                    <a:pt x="4105" y="1851"/>
                  </a:lnTo>
                  <a:lnTo>
                    <a:pt x="4829" y="2254"/>
                  </a:lnTo>
                  <a:lnTo>
                    <a:pt x="5553" y="2817"/>
                  </a:lnTo>
                  <a:lnTo>
                    <a:pt x="6278" y="3380"/>
                  </a:lnTo>
                  <a:lnTo>
                    <a:pt x="6439" y="3461"/>
                  </a:lnTo>
                  <a:lnTo>
                    <a:pt x="6680" y="3541"/>
                  </a:lnTo>
                  <a:lnTo>
                    <a:pt x="6841" y="3461"/>
                  </a:lnTo>
                  <a:lnTo>
                    <a:pt x="7002" y="3380"/>
                  </a:lnTo>
                  <a:lnTo>
                    <a:pt x="7163" y="3219"/>
                  </a:lnTo>
                  <a:lnTo>
                    <a:pt x="7163" y="2978"/>
                  </a:lnTo>
                  <a:lnTo>
                    <a:pt x="7163" y="2817"/>
                  </a:lnTo>
                  <a:lnTo>
                    <a:pt x="7082" y="2656"/>
                  </a:lnTo>
                  <a:lnTo>
                    <a:pt x="6680" y="2173"/>
                  </a:lnTo>
                  <a:lnTo>
                    <a:pt x="5875" y="1449"/>
                  </a:lnTo>
                  <a:lnTo>
                    <a:pt x="4990" y="886"/>
                  </a:lnTo>
                  <a:lnTo>
                    <a:pt x="4185" y="403"/>
                  </a:lnTo>
                  <a:lnTo>
                    <a:pt x="3300" y="161"/>
                  </a:lnTo>
                  <a:lnTo>
                    <a:pt x="25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1" name="Google Shape;1631;p44"/>
            <p:cNvSpPr/>
            <p:nvPr/>
          </p:nvSpPr>
          <p:spPr>
            <a:xfrm>
              <a:off x="6780350" y="2040700"/>
              <a:ext cx="58375" cy="181100"/>
            </a:xfrm>
            <a:custGeom>
              <a:avLst/>
              <a:gdLst/>
              <a:ahLst/>
              <a:cxnLst/>
              <a:rect l="l" t="t" r="r" b="b"/>
              <a:pathLst>
                <a:path w="2335" h="7244" extrusionOk="0">
                  <a:moveTo>
                    <a:pt x="0" y="1"/>
                  </a:moveTo>
                  <a:lnTo>
                    <a:pt x="483" y="886"/>
                  </a:lnTo>
                  <a:lnTo>
                    <a:pt x="886" y="1771"/>
                  </a:lnTo>
                  <a:lnTo>
                    <a:pt x="1207" y="2576"/>
                  </a:lnTo>
                  <a:lnTo>
                    <a:pt x="1449" y="3461"/>
                  </a:lnTo>
                  <a:lnTo>
                    <a:pt x="1690" y="4427"/>
                  </a:lnTo>
                  <a:lnTo>
                    <a:pt x="1851" y="5312"/>
                  </a:lnTo>
                  <a:lnTo>
                    <a:pt x="2012" y="7243"/>
                  </a:lnTo>
                  <a:lnTo>
                    <a:pt x="2254" y="6277"/>
                  </a:lnTo>
                  <a:lnTo>
                    <a:pt x="2334" y="5312"/>
                  </a:lnTo>
                  <a:lnTo>
                    <a:pt x="2254" y="4346"/>
                  </a:lnTo>
                  <a:lnTo>
                    <a:pt x="2093" y="3380"/>
                  </a:lnTo>
                  <a:lnTo>
                    <a:pt x="1771" y="2415"/>
                  </a:lnTo>
                  <a:lnTo>
                    <a:pt x="1288" y="1530"/>
                  </a:lnTo>
                  <a:lnTo>
                    <a:pt x="725" y="7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794274" y="376840"/>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solidFill>
                <a:schemeClr val="dk2"/>
              </a:solidFill>
              <a:cs typeface="B Nazanin" panose="00000400000000000000" pitchFamily="2" charset="-78"/>
            </a:endParaRPr>
          </a:p>
        </p:txBody>
      </p:sp>
      <p:sp>
        <p:nvSpPr>
          <p:cNvPr id="1637" name="Google Shape;1637;p45"/>
          <p:cNvSpPr txBox="1">
            <a:spLocks noGrp="1"/>
          </p:cNvSpPr>
          <p:nvPr>
            <p:ph type="title"/>
          </p:nvPr>
        </p:nvSpPr>
        <p:spPr>
          <a:xfrm>
            <a:off x="965017" y="352276"/>
            <a:ext cx="1268700" cy="943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en" dirty="0">
                <a:cs typeface="B Nazanin" panose="00000400000000000000" pitchFamily="2" charset="-78"/>
              </a:rPr>
              <a:t>01</a:t>
            </a:r>
            <a:endParaRPr dirty="0">
              <a:cs typeface="B Nazanin" panose="00000400000000000000" pitchFamily="2" charset="-78"/>
            </a:endParaRPr>
          </a:p>
        </p:txBody>
      </p:sp>
      <p:sp>
        <p:nvSpPr>
          <p:cNvPr id="1638" name="Google Shape;1638;p45"/>
          <p:cNvSpPr txBox="1">
            <a:spLocks noGrp="1"/>
          </p:cNvSpPr>
          <p:nvPr>
            <p:ph type="title" idx="2"/>
          </p:nvPr>
        </p:nvSpPr>
        <p:spPr>
          <a:xfrm>
            <a:off x="-88039" y="1477745"/>
            <a:ext cx="4530300" cy="943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sz="4400" dirty="0">
                <a:solidFill>
                  <a:schemeClr val="dk2"/>
                </a:solidFill>
                <a:cs typeface="B Nazanin" panose="00000400000000000000" pitchFamily="2" charset="-78"/>
              </a:rPr>
              <a:t>شرکت بررسی اجمالی</a:t>
            </a:r>
            <a:endParaRPr sz="4400" dirty="0">
              <a:solidFill>
                <a:schemeClr val="dk2"/>
              </a:solidFill>
              <a:cs typeface="B Nazanin" panose="00000400000000000000" pitchFamily="2" charset="-78"/>
            </a:endParaRPr>
          </a:p>
        </p:txBody>
      </p:sp>
      <p:sp>
        <p:nvSpPr>
          <p:cNvPr id="1639" name="Google Shape;1639;p45"/>
          <p:cNvSpPr txBox="1">
            <a:spLocks noGrp="1"/>
          </p:cNvSpPr>
          <p:nvPr>
            <p:ph type="subTitle" idx="1"/>
          </p:nvPr>
        </p:nvSpPr>
        <p:spPr>
          <a:xfrm>
            <a:off x="106454" y="2316814"/>
            <a:ext cx="6272913" cy="714600"/>
          </a:xfrm>
          <a:prstGeom prst="rect">
            <a:avLst/>
          </a:prstGeom>
        </p:spPr>
        <p:txBody>
          <a:bodyPr spcFirstLastPara="1" wrap="square" lIns="91425" tIns="91425" rIns="91425" bIns="91425" anchor="t" anchorCtr="0">
            <a:noAutofit/>
          </a:bodyPr>
          <a:lstStyle/>
          <a:p>
            <a:pPr marL="38100" lvl="0" indent="0" algn="r" rtl="1">
              <a:lnSpc>
                <a:spcPct val="150000"/>
              </a:lnSpc>
              <a:spcBef>
                <a:spcPts val="0"/>
              </a:spcBef>
              <a:spcAft>
                <a:spcPts val="0"/>
              </a:spcAft>
              <a:buNone/>
            </a:pPr>
            <a:r>
              <a:rPr lang="fa-IR" dirty="0">
                <a:cs typeface="B Nazanin" panose="00000400000000000000" pitchFamily="2" charset="-78"/>
              </a:rPr>
              <a:t> مثال ارائه در مورد دامپروری و حیوانات مزرعه: این مثال یک ارائه کامل و جامع در مورد دامپروری و حیوانات مزرعه است که با استفاده از این قالب پاورپوینت طراحی شده است. این مثال شامل تمامی بخش های لازم برای یک ارائه موفق می باشد مانند مقدمه، محتوا، مرور ادبیات، روش شناسی، نتایج، بحث و نتیجه گیری. این مثال همچنین شامل تصاویر، نمودارها، انیمیشن ها و افکت های زیبا و متحرک است که باعث می شوند ارائه جذاب و قابل فهم باشد. شما می توانید این مثال را از لینک زیر دانلود کنید و از آن به عنوان الگو و الهام برای ارائه خود استفاده کنید.</a:t>
            </a:r>
            <a:endParaRPr dirty="0">
              <a:cs typeface="B Nazanin" panose="00000400000000000000" pitchFamily="2" charset="-78"/>
            </a:endParaRPr>
          </a:p>
        </p:txBody>
      </p:sp>
      <p:grpSp>
        <p:nvGrpSpPr>
          <p:cNvPr id="1640" name="Google Shape;1640;p45"/>
          <p:cNvGrpSpPr/>
          <p:nvPr/>
        </p:nvGrpSpPr>
        <p:grpSpPr>
          <a:xfrm>
            <a:off x="5511975" y="-17535"/>
            <a:ext cx="3659801" cy="2411885"/>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0" name="Google Shape;1670;p46"/>
          <p:cNvGrpSpPr/>
          <p:nvPr/>
        </p:nvGrpSpPr>
        <p:grpSpPr>
          <a:xfrm>
            <a:off x="7063911" y="92951"/>
            <a:ext cx="1848628" cy="4123120"/>
            <a:chOff x="6239025" y="396475"/>
            <a:chExt cx="480900" cy="990825"/>
          </a:xfrm>
        </p:grpSpPr>
        <p:sp>
          <p:nvSpPr>
            <p:cNvPr id="1671" name="Google Shape;1671;p4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2" name="Google Shape;1672;p4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3" name="Google Shape;1673;p4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4" name="Google Shape;1674;p4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5" name="Google Shape;1675;p4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6" name="Google Shape;1676;p4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7" name="Google Shape;1677;p4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8" name="Google Shape;1678;p4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79" name="Google Shape;1679;p4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680" name="Google Shape;1680;p46"/>
          <p:cNvSpPr/>
          <p:nvPr/>
        </p:nvSpPr>
        <p:spPr>
          <a:xfrm>
            <a:off x="5773625" y="4135175"/>
            <a:ext cx="3015845"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1" name="Google Shape;1681;p46"/>
          <p:cNvSpPr txBox="1">
            <a:spLocks noGrp="1"/>
          </p:cNvSpPr>
          <p:nvPr>
            <p:ph type="body" idx="1"/>
          </p:nvPr>
        </p:nvSpPr>
        <p:spPr>
          <a:xfrm>
            <a:off x="616832" y="1559197"/>
            <a:ext cx="5663868" cy="2559300"/>
          </a:xfrm>
          <a:prstGeom prst="rect">
            <a:avLst/>
          </a:prstGeom>
        </p:spPr>
        <p:txBody>
          <a:bodyPr spcFirstLastPara="1" wrap="square" lIns="91425" tIns="91425" rIns="91425" bIns="91425" anchor="t" anchorCtr="0">
            <a:noAutofit/>
          </a:bodyPr>
          <a:lstStyle/>
          <a:p>
            <a:pPr marL="0" lvl="0" indent="0" algn="r" rtl="1">
              <a:lnSpc>
                <a:spcPct val="200000"/>
              </a:lnSpc>
              <a:spcBef>
                <a:spcPts val="0"/>
              </a:spcBef>
              <a:spcAft>
                <a:spcPts val="0"/>
              </a:spcAft>
              <a:buClr>
                <a:schemeClr val="dk1"/>
              </a:buClr>
              <a:buSzPts val="1100"/>
              <a:buFont typeface="Arial"/>
              <a:buNone/>
            </a:pPr>
            <a:r>
              <a:rPr lang="fa-IR" sz="1400" dirty="0">
                <a:cs typeface="B Nazanin" panose="00000400000000000000" pitchFamily="2" charset="-78"/>
              </a:rPr>
              <a:t>مثال آموزش در مورد دامپروری و حیوانات مزرعه: این مثال یک آموزش کاربردی و مفید در مورد دامپروری و حیوانات مزرعه است که با استفاده از این قالب پاورپوینت طراحی شده است. این مثال شامل مطالب مرتبط و مهم برای یادگیری و توسعه دانش در این زمینه می باشد مانند تاریخچه، انواع، ویژگی ها، رفتارها، نیازها و فواید حیوانات مزرعه. این مثال همچنین شامل تصاویر، نمودارها، انیمیشن ها و افکت های زیبا و متحرک است که باعث می شوند آموزش جذاب و قابل فهم باشد. شما می توانید این مثال را از لینک زیر دانلود کنید و از آن به عنوان الگو و الهام برای آموزش خود استفاده کنید.</a:t>
            </a:r>
            <a:endParaRPr sz="1400" dirty="0">
              <a:cs typeface="B Nazanin" panose="00000400000000000000" pitchFamily="2" charset="-78"/>
            </a:endParaRPr>
          </a:p>
        </p:txBody>
      </p:sp>
      <p:sp>
        <p:nvSpPr>
          <p:cNvPr id="1682" name="Google Shape;1682;p4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Nazanin" panose="00000400000000000000" pitchFamily="2" charset="-78"/>
              </a:rPr>
              <a:t>عنوان اسلاید اینجا می رود</a:t>
            </a:r>
            <a:endParaRPr dirty="0">
              <a:cs typeface="B Nazanin" panose="00000400000000000000" pitchFamily="2" charset="-78"/>
            </a:endParaRPr>
          </a:p>
        </p:txBody>
      </p:sp>
      <p:grpSp>
        <p:nvGrpSpPr>
          <p:cNvPr id="1683" name="Google Shape;1683;p46"/>
          <p:cNvGrpSpPr/>
          <p:nvPr/>
        </p:nvGrpSpPr>
        <p:grpSpPr>
          <a:xfrm flipH="1">
            <a:off x="6263810" y="1911731"/>
            <a:ext cx="1848626" cy="2341819"/>
            <a:chOff x="4651925" y="992975"/>
            <a:chExt cx="1189975" cy="1507350"/>
          </a:xfrm>
        </p:grpSpPr>
        <p:sp>
          <p:nvSpPr>
            <p:cNvPr id="1684" name="Google Shape;1684;p46"/>
            <p:cNvSpPr/>
            <p:nvPr/>
          </p:nvSpPr>
          <p:spPr>
            <a:xfrm>
              <a:off x="5195875" y="2427825"/>
              <a:ext cx="77575" cy="9225"/>
            </a:xfrm>
            <a:custGeom>
              <a:avLst/>
              <a:gdLst/>
              <a:ahLst/>
              <a:cxnLst/>
              <a:rect l="l" t="t" r="r" b="b"/>
              <a:pathLst>
                <a:path w="3103" h="369" extrusionOk="0">
                  <a:moveTo>
                    <a:pt x="939" y="1"/>
                  </a:moveTo>
                  <a:lnTo>
                    <a:pt x="450" y="42"/>
                  </a:lnTo>
                  <a:lnTo>
                    <a:pt x="123" y="123"/>
                  </a:lnTo>
                  <a:lnTo>
                    <a:pt x="41" y="164"/>
                  </a:lnTo>
                  <a:lnTo>
                    <a:pt x="1" y="164"/>
                  </a:lnTo>
                  <a:lnTo>
                    <a:pt x="41" y="205"/>
                  </a:lnTo>
                  <a:lnTo>
                    <a:pt x="123" y="246"/>
                  </a:lnTo>
                  <a:lnTo>
                    <a:pt x="450" y="327"/>
                  </a:lnTo>
                  <a:lnTo>
                    <a:pt x="939" y="368"/>
                  </a:lnTo>
                  <a:lnTo>
                    <a:pt x="2164" y="368"/>
                  </a:lnTo>
                  <a:lnTo>
                    <a:pt x="2654" y="327"/>
                  </a:lnTo>
                  <a:lnTo>
                    <a:pt x="2980" y="246"/>
                  </a:lnTo>
                  <a:lnTo>
                    <a:pt x="3062" y="205"/>
                  </a:lnTo>
                  <a:lnTo>
                    <a:pt x="3103" y="164"/>
                  </a:lnTo>
                  <a:lnTo>
                    <a:pt x="3062" y="164"/>
                  </a:lnTo>
                  <a:lnTo>
                    <a:pt x="2980" y="123"/>
                  </a:lnTo>
                  <a:lnTo>
                    <a:pt x="2654" y="42"/>
                  </a:lnTo>
                  <a:lnTo>
                    <a:pt x="2164"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5" name="Google Shape;1685;p46"/>
            <p:cNvSpPr/>
            <p:nvPr/>
          </p:nvSpPr>
          <p:spPr>
            <a:xfrm>
              <a:off x="5629600" y="2368650"/>
              <a:ext cx="77600" cy="9200"/>
            </a:xfrm>
            <a:custGeom>
              <a:avLst/>
              <a:gdLst/>
              <a:ahLst/>
              <a:cxnLst/>
              <a:rect l="l" t="t" r="r" b="b"/>
              <a:pathLst>
                <a:path w="3104" h="368" extrusionOk="0">
                  <a:moveTo>
                    <a:pt x="940" y="0"/>
                  </a:moveTo>
                  <a:lnTo>
                    <a:pt x="450" y="41"/>
                  </a:lnTo>
                  <a:lnTo>
                    <a:pt x="123" y="82"/>
                  </a:lnTo>
                  <a:lnTo>
                    <a:pt x="1" y="123"/>
                  </a:lnTo>
                  <a:lnTo>
                    <a:pt x="1" y="163"/>
                  </a:lnTo>
                  <a:lnTo>
                    <a:pt x="1" y="204"/>
                  </a:lnTo>
                  <a:lnTo>
                    <a:pt x="123" y="245"/>
                  </a:lnTo>
                  <a:lnTo>
                    <a:pt x="450" y="286"/>
                  </a:lnTo>
                  <a:lnTo>
                    <a:pt x="940" y="327"/>
                  </a:lnTo>
                  <a:lnTo>
                    <a:pt x="1552" y="367"/>
                  </a:lnTo>
                  <a:lnTo>
                    <a:pt x="2123" y="327"/>
                  </a:lnTo>
                  <a:lnTo>
                    <a:pt x="2613" y="286"/>
                  </a:lnTo>
                  <a:lnTo>
                    <a:pt x="2981" y="245"/>
                  </a:lnTo>
                  <a:lnTo>
                    <a:pt x="3062" y="204"/>
                  </a:lnTo>
                  <a:lnTo>
                    <a:pt x="3103" y="163"/>
                  </a:lnTo>
                  <a:lnTo>
                    <a:pt x="3062" y="123"/>
                  </a:lnTo>
                  <a:lnTo>
                    <a:pt x="2981" y="82"/>
                  </a:lnTo>
                  <a:lnTo>
                    <a:pt x="2613" y="41"/>
                  </a:lnTo>
                  <a:lnTo>
                    <a:pt x="212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6" name="Google Shape;1686;p46"/>
            <p:cNvSpPr/>
            <p:nvPr/>
          </p:nvSpPr>
          <p:spPr>
            <a:xfrm>
              <a:off x="4766225" y="2372725"/>
              <a:ext cx="77600" cy="9200"/>
            </a:xfrm>
            <a:custGeom>
              <a:avLst/>
              <a:gdLst/>
              <a:ahLst/>
              <a:cxnLst/>
              <a:rect l="l" t="t" r="r" b="b"/>
              <a:pathLst>
                <a:path w="3104" h="368" extrusionOk="0">
                  <a:moveTo>
                    <a:pt x="1552" y="0"/>
                  </a:moveTo>
                  <a:lnTo>
                    <a:pt x="940" y="41"/>
                  </a:lnTo>
                  <a:lnTo>
                    <a:pt x="450" y="82"/>
                  </a:lnTo>
                  <a:lnTo>
                    <a:pt x="123" y="123"/>
                  </a:lnTo>
                  <a:lnTo>
                    <a:pt x="1" y="164"/>
                  </a:lnTo>
                  <a:lnTo>
                    <a:pt x="1" y="204"/>
                  </a:lnTo>
                  <a:lnTo>
                    <a:pt x="1" y="245"/>
                  </a:lnTo>
                  <a:lnTo>
                    <a:pt x="123" y="245"/>
                  </a:lnTo>
                  <a:lnTo>
                    <a:pt x="450" y="327"/>
                  </a:lnTo>
                  <a:lnTo>
                    <a:pt x="940" y="368"/>
                  </a:lnTo>
                  <a:lnTo>
                    <a:pt x="2123" y="368"/>
                  </a:lnTo>
                  <a:lnTo>
                    <a:pt x="2654" y="327"/>
                  </a:lnTo>
                  <a:lnTo>
                    <a:pt x="2981" y="245"/>
                  </a:lnTo>
                  <a:lnTo>
                    <a:pt x="3062" y="245"/>
                  </a:lnTo>
                  <a:lnTo>
                    <a:pt x="3103" y="204"/>
                  </a:lnTo>
                  <a:lnTo>
                    <a:pt x="3062" y="164"/>
                  </a:lnTo>
                  <a:lnTo>
                    <a:pt x="2981" y="123"/>
                  </a:lnTo>
                  <a:lnTo>
                    <a:pt x="2654" y="82"/>
                  </a:lnTo>
                  <a:lnTo>
                    <a:pt x="2123" y="41"/>
                  </a:lnTo>
                  <a:lnTo>
                    <a:pt x="155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7" name="Google Shape;1687;p46"/>
            <p:cNvSpPr/>
            <p:nvPr/>
          </p:nvSpPr>
          <p:spPr>
            <a:xfrm>
              <a:off x="5245875" y="2249250"/>
              <a:ext cx="230675" cy="220450"/>
            </a:xfrm>
            <a:custGeom>
              <a:avLst/>
              <a:gdLst/>
              <a:ahLst/>
              <a:cxnLst/>
              <a:rect l="l" t="t" r="r" b="b"/>
              <a:pathLst>
                <a:path w="9227" h="8818" extrusionOk="0">
                  <a:moveTo>
                    <a:pt x="5389" y="0"/>
                  </a:moveTo>
                  <a:lnTo>
                    <a:pt x="5144" y="41"/>
                  </a:lnTo>
                  <a:lnTo>
                    <a:pt x="4654" y="204"/>
                  </a:lnTo>
                  <a:lnTo>
                    <a:pt x="4205" y="449"/>
                  </a:lnTo>
                  <a:lnTo>
                    <a:pt x="3756" y="694"/>
                  </a:lnTo>
                  <a:lnTo>
                    <a:pt x="3389" y="1021"/>
                  </a:lnTo>
                  <a:lnTo>
                    <a:pt x="2777" y="1510"/>
                  </a:lnTo>
                  <a:lnTo>
                    <a:pt x="2246" y="2082"/>
                  </a:lnTo>
                  <a:lnTo>
                    <a:pt x="1715" y="2653"/>
                  </a:lnTo>
                  <a:lnTo>
                    <a:pt x="1266" y="3307"/>
                  </a:lnTo>
                  <a:lnTo>
                    <a:pt x="1021" y="3674"/>
                  </a:lnTo>
                  <a:lnTo>
                    <a:pt x="776" y="4123"/>
                  </a:lnTo>
                  <a:lnTo>
                    <a:pt x="531" y="4613"/>
                  </a:lnTo>
                  <a:lnTo>
                    <a:pt x="327" y="5184"/>
                  </a:lnTo>
                  <a:lnTo>
                    <a:pt x="164" y="5756"/>
                  </a:lnTo>
                  <a:lnTo>
                    <a:pt x="42" y="6327"/>
                  </a:lnTo>
                  <a:lnTo>
                    <a:pt x="1" y="6858"/>
                  </a:lnTo>
                  <a:lnTo>
                    <a:pt x="42" y="7103"/>
                  </a:lnTo>
                  <a:lnTo>
                    <a:pt x="82" y="7348"/>
                  </a:lnTo>
                  <a:lnTo>
                    <a:pt x="246" y="7715"/>
                  </a:lnTo>
                  <a:lnTo>
                    <a:pt x="327" y="7838"/>
                  </a:lnTo>
                  <a:lnTo>
                    <a:pt x="450" y="8001"/>
                  </a:lnTo>
                  <a:lnTo>
                    <a:pt x="613" y="8123"/>
                  </a:lnTo>
                  <a:lnTo>
                    <a:pt x="776" y="8205"/>
                  </a:lnTo>
                  <a:lnTo>
                    <a:pt x="980" y="8287"/>
                  </a:lnTo>
                  <a:lnTo>
                    <a:pt x="1185" y="8368"/>
                  </a:lnTo>
                  <a:lnTo>
                    <a:pt x="1838" y="8491"/>
                  </a:lnTo>
                  <a:lnTo>
                    <a:pt x="2491" y="8613"/>
                  </a:lnTo>
                  <a:lnTo>
                    <a:pt x="3185" y="8695"/>
                  </a:lnTo>
                  <a:lnTo>
                    <a:pt x="3838" y="8736"/>
                  </a:lnTo>
                  <a:lnTo>
                    <a:pt x="5226" y="8817"/>
                  </a:lnTo>
                  <a:lnTo>
                    <a:pt x="9104" y="8817"/>
                  </a:lnTo>
                  <a:lnTo>
                    <a:pt x="9186" y="8736"/>
                  </a:lnTo>
                  <a:lnTo>
                    <a:pt x="9226" y="8654"/>
                  </a:lnTo>
                  <a:lnTo>
                    <a:pt x="9226" y="8491"/>
                  </a:lnTo>
                  <a:lnTo>
                    <a:pt x="9104" y="7756"/>
                  </a:lnTo>
                  <a:lnTo>
                    <a:pt x="9022" y="7389"/>
                  </a:lnTo>
                  <a:lnTo>
                    <a:pt x="8900" y="7021"/>
                  </a:lnTo>
                  <a:lnTo>
                    <a:pt x="8737" y="6654"/>
                  </a:lnTo>
                  <a:lnTo>
                    <a:pt x="8573" y="6327"/>
                  </a:lnTo>
                  <a:lnTo>
                    <a:pt x="8328" y="6042"/>
                  </a:lnTo>
                  <a:lnTo>
                    <a:pt x="8043" y="5837"/>
                  </a:lnTo>
                  <a:lnTo>
                    <a:pt x="7716" y="5593"/>
                  </a:lnTo>
                  <a:lnTo>
                    <a:pt x="7553" y="5429"/>
                  </a:lnTo>
                  <a:lnTo>
                    <a:pt x="7471" y="5266"/>
                  </a:lnTo>
                  <a:lnTo>
                    <a:pt x="7430" y="5103"/>
                  </a:lnTo>
                  <a:lnTo>
                    <a:pt x="7471" y="4899"/>
                  </a:lnTo>
                  <a:lnTo>
                    <a:pt x="7471" y="4613"/>
                  </a:lnTo>
                  <a:lnTo>
                    <a:pt x="7594" y="3225"/>
                  </a:lnTo>
                  <a:lnTo>
                    <a:pt x="7634" y="2490"/>
                  </a:lnTo>
                  <a:lnTo>
                    <a:pt x="7634" y="2123"/>
                  </a:lnTo>
                  <a:lnTo>
                    <a:pt x="7594" y="1755"/>
                  </a:lnTo>
                  <a:lnTo>
                    <a:pt x="7512" y="1429"/>
                  </a:lnTo>
                  <a:lnTo>
                    <a:pt x="7430" y="1061"/>
                  </a:lnTo>
                  <a:lnTo>
                    <a:pt x="7267" y="776"/>
                  </a:lnTo>
                  <a:lnTo>
                    <a:pt x="7022" y="490"/>
                  </a:lnTo>
                  <a:lnTo>
                    <a:pt x="6818" y="327"/>
                  </a:lnTo>
                  <a:lnTo>
                    <a:pt x="6614" y="204"/>
                  </a:lnTo>
                  <a:lnTo>
                    <a:pt x="6410" y="122"/>
                  </a:lnTo>
                  <a:lnTo>
                    <a:pt x="6165" y="41"/>
                  </a:lnTo>
                  <a:lnTo>
                    <a:pt x="5879" y="0"/>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8" name="Google Shape;1688;p46"/>
            <p:cNvSpPr/>
            <p:nvPr/>
          </p:nvSpPr>
          <p:spPr>
            <a:xfrm>
              <a:off x="5247925" y="2364550"/>
              <a:ext cx="228625" cy="105150"/>
            </a:xfrm>
            <a:custGeom>
              <a:avLst/>
              <a:gdLst/>
              <a:ahLst/>
              <a:cxnLst/>
              <a:rect l="l" t="t" r="r" b="b"/>
              <a:pathLst>
                <a:path w="9145" h="4206" extrusionOk="0">
                  <a:moveTo>
                    <a:pt x="7389" y="1"/>
                  </a:moveTo>
                  <a:lnTo>
                    <a:pt x="6940" y="287"/>
                  </a:lnTo>
                  <a:lnTo>
                    <a:pt x="6409" y="613"/>
                  </a:lnTo>
                  <a:lnTo>
                    <a:pt x="6164" y="776"/>
                  </a:lnTo>
                  <a:lnTo>
                    <a:pt x="5879" y="858"/>
                  </a:lnTo>
                  <a:lnTo>
                    <a:pt x="5552" y="899"/>
                  </a:lnTo>
                  <a:lnTo>
                    <a:pt x="5266" y="899"/>
                  </a:lnTo>
                  <a:lnTo>
                    <a:pt x="4613" y="817"/>
                  </a:lnTo>
                  <a:lnTo>
                    <a:pt x="4042" y="817"/>
                  </a:lnTo>
                  <a:lnTo>
                    <a:pt x="3470" y="899"/>
                  </a:lnTo>
                  <a:lnTo>
                    <a:pt x="2899" y="1103"/>
                  </a:lnTo>
                  <a:lnTo>
                    <a:pt x="2613" y="1225"/>
                  </a:lnTo>
                  <a:lnTo>
                    <a:pt x="2368" y="1389"/>
                  </a:lnTo>
                  <a:lnTo>
                    <a:pt x="1592" y="1185"/>
                  </a:lnTo>
                  <a:lnTo>
                    <a:pt x="1143" y="1470"/>
                  </a:lnTo>
                  <a:lnTo>
                    <a:pt x="694" y="1838"/>
                  </a:lnTo>
                  <a:lnTo>
                    <a:pt x="327" y="2246"/>
                  </a:lnTo>
                  <a:lnTo>
                    <a:pt x="164" y="2491"/>
                  </a:lnTo>
                  <a:lnTo>
                    <a:pt x="0" y="2736"/>
                  </a:lnTo>
                  <a:lnTo>
                    <a:pt x="164" y="3103"/>
                  </a:lnTo>
                  <a:lnTo>
                    <a:pt x="245" y="3226"/>
                  </a:lnTo>
                  <a:lnTo>
                    <a:pt x="368" y="3389"/>
                  </a:lnTo>
                  <a:lnTo>
                    <a:pt x="531" y="3511"/>
                  </a:lnTo>
                  <a:lnTo>
                    <a:pt x="694" y="3593"/>
                  </a:lnTo>
                  <a:lnTo>
                    <a:pt x="898" y="3675"/>
                  </a:lnTo>
                  <a:lnTo>
                    <a:pt x="1103" y="3756"/>
                  </a:lnTo>
                  <a:lnTo>
                    <a:pt x="1756" y="3879"/>
                  </a:lnTo>
                  <a:lnTo>
                    <a:pt x="2409" y="4001"/>
                  </a:lnTo>
                  <a:lnTo>
                    <a:pt x="3103" y="4083"/>
                  </a:lnTo>
                  <a:lnTo>
                    <a:pt x="3756" y="4124"/>
                  </a:lnTo>
                  <a:lnTo>
                    <a:pt x="5144" y="4205"/>
                  </a:lnTo>
                  <a:lnTo>
                    <a:pt x="9022" y="4205"/>
                  </a:lnTo>
                  <a:lnTo>
                    <a:pt x="9104" y="4124"/>
                  </a:lnTo>
                  <a:lnTo>
                    <a:pt x="9144" y="4042"/>
                  </a:lnTo>
                  <a:lnTo>
                    <a:pt x="9144" y="3879"/>
                  </a:lnTo>
                  <a:lnTo>
                    <a:pt x="9022" y="3144"/>
                  </a:lnTo>
                  <a:lnTo>
                    <a:pt x="8940" y="2777"/>
                  </a:lnTo>
                  <a:lnTo>
                    <a:pt x="8818" y="2409"/>
                  </a:lnTo>
                  <a:lnTo>
                    <a:pt x="8655" y="2042"/>
                  </a:lnTo>
                  <a:lnTo>
                    <a:pt x="8491" y="1715"/>
                  </a:lnTo>
                  <a:lnTo>
                    <a:pt x="8246" y="1430"/>
                  </a:lnTo>
                  <a:lnTo>
                    <a:pt x="7961" y="1225"/>
                  </a:lnTo>
                  <a:lnTo>
                    <a:pt x="7634" y="981"/>
                  </a:lnTo>
                  <a:lnTo>
                    <a:pt x="7471" y="817"/>
                  </a:lnTo>
                  <a:lnTo>
                    <a:pt x="7389" y="654"/>
                  </a:lnTo>
                  <a:lnTo>
                    <a:pt x="7348" y="491"/>
                  </a:lnTo>
                  <a:lnTo>
                    <a:pt x="7389" y="287"/>
                  </a:lnTo>
                  <a:lnTo>
                    <a:pt x="7389"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9" name="Google Shape;1689;p46"/>
            <p:cNvSpPr/>
            <p:nvPr/>
          </p:nvSpPr>
          <p:spPr>
            <a:xfrm>
              <a:off x="5399975" y="2430900"/>
              <a:ext cx="14325" cy="38800"/>
            </a:xfrm>
            <a:custGeom>
              <a:avLst/>
              <a:gdLst/>
              <a:ahLst/>
              <a:cxnLst/>
              <a:rect l="l" t="t" r="r" b="b"/>
              <a:pathLst>
                <a:path w="573" h="1552" extrusionOk="0">
                  <a:moveTo>
                    <a:pt x="1" y="0"/>
                  </a:moveTo>
                  <a:lnTo>
                    <a:pt x="1" y="41"/>
                  </a:lnTo>
                  <a:lnTo>
                    <a:pt x="1" y="82"/>
                  </a:lnTo>
                  <a:lnTo>
                    <a:pt x="246" y="817"/>
                  </a:lnTo>
                  <a:lnTo>
                    <a:pt x="450" y="1551"/>
                  </a:lnTo>
                  <a:lnTo>
                    <a:pt x="572" y="1551"/>
                  </a:lnTo>
                  <a:lnTo>
                    <a:pt x="368" y="776"/>
                  </a:lnTo>
                  <a:lnTo>
                    <a:pt x="82" y="41"/>
                  </a:ln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0" name="Google Shape;1690;p46"/>
            <p:cNvSpPr/>
            <p:nvPr/>
          </p:nvSpPr>
          <p:spPr>
            <a:xfrm>
              <a:off x="5437750" y="2427825"/>
              <a:ext cx="18375" cy="41875"/>
            </a:xfrm>
            <a:custGeom>
              <a:avLst/>
              <a:gdLst/>
              <a:ahLst/>
              <a:cxnLst/>
              <a:rect l="l" t="t" r="r" b="b"/>
              <a:pathLst>
                <a:path w="735" h="1675" extrusionOk="0">
                  <a:moveTo>
                    <a:pt x="0" y="1"/>
                  </a:moveTo>
                  <a:lnTo>
                    <a:pt x="0" y="42"/>
                  </a:lnTo>
                  <a:lnTo>
                    <a:pt x="0" y="82"/>
                  </a:lnTo>
                  <a:lnTo>
                    <a:pt x="368" y="858"/>
                  </a:lnTo>
                  <a:lnTo>
                    <a:pt x="613" y="1674"/>
                  </a:lnTo>
                  <a:lnTo>
                    <a:pt x="735" y="1674"/>
                  </a:lnTo>
                  <a:lnTo>
                    <a:pt x="613" y="1266"/>
                  </a:lnTo>
                  <a:lnTo>
                    <a:pt x="449" y="817"/>
                  </a:lnTo>
                  <a:lnTo>
                    <a:pt x="82" y="42"/>
                  </a:lnTo>
                  <a:lnTo>
                    <a:pt x="41"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1" name="Google Shape;1691;p46"/>
            <p:cNvSpPr/>
            <p:nvPr/>
          </p:nvSpPr>
          <p:spPr>
            <a:xfrm>
              <a:off x="4651925" y="992975"/>
              <a:ext cx="1189975" cy="1506325"/>
            </a:xfrm>
            <a:custGeom>
              <a:avLst/>
              <a:gdLst/>
              <a:ahLst/>
              <a:cxnLst/>
              <a:rect l="l" t="t" r="r" b="b"/>
              <a:pathLst>
                <a:path w="47599" h="60253" extrusionOk="0">
                  <a:moveTo>
                    <a:pt x="9839" y="0"/>
                  </a:moveTo>
                  <a:lnTo>
                    <a:pt x="9635" y="41"/>
                  </a:lnTo>
                  <a:lnTo>
                    <a:pt x="9430" y="122"/>
                  </a:lnTo>
                  <a:lnTo>
                    <a:pt x="9267" y="204"/>
                  </a:lnTo>
                  <a:lnTo>
                    <a:pt x="9104" y="367"/>
                  </a:lnTo>
                  <a:lnTo>
                    <a:pt x="8981" y="531"/>
                  </a:lnTo>
                  <a:lnTo>
                    <a:pt x="8900" y="735"/>
                  </a:lnTo>
                  <a:lnTo>
                    <a:pt x="8655" y="1633"/>
                  </a:lnTo>
                  <a:lnTo>
                    <a:pt x="8532" y="2164"/>
                  </a:lnTo>
                  <a:lnTo>
                    <a:pt x="8410" y="2776"/>
                  </a:lnTo>
                  <a:lnTo>
                    <a:pt x="8369" y="3102"/>
                  </a:lnTo>
                  <a:lnTo>
                    <a:pt x="8328" y="3266"/>
                  </a:lnTo>
                  <a:lnTo>
                    <a:pt x="8287" y="3511"/>
                  </a:lnTo>
                  <a:lnTo>
                    <a:pt x="8206" y="4245"/>
                  </a:lnTo>
                  <a:lnTo>
                    <a:pt x="8206" y="4490"/>
                  </a:lnTo>
                  <a:lnTo>
                    <a:pt x="8165" y="5184"/>
                  </a:lnTo>
                  <a:lnTo>
                    <a:pt x="8165" y="5878"/>
                  </a:lnTo>
                  <a:lnTo>
                    <a:pt x="8165" y="6613"/>
                  </a:lnTo>
                  <a:lnTo>
                    <a:pt x="8247" y="7389"/>
                  </a:lnTo>
                  <a:lnTo>
                    <a:pt x="8247" y="7674"/>
                  </a:lnTo>
                  <a:lnTo>
                    <a:pt x="8287" y="7919"/>
                  </a:lnTo>
                  <a:lnTo>
                    <a:pt x="8328" y="8205"/>
                  </a:lnTo>
                  <a:lnTo>
                    <a:pt x="8328" y="8287"/>
                  </a:lnTo>
                  <a:lnTo>
                    <a:pt x="8410" y="8695"/>
                  </a:lnTo>
                  <a:lnTo>
                    <a:pt x="8451" y="8899"/>
                  </a:lnTo>
                  <a:lnTo>
                    <a:pt x="8492" y="9226"/>
                  </a:lnTo>
                  <a:lnTo>
                    <a:pt x="8736" y="10287"/>
                  </a:lnTo>
                  <a:lnTo>
                    <a:pt x="9022" y="11389"/>
                  </a:lnTo>
                  <a:lnTo>
                    <a:pt x="9430" y="12573"/>
                  </a:lnTo>
                  <a:lnTo>
                    <a:pt x="9920" y="13757"/>
                  </a:lnTo>
                  <a:lnTo>
                    <a:pt x="10084" y="14124"/>
                  </a:lnTo>
                  <a:lnTo>
                    <a:pt x="10492" y="15022"/>
                  </a:lnTo>
                  <a:lnTo>
                    <a:pt x="10982" y="15920"/>
                  </a:lnTo>
                  <a:lnTo>
                    <a:pt x="11186" y="16247"/>
                  </a:lnTo>
                  <a:lnTo>
                    <a:pt x="10982" y="17716"/>
                  </a:lnTo>
                  <a:lnTo>
                    <a:pt x="10410" y="21227"/>
                  </a:lnTo>
                  <a:lnTo>
                    <a:pt x="9839" y="24452"/>
                  </a:lnTo>
                  <a:lnTo>
                    <a:pt x="9512" y="26003"/>
                  </a:lnTo>
                  <a:lnTo>
                    <a:pt x="9186" y="27432"/>
                  </a:lnTo>
                  <a:lnTo>
                    <a:pt x="8900" y="28371"/>
                  </a:lnTo>
                  <a:lnTo>
                    <a:pt x="8655" y="29146"/>
                  </a:lnTo>
                  <a:lnTo>
                    <a:pt x="8410" y="29759"/>
                  </a:lnTo>
                  <a:lnTo>
                    <a:pt x="8287" y="29963"/>
                  </a:lnTo>
                  <a:lnTo>
                    <a:pt x="8165" y="30126"/>
                  </a:lnTo>
                  <a:lnTo>
                    <a:pt x="7349" y="31024"/>
                  </a:lnTo>
                  <a:lnTo>
                    <a:pt x="6083" y="32412"/>
                  </a:lnTo>
                  <a:lnTo>
                    <a:pt x="5348" y="33310"/>
                  </a:lnTo>
                  <a:lnTo>
                    <a:pt x="4573" y="34290"/>
                  </a:lnTo>
                  <a:lnTo>
                    <a:pt x="3756" y="35351"/>
                  </a:lnTo>
                  <a:lnTo>
                    <a:pt x="2981" y="36535"/>
                  </a:lnTo>
                  <a:lnTo>
                    <a:pt x="2246" y="37760"/>
                  </a:lnTo>
                  <a:lnTo>
                    <a:pt x="1878" y="38413"/>
                  </a:lnTo>
                  <a:lnTo>
                    <a:pt x="1552" y="39066"/>
                  </a:lnTo>
                  <a:lnTo>
                    <a:pt x="1225" y="39719"/>
                  </a:lnTo>
                  <a:lnTo>
                    <a:pt x="980" y="40413"/>
                  </a:lnTo>
                  <a:lnTo>
                    <a:pt x="695" y="41107"/>
                  </a:lnTo>
                  <a:lnTo>
                    <a:pt x="491" y="41801"/>
                  </a:lnTo>
                  <a:lnTo>
                    <a:pt x="327" y="42495"/>
                  </a:lnTo>
                  <a:lnTo>
                    <a:pt x="164" y="43189"/>
                  </a:lnTo>
                  <a:lnTo>
                    <a:pt x="82" y="43924"/>
                  </a:lnTo>
                  <a:lnTo>
                    <a:pt x="1" y="44618"/>
                  </a:lnTo>
                  <a:lnTo>
                    <a:pt x="1" y="45352"/>
                  </a:lnTo>
                  <a:lnTo>
                    <a:pt x="42" y="46087"/>
                  </a:lnTo>
                  <a:lnTo>
                    <a:pt x="164" y="46781"/>
                  </a:lnTo>
                  <a:lnTo>
                    <a:pt x="327" y="47516"/>
                  </a:lnTo>
                  <a:lnTo>
                    <a:pt x="735" y="48904"/>
                  </a:lnTo>
                  <a:lnTo>
                    <a:pt x="1225" y="50169"/>
                  </a:lnTo>
                  <a:lnTo>
                    <a:pt x="1756" y="51353"/>
                  </a:lnTo>
                  <a:lnTo>
                    <a:pt x="2328" y="52415"/>
                  </a:lnTo>
                  <a:lnTo>
                    <a:pt x="2899" y="53435"/>
                  </a:lnTo>
                  <a:lnTo>
                    <a:pt x="3511" y="54292"/>
                  </a:lnTo>
                  <a:lnTo>
                    <a:pt x="4124" y="55109"/>
                  </a:lnTo>
                  <a:lnTo>
                    <a:pt x="4695" y="55803"/>
                  </a:lnTo>
                  <a:lnTo>
                    <a:pt x="5267" y="56415"/>
                  </a:lnTo>
                  <a:lnTo>
                    <a:pt x="5797" y="56946"/>
                  </a:lnTo>
                  <a:lnTo>
                    <a:pt x="6287" y="57395"/>
                  </a:lnTo>
                  <a:lnTo>
                    <a:pt x="6695" y="57762"/>
                  </a:lnTo>
                  <a:lnTo>
                    <a:pt x="7308" y="58252"/>
                  </a:lnTo>
                  <a:lnTo>
                    <a:pt x="7512" y="58374"/>
                  </a:lnTo>
                  <a:lnTo>
                    <a:pt x="7267" y="58415"/>
                  </a:lnTo>
                  <a:lnTo>
                    <a:pt x="6695" y="58538"/>
                  </a:lnTo>
                  <a:lnTo>
                    <a:pt x="6328" y="58660"/>
                  </a:lnTo>
                  <a:lnTo>
                    <a:pt x="5920" y="58823"/>
                  </a:lnTo>
                  <a:lnTo>
                    <a:pt x="5552" y="59028"/>
                  </a:lnTo>
                  <a:lnTo>
                    <a:pt x="5226" y="59313"/>
                  </a:lnTo>
                  <a:lnTo>
                    <a:pt x="5226" y="59354"/>
                  </a:lnTo>
                  <a:lnTo>
                    <a:pt x="5226" y="59395"/>
                  </a:lnTo>
                  <a:lnTo>
                    <a:pt x="5307" y="59477"/>
                  </a:lnTo>
                  <a:lnTo>
                    <a:pt x="5512" y="59558"/>
                  </a:lnTo>
                  <a:lnTo>
                    <a:pt x="5797" y="59599"/>
                  </a:lnTo>
                  <a:lnTo>
                    <a:pt x="6614" y="59722"/>
                  </a:lnTo>
                  <a:lnTo>
                    <a:pt x="7716" y="59844"/>
                  </a:lnTo>
                  <a:lnTo>
                    <a:pt x="9063" y="59926"/>
                  </a:lnTo>
                  <a:lnTo>
                    <a:pt x="10573" y="60007"/>
                  </a:lnTo>
                  <a:lnTo>
                    <a:pt x="13839" y="60130"/>
                  </a:lnTo>
                  <a:lnTo>
                    <a:pt x="18860" y="60211"/>
                  </a:lnTo>
                  <a:lnTo>
                    <a:pt x="21228" y="60252"/>
                  </a:lnTo>
                  <a:lnTo>
                    <a:pt x="21514" y="60130"/>
                  </a:lnTo>
                  <a:lnTo>
                    <a:pt x="22085" y="59885"/>
                  </a:lnTo>
                  <a:lnTo>
                    <a:pt x="23024" y="59395"/>
                  </a:lnTo>
                  <a:lnTo>
                    <a:pt x="23840" y="58905"/>
                  </a:lnTo>
                  <a:lnTo>
                    <a:pt x="24779" y="58293"/>
                  </a:lnTo>
                  <a:lnTo>
                    <a:pt x="25759" y="57558"/>
                  </a:lnTo>
                  <a:lnTo>
                    <a:pt x="26861" y="56742"/>
                  </a:lnTo>
                  <a:lnTo>
                    <a:pt x="27963" y="55844"/>
                  </a:lnTo>
                  <a:lnTo>
                    <a:pt x="29066" y="54823"/>
                  </a:lnTo>
                  <a:lnTo>
                    <a:pt x="30168" y="53680"/>
                  </a:lnTo>
                  <a:lnTo>
                    <a:pt x="30698" y="53109"/>
                  </a:lnTo>
                  <a:lnTo>
                    <a:pt x="31229" y="52496"/>
                  </a:lnTo>
                  <a:lnTo>
                    <a:pt x="31637" y="52006"/>
                  </a:lnTo>
                  <a:lnTo>
                    <a:pt x="31678" y="51925"/>
                  </a:lnTo>
                  <a:lnTo>
                    <a:pt x="31923" y="53802"/>
                  </a:lnTo>
                  <a:lnTo>
                    <a:pt x="32127" y="55027"/>
                  </a:lnTo>
                  <a:lnTo>
                    <a:pt x="32331" y="56293"/>
                  </a:lnTo>
                  <a:lnTo>
                    <a:pt x="32576" y="57476"/>
                  </a:lnTo>
                  <a:lnTo>
                    <a:pt x="32862" y="58456"/>
                  </a:lnTo>
                  <a:lnTo>
                    <a:pt x="32984" y="58864"/>
                  </a:lnTo>
                  <a:lnTo>
                    <a:pt x="33148" y="59150"/>
                  </a:lnTo>
                  <a:lnTo>
                    <a:pt x="33311" y="59354"/>
                  </a:lnTo>
                  <a:lnTo>
                    <a:pt x="33393" y="59395"/>
                  </a:lnTo>
                  <a:lnTo>
                    <a:pt x="33474" y="59436"/>
                  </a:lnTo>
                  <a:lnTo>
                    <a:pt x="35025" y="59558"/>
                  </a:lnTo>
                  <a:lnTo>
                    <a:pt x="36250" y="59681"/>
                  </a:lnTo>
                  <a:lnTo>
                    <a:pt x="37556" y="59722"/>
                  </a:lnTo>
                  <a:lnTo>
                    <a:pt x="38863" y="59762"/>
                  </a:lnTo>
                  <a:lnTo>
                    <a:pt x="40006" y="59722"/>
                  </a:lnTo>
                  <a:lnTo>
                    <a:pt x="40536" y="59681"/>
                  </a:lnTo>
                  <a:lnTo>
                    <a:pt x="40945" y="59640"/>
                  </a:lnTo>
                  <a:lnTo>
                    <a:pt x="41271" y="59558"/>
                  </a:lnTo>
                  <a:lnTo>
                    <a:pt x="41475" y="59436"/>
                  </a:lnTo>
                  <a:lnTo>
                    <a:pt x="41557" y="59313"/>
                  </a:lnTo>
                  <a:lnTo>
                    <a:pt x="41639" y="59109"/>
                  </a:lnTo>
                  <a:lnTo>
                    <a:pt x="41802" y="58415"/>
                  </a:lnTo>
                  <a:lnTo>
                    <a:pt x="42047" y="57395"/>
                  </a:lnTo>
                  <a:lnTo>
                    <a:pt x="42251" y="56129"/>
                  </a:lnTo>
                  <a:lnTo>
                    <a:pt x="42496" y="54619"/>
                  </a:lnTo>
                  <a:lnTo>
                    <a:pt x="42700" y="52904"/>
                  </a:lnTo>
                  <a:lnTo>
                    <a:pt x="42945" y="51067"/>
                  </a:lnTo>
                  <a:lnTo>
                    <a:pt x="43149" y="49108"/>
                  </a:lnTo>
                  <a:lnTo>
                    <a:pt x="43312" y="47108"/>
                  </a:lnTo>
                  <a:lnTo>
                    <a:pt x="43476" y="45108"/>
                  </a:lnTo>
                  <a:lnTo>
                    <a:pt x="43598" y="43107"/>
                  </a:lnTo>
                  <a:lnTo>
                    <a:pt x="43680" y="41230"/>
                  </a:lnTo>
                  <a:lnTo>
                    <a:pt x="43761" y="39433"/>
                  </a:lnTo>
                  <a:lnTo>
                    <a:pt x="43720" y="37801"/>
                  </a:lnTo>
                  <a:lnTo>
                    <a:pt x="43680" y="36413"/>
                  </a:lnTo>
                  <a:lnTo>
                    <a:pt x="43598" y="35800"/>
                  </a:lnTo>
                  <a:lnTo>
                    <a:pt x="43516" y="35229"/>
                  </a:lnTo>
                  <a:lnTo>
                    <a:pt x="43394" y="34412"/>
                  </a:lnTo>
                  <a:lnTo>
                    <a:pt x="43271" y="33473"/>
                  </a:lnTo>
                  <a:lnTo>
                    <a:pt x="43108" y="31432"/>
                  </a:lnTo>
                  <a:lnTo>
                    <a:pt x="42945" y="29228"/>
                  </a:lnTo>
                  <a:lnTo>
                    <a:pt x="42822" y="26901"/>
                  </a:lnTo>
                  <a:lnTo>
                    <a:pt x="42700" y="23513"/>
                  </a:lnTo>
                  <a:lnTo>
                    <a:pt x="42700" y="22697"/>
                  </a:lnTo>
                  <a:lnTo>
                    <a:pt x="42618" y="18819"/>
                  </a:lnTo>
                  <a:lnTo>
                    <a:pt x="42618" y="17267"/>
                  </a:lnTo>
                  <a:lnTo>
                    <a:pt x="42741" y="16941"/>
                  </a:lnTo>
                  <a:lnTo>
                    <a:pt x="42822" y="16778"/>
                  </a:lnTo>
                  <a:lnTo>
                    <a:pt x="42945" y="16533"/>
                  </a:lnTo>
                  <a:lnTo>
                    <a:pt x="43067" y="16247"/>
                  </a:lnTo>
                  <a:lnTo>
                    <a:pt x="43720" y="14736"/>
                  </a:lnTo>
                  <a:lnTo>
                    <a:pt x="44537" y="12736"/>
                  </a:lnTo>
                  <a:lnTo>
                    <a:pt x="44659" y="12450"/>
                  </a:lnTo>
                  <a:lnTo>
                    <a:pt x="44904" y="11797"/>
                  </a:lnTo>
                  <a:lnTo>
                    <a:pt x="45108" y="11307"/>
                  </a:lnTo>
                  <a:lnTo>
                    <a:pt x="45312" y="10818"/>
                  </a:lnTo>
                  <a:lnTo>
                    <a:pt x="45598" y="10001"/>
                  </a:lnTo>
                  <a:lnTo>
                    <a:pt x="46129" y="8409"/>
                  </a:lnTo>
                  <a:lnTo>
                    <a:pt x="46660" y="6817"/>
                  </a:lnTo>
                  <a:lnTo>
                    <a:pt x="47068" y="5266"/>
                  </a:lnTo>
                  <a:lnTo>
                    <a:pt x="47394" y="3796"/>
                  </a:lnTo>
                  <a:lnTo>
                    <a:pt x="47476" y="3429"/>
                  </a:lnTo>
                  <a:lnTo>
                    <a:pt x="47476" y="3347"/>
                  </a:lnTo>
                  <a:lnTo>
                    <a:pt x="47598" y="2613"/>
                  </a:lnTo>
                  <a:lnTo>
                    <a:pt x="47598" y="2408"/>
                  </a:lnTo>
                  <a:lnTo>
                    <a:pt x="47598" y="2245"/>
                  </a:lnTo>
                  <a:lnTo>
                    <a:pt x="47517" y="2123"/>
                  </a:lnTo>
                  <a:lnTo>
                    <a:pt x="47476" y="1959"/>
                  </a:lnTo>
                  <a:lnTo>
                    <a:pt x="47354" y="1878"/>
                  </a:lnTo>
                  <a:lnTo>
                    <a:pt x="47272" y="1755"/>
                  </a:lnTo>
                  <a:lnTo>
                    <a:pt x="47109" y="1674"/>
                  </a:lnTo>
                  <a:lnTo>
                    <a:pt x="46986" y="1633"/>
                  </a:lnTo>
                  <a:lnTo>
                    <a:pt x="46782" y="1633"/>
                  </a:lnTo>
                  <a:lnTo>
                    <a:pt x="46251" y="1674"/>
                  </a:lnTo>
                  <a:lnTo>
                    <a:pt x="45312" y="1796"/>
                  </a:lnTo>
                  <a:lnTo>
                    <a:pt x="45068" y="1878"/>
                  </a:lnTo>
                  <a:lnTo>
                    <a:pt x="44904" y="1919"/>
                  </a:lnTo>
                  <a:lnTo>
                    <a:pt x="44659" y="1959"/>
                  </a:lnTo>
                  <a:lnTo>
                    <a:pt x="43802" y="2204"/>
                  </a:lnTo>
                  <a:lnTo>
                    <a:pt x="42822" y="2572"/>
                  </a:lnTo>
                  <a:lnTo>
                    <a:pt x="41843" y="3062"/>
                  </a:lnTo>
                  <a:lnTo>
                    <a:pt x="41312" y="3347"/>
                  </a:lnTo>
                  <a:lnTo>
                    <a:pt x="40781" y="3674"/>
                  </a:lnTo>
                  <a:lnTo>
                    <a:pt x="40373" y="3919"/>
                  </a:lnTo>
                  <a:lnTo>
                    <a:pt x="40128" y="4123"/>
                  </a:lnTo>
                  <a:lnTo>
                    <a:pt x="39761" y="4368"/>
                  </a:lnTo>
                  <a:lnTo>
                    <a:pt x="39393" y="4654"/>
                  </a:lnTo>
                  <a:lnTo>
                    <a:pt x="39026" y="4939"/>
                  </a:lnTo>
                  <a:lnTo>
                    <a:pt x="38454" y="5429"/>
                  </a:lnTo>
                  <a:lnTo>
                    <a:pt x="37842" y="6001"/>
                  </a:lnTo>
                  <a:lnTo>
                    <a:pt x="37271" y="6613"/>
                  </a:lnTo>
                  <a:lnTo>
                    <a:pt x="36658" y="7266"/>
                  </a:lnTo>
                  <a:lnTo>
                    <a:pt x="35352" y="6980"/>
                  </a:lnTo>
                  <a:lnTo>
                    <a:pt x="33882" y="6736"/>
                  </a:lnTo>
                  <a:lnTo>
                    <a:pt x="32086" y="6491"/>
                  </a:lnTo>
                  <a:lnTo>
                    <a:pt x="31147" y="6409"/>
                  </a:lnTo>
                  <a:lnTo>
                    <a:pt x="29637" y="6327"/>
                  </a:lnTo>
                  <a:lnTo>
                    <a:pt x="28861" y="6286"/>
                  </a:lnTo>
                  <a:lnTo>
                    <a:pt x="28086" y="6286"/>
                  </a:lnTo>
                  <a:lnTo>
                    <a:pt x="26535" y="6368"/>
                  </a:lnTo>
                  <a:lnTo>
                    <a:pt x="25310" y="6491"/>
                  </a:lnTo>
                  <a:lnTo>
                    <a:pt x="24208" y="6613"/>
                  </a:lnTo>
                  <a:lnTo>
                    <a:pt x="23187" y="6776"/>
                  </a:lnTo>
                  <a:lnTo>
                    <a:pt x="22330" y="6899"/>
                  </a:lnTo>
                  <a:lnTo>
                    <a:pt x="21105" y="7144"/>
                  </a:lnTo>
                  <a:lnTo>
                    <a:pt x="20656" y="7266"/>
                  </a:lnTo>
                  <a:lnTo>
                    <a:pt x="19962" y="6695"/>
                  </a:lnTo>
                  <a:lnTo>
                    <a:pt x="19717" y="6450"/>
                  </a:lnTo>
                  <a:lnTo>
                    <a:pt x="19677" y="6409"/>
                  </a:lnTo>
                  <a:lnTo>
                    <a:pt x="19513" y="6327"/>
                  </a:lnTo>
                  <a:lnTo>
                    <a:pt x="18452" y="5429"/>
                  </a:lnTo>
                  <a:lnTo>
                    <a:pt x="17105" y="4409"/>
                  </a:lnTo>
                  <a:lnTo>
                    <a:pt x="16901" y="4245"/>
                  </a:lnTo>
                  <a:lnTo>
                    <a:pt x="15962" y="3551"/>
                  </a:lnTo>
                  <a:lnTo>
                    <a:pt x="15513" y="3184"/>
                  </a:lnTo>
                  <a:lnTo>
                    <a:pt x="14043" y="2164"/>
                  </a:lnTo>
                  <a:lnTo>
                    <a:pt x="13104" y="1551"/>
                  </a:lnTo>
                  <a:lnTo>
                    <a:pt x="12859" y="1388"/>
                  </a:lnTo>
                  <a:lnTo>
                    <a:pt x="11921" y="816"/>
                  </a:lnTo>
                  <a:lnTo>
                    <a:pt x="11512" y="612"/>
                  </a:lnTo>
                  <a:lnTo>
                    <a:pt x="11104" y="408"/>
                  </a:lnTo>
                  <a:lnTo>
                    <a:pt x="10900" y="327"/>
                  </a:lnTo>
                  <a:lnTo>
                    <a:pt x="10329" y="82"/>
                  </a:lnTo>
                  <a:lnTo>
                    <a:pt x="10247" y="41"/>
                  </a:lnTo>
                  <a:lnTo>
                    <a:pt x="10043"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2" name="Google Shape;1692;p46"/>
            <p:cNvSpPr/>
            <p:nvPr/>
          </p:nvSpPr>
          <p:spPr>
            <a:xfrm>
              <a:off x="4651925" y="1678750"/>
              <a:ext cx="601125" cy="820550"/>
            </a:xfrm>
            <a:custGeom>
              <a:avLst/>
              <a:gdLst/>
              <a:ahLst/>
              <a:cxnLst/>
              <a:rect l="l" t="t" r="r" b="b"/>
              <a:pathLst>
                <a:path w="24045" h="32822" extrusionOk="0">
                  <a:moveTo>
                    <a:pt x="9186" y="1"/>
                  </a:moveTo>
                  <a:lnTo>
                    <a:pt x="8900" y="940"/>
                  </a:lnTo>
                  <a:lnTo>
                    <a:pt x="8655" y="1715"/>
                  </a:lnTo>
                  <a:lnTo>
                    <a:pt x="8410" y="2328"/>
                  </a:lnTo>
                  <a:lnTo>
                    <a:pt x="8287" y="2532"/>
                  </a:lnTo>
                  <a:lnTo>
                    <a:pt x="8165" y="2695"/>
                  </a:lnTo>
                  <a:lnTo>
                    <a:pt x="7349" y="3593"/>
                  </a:lnTo>
                  <a:lnTo>
                    <a:pt x="6083" y="4981"/>
                  </a:lnTo>
                  <a:lnTo>
                    <a:pt x="5348" y="5879"/>
                  </a:lnTo>
                  <a:lnTo>
                    <a:pt x="4573" y="6859"/>
                  </a:lnTo>
                  <a:lnTo>
                    <a:pt x="3756" y="7920"/>
                  </a:lnTo>
                  <a:lnTo>
                    <a:pt x="2981" y="9104"/>
                  </a:lnTo>
                  <a:lnTo>
                    <a:pt x="2246" y="10329"/>
                  </a:lnTo>
                  <a:lnTo>
                    <a:pt x="1878" y="10982"/>
                  </a:lnTo>
                  <a:lnTo>
                    <a:pt x="1552" y="11635"/>
                  </a:lnTo>
                  <a:lnTo>
                    <a:pt x="1225" y="12288"/>
                  </a:lnTo>
                  <a:lnTo>
                    <a:pt x="980" y="12982"/>
                  </a:lnTo>
                  <a:lnTo>
                    <a:pt x="695" y="13676"/>
                  </a:lnTo>
                  <a:lnTo>
                    <a:pt x="491" y="14370"/>
                  </a:lnTo>
                  <a:lnTo>
                    <a:pt x="327" y="15064"/>
                  </a:lnTo>
                  <a:lnTo>
                    <a:pt x="164" y="15758"/>
                  </a:lnTo>
                  <a:lnTo>
                    <a:pt x="82" y="16493"/>
                  </a:lnTo>
                  <a:lnTo>
                    <a:pt x="1" y="17187"/>
                  </a:lnTo>
                  <a:lnTo>
                    <a:pt x="1" y="17921"/>
                  </a:lnTo>
                  <a:lnTo>
                    <a:pt x="42" y="18656"/>
                  </a:lnTo>
                  <a:lnTo>
                    <a:pt x="164" y="19350"/>
                  </a:lnTo>
                  <a:lnTo>
                    <a:pt x="327" y="20085"/>
                  </a:lnTo>
                  <a:lnTo>
                    <a:pt x="654" y="21146"/>
                  </a:lnTo>
                  <a:lnTo>
                    <a:pt x="980" y="22167"/>
                  </a:lnTo>
                  <a:lnTo>
                    <a:pt x="1389" y="23106"/>
                  </a:lnTo>
                  <a:lnTo>
                    <a:pt x="1797" y="24004"/>
                  </a:lnTo>
                  <a:lnTo>
                    <a:pt x="2205" y="24820"/>
                  </a:lnTo>
                  <a:lnTo>
                    <a:pt x="2654" y="25596"/>
                  </a:lnTo>
                  <a:lnTo>
                    <a:pt x="3144" y="26331"/>
                  </a:lnTo>
                  <a:lnTo>
                    <a:pt x="3593" y="26984"/>
                  </a:lnTo>
                  <a:lnTo>
                    <a:pt x="4042" y="27596"/>
                  </a:lnTo>
                  <a:lnTo>
                    <a:pt x="4491" y="28168"/>
                  </a:lnTo>
                  <a:lnTo>
                    <a:pt x="5389" y="29106"/>
                  </a:lnTo>
                  <a:lnTo>
                    <a:pt x="6165" y="29882"/>
                  </a:lnTo>
                  <a:lnTo>
                    <a:pt x="6777" y="30413"/>
                  </a:lnTo>
                  <a:lnTo>
                    <a:pt x="7308" y="30821"/>
                  </a:lnTo>
                  <a:lnTo>
                    <a:pt x="7512" y="30943"/>
                  </a:lnTo>
                  <a:lnTo>
                    <a:pt x="7267" y="30984"/>
                  </a:lnTo>
                  <a:lnTo>
                    <a:pt x="6695" y="31107"/>
                  </a:lnTo>
                  <a:lnTo>
                    <a:pt x="6328" y="31229"/>
                  </a:lnTo>
                  <a:lnTo>
                    <a:pt x="5920" y="31392"/>
                  </a:lnTo>
                  <a:lnTo>
                    <a:pt x="5552" y="31597"/>
                  </a:lnTo>
                  <a:lnTo>
                    <a:pt x="5226" y="31882"/>
                  </a:lnTo>
                  <a:lnTo>
                    <a:pt x="5226" y="31923"/>
                  </a:lnTo>
                  <a:lnTo>
                    <a:pt x="5226" y="31964"/>
                  </a:lnTo>
                  <a:lnTo>
                    <a:pt x="5307" y="32046"/>
                  </a:lnTo>
                  <a:lnTo>
                    <a:pt x="5512" y="32127"/>
                  </a:lnTo>
                  <a:lnTo>
                    <a:pt x="5797" y="32168"/>
                  </a:lnTo>
                  <a:lnTo>
                    <a:pt x="6614" y="32291"/>
                  </a:lnTo>
                  <a:lnTo>
                    <a:pt x="7716" y="32413"/>
                  </a:lnTo>
                  <a:lnTo>
                    <a:pt x="9063" y="32495"/>
                  </a:lnTo>
                  <a:lnTo>
                    <a:pt x="10573" y="32576"/>
                  </a:lnTo>
                  <a:lnTo>
                    <a:pt x="13839" y="32699"/>
                  </a:lnTo>
                  <a:lnTo>
                    <a:pt x="14043" y="32699"/>
                  </a:lnTo>
                  <a:lnTo>
                    <a:pt x="18901" y="32780"/>
                  </a:lnTo>
                  <a:lnTo>
                    <a:pt x="21228" y="32821"/>
                  </a:lnTo>
                  <a:lnTo>
                    <a:pt x="21514" y="32699"/>
                  </a:lnTo>
                  <a:lnTo>
                    <a:pt x="22085" y="32454"/>
                  </a:lnTo>
                  <a:lnTo>
                    <a:pt x="22085" y="32372"/>
                  </a:lnTo>
                  <a:lnTo>
                    <a:pt x="22371" y="29229"/>
                  </a:lnTo>
                  <a:lnTo>
                    <a:pt x="22657" y="26086"/>
                  </a:lnTo>
                  <a:lnTo>
                    <a:pt x="22902" y="23677"/>
                  </a:lnTo>
                  <a:lnTo>
                    <a:pt x="23187" y="21310"/>
                  </a:lnTo>
                  <a:lnTo>
                    <a:pt x="23514" y="18942"/>
                  </a:lnTo>
                  <a:lnTo>
                    <a:pt x="23840" y="16534"/>
                  </a:lnTo>
                  <a:lnTo>
                    <a:pt x="24004" y="15431"/>
                  </a:lnTo>
                  <a:lnTo>
                    <a:pt x="24045" y="14860"/>
                  </a:lnTo>
                  <a:lnTo>
                    <a:pt x="24045" y="14288"/>
                  </a:lnTo>
                  <a:lnTo>
                    <a:pt x="24004" y="13758"/>
                  </a:lnTo>
                  <a:lnTo>
                    <a:pt x="23922" y="13186"/>
                  </a:lnTo>
                  <a:lnTo>
                    <a:pt x="23759" y="12696"/>
                  </a:lnTo>
                  <a:lnTo>
                    <a:pt x="23514" y="12206"/>
                  </a:lnTo>
                  <a:lnTo>
                    <a:pt x="23351" y="11921"/>
                  </a:lnTo>
                  <a:lnTo>
                    <a:pt x="23187" y="11676"/>
                  </a:lnTo>
                  <a:lnTo>
                    <a:pt x="22738" y="11268"/>
                  </a:lnTo>
                  <a:lnTo>
                    <a:pt x="22289" y="10859"/>
                  </a:lnTo>
                  <a:lnTo>
                    <a:pt x="21799" y="10451"/>
                  </a:lnTo>
                  <a:lnTo>
                    <a:pt x="19799" y="8941"/>
                  </a:lnTo>
                  <a:lnTo>
                    <a:pt x="17799" y="7430"/>
                  </a:lnTo>
                  <a:lnTo>
                    <a:pt x="15758" y="5961"/>
                  </a:lnTo>
                  <a:lnTo>
                    <a:pt x="13676" y="4491"/>
                  </a:lnTo>
                  <a:lnTo>
                    <a:pt x="12778" y="3879"/>
                  </a:lnTo>
                  <a:lnTo>
                    <a:pt x="11921" y="3226"/>
                  </a:lnTo>
                  <a:lnTo>
                    <a:pt x="11063" y="2532"/>
                  </a:lnTo>
                  <a:lnTo>
                    <a:pt x="10655" y="2164"/>
                  </a:lnTo>
                  <a:lnTo>
                    <a:pt x="10247" y="1756"/>
                  </a:lnTo>
                  <a:lnTo>
                    <a:pt x="9961" y="1389"/>
                  </a:lnTo>
                  <a:lnTo>
                    <a:pt x="9675" y="940"/>
                  </a:lnTo>
                  <a:lnTo>
                    <a:pt x="9186" y="1"/>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3" name="Google Shape;1693;p46"/>
            <p:cNvSpPr/>
            <p:nvPr/>
          </p:nvSpPr>
          <p:spPr>
            <a:xfrm>
              <a:off x="5432650" y="1665500"/>
              <a:ext cx="313325" cy="821550"/>
            </a:xfrm>
            <a:custGeom>
              <a:avLst/>
              <a:gdLst/>
              <a:ahLst/>
              <a:cxnLst/>
              <a:rect l="l" t="t" r="r" b="b"/>
              <a:pathLst>
                <a:path w="12533" h="32862" extrusionOk="0">
                  <a:moveTo>
                    <a:pt x="11593" y="0"/>
                  </a:moveTo>
                  <a:lnTo>
                    <a:pt x="11593" y="41"/>
                  </a:lnTo>
                  <a:lnTo>
                    <a:pt x="10940" y="1143"/>
                  </a:lnTo>
                  <a:lnTo>
                    <a:pt x="10287" y="2245"/>
                  </a:lnTo>
                  <a:lnTo>
                    <a:pt x="9675" y="3348"/>
                  </a:lnTo>
                  <a:lnTo>
                    <a:pt x="9103" y="4491"/>
                  </a:lnTo>
                  <a:lnTo>
                    <a:pt x="8573" y="5634"/>
                  </a:lnTo>
                  <a:lnTo>
                    <a:pt x="8042" y="6817"/>
                  </a:lnTo>
                  <a:lnTo>
                    <a:pt x="7593" y="8001"/>
                  </a:lnTo>
                  <a:lnTo>
                    <a:pt x="7144" y="9185"/>
                  </a:lnTo>
                  <a:lnTo>
                    <a:pt x="6654" y="10573"/>
                  </a:lnTo>
                  <a:lnTo>
                    <a:pt x="6164" y="11961"/>
                  </a:lnTo>
                  <a:lnTo>
                    <a:pt x="5266" y="14737"/>
                  </a:lnTo>
                  <a:lnTo>
                    <a:pt x="4450" y="17268"/>
                  </a:lnTo>
                  <a:lnTo>
                    <a:pt x="4001" y="18533"/>
                  </a:lnTo>
                  <a:lnTo>
                    <a:pt x="3511" y="19758"/>
                  </a:lnTo>
                  <a:lnTo>
                    <a:pt x="2980" y="20982"/>
                  </a:lnTo>
                  <a:lnTo>
                    <a:pt x="2368" y="22166"/>
                  </a:lnTo>
                  <a:lnTo>
                    <a:pt x="2041" y="22738"/>
                  </a:lnTo>
                  <a:lnTo>
                    <a:pt x="1674" y="23309"/>
                  </a:lnTo>
                  <a:lnTo>
                    <a:pt x="1306" y="23881"/>
                  </a:lnTo>
                  <a:lnTo>
                    <a:pt x="898" y="24411"/>
                  </a:lnTo>
                  <a:lnTo>
                    <a:pt x="449" y="24983"/>
                  </a:lnTo>
                  <a:lnTo>
                    <a:pt x="0" y="25595"/>
                  </a:lnTo>
                  <a:lnTo>
                    <a:pt x="408" y="25105"/>
                  </a:lnTo>
                  <a:lnTo>
                    <a:pt x="449" y="25024"/>
                  </a:lnTo>
                  <a:lnTo>
                    <a:pt x="612" y="26289"/>
                  </a:lnTo>
                  <a:lnTo>
                    <a:pt x="857" y="27963"/>
                  </a:lnTo>
                  <a:lnTo>
                    <a:pt x="1143" y="29555"/>
                  </a:lnTo>
                  <a:lnTo>
                    <a:pt x="1306" y="30330"/>
                  </a:lnTo>
                  <a:lnTo>
                    <a:pt x="1470" y="31024"/>
                  </a:lnTo>
                  <a:lnTo>
                    <a:pt x="1633" y="31637"/>
                  </a:lnTo>
                  <a:lnTo>
                    <a:pt x="1837" y="32086"/>
                  </a:lnTo>
                  <a:lnTo>
                    <a:pt x="1919" y="32249"/>
                  </a:lnTo>
                  <a:lnTo>
                    <a:pt x="2041" y="32412"/>
                  </a:lnTo>
                  <a:lnTo>
                    <a:pt x="2123" y="32494"/>
                  </a:lnTo>
                  <a:lnTo>
                    <a:pt x="2245" y="32535"/>
                  </a:lnTo>
                  <a:lnTo>
                    <a:pt x="3796" y="32657"/>
                  </a:lnTo>
                  <a:lnTo>
                    <a:pt x="5021" y="32780"/>
                  </a:lnTo>
                  <a:lnTo>
                    <a:pt x="6327" y="32821"/>
                  </a:lnTo>
                  <a:lnTo>
                    <a:pt x="7634" y="32861"/>
                  </a:lnTo>
                  <a:lnTo>
                    <a:pt x="8777" y="32821"/>
                  </a:lnTo>
                  <a:lnTo>
                    <a:pt x="9307" y="32780"/>
                  </a:lnTo>
                  <a:lnTo>
                    <a:pt x="9716" y="32739"/>
                  </a:lnTo>
                  <a:lnTo>
                    <a:pt x="10042" y="32657"/>
                  </a:lnTo>
                  <a:lnTo>
                    <a:pt x="10246" y="32535"/>
                  </a:lnTo>
                  <a:lnTo>
                    <a:pt x="10328" y="32412"/>
                  </a:lnTo>
                  <a:lnTo>
                    <a:pt x="10410" y="32167"/>
                  </a:lnTo>
                  <a:lnTo>
                    <a:pt x="10614" y="31392"/>
                  </a:lnTo>
                  <a:lnTo>
                    <a:pt x="10859" y="30208"/>
                  </a:lnTo>
                  <a:lnTo>
                    <a:pt x="11104" y="28779"/>
                  </a:lnTo>
                  <a:lnTo>
                    <a:pt x="11348" y="27065"/>
                  </a:lnTo>
                  <a:lnTo>
                    <a:pt x="11593" y="25146"/>
                  </a:lnTo>
                  <a:lnTo>
                    <a:pt x="11838" y="23105"/>
                  </a:lnTo>
                  <a:lnTo>
                    <a:pt x="12042" y="20942"/>
                  </a:lnTo>
                  <a:lnTo>
                    <a:pt x="12206" y="19105"/>
                  </a:lnTo>
                  <a:lnTo>
                    <a:pt x="12328" y="17268"/>
                  </a:lnTo>
                  <a:lnTo>
                    <a:pt x="12410" y="15472"/>
                  </a:lnTo>
                  <a:lnTo>
                    <a:pt x="12491" y="13716"/>
                  </a:lnTo>
                  <a:lnTo>
                    <a:pt x="12532" y="12124"/>
                  </a:lnTo>
                  <a:lnTo>
                    <a:pt x="12491" y="10655"/>
                  </a:lnTo>
                  <a:lnTo>
                    <a:pt x="12410" y="9389"/>
                  </a:lnTo>
                  <a:lnTo>
                    <a:pt x="12287" y="8328"/>
                  </a:lnTo>
                  <a:lnTo>
                    <a:pt x="12165" y="7511"/>
                  </a:lnTo>
                  <a:lnTo>
                    <a:pt x="12042" y="6572"/>
                  </a:lnTo>
                  <a:lnTo>
                    <a:pt x="11879" y="4531"/>
                  </a:lnTo>
                  <a:lnTo>
                    <a:pt x="11716" y="2327"/>
                  </a:lnTo>
                  <a:lnTo>
                    <a:pt x="11593" y="0"/>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4" name="Google Shape;1694;p46"/>
            <p:cNvSpPr/>
            <p:nvPr/>
          </p:nvSpPr>
          <p:spPr>
            <a:xfrm>
              <a:off x="4856025" y="992975"/>
              <a:ext cx="460300" cy="607225"/>
            </a:xfrm>
            <a:custGeom>
              <a:avLst/>
              <a:gdLst/>
              <a:ahLst/>
              <a:cxnLst/>
              <a:rect l="l" t="t" r="r" b="b"/>
              <a:pathLst>
                <a:path w="18412" h="24289" extrusionOk="0">
                  <a:moveTo>
                    <a:pt x="1675" y="0"/>
                  </a:moveTo>
                  <a:lnTo>
                    <a:pt x="1471" y="41"/>
                  </a:lnTo>
                  <a:lnTo>
                    <a:pt x="1266" y="122"/>
                  </a:lnTo>
                  <a:lnTo>
                    <a:pt x="1103" y="204"/>
                  </a:lnTo>
                  <a:lnTo>
                    <a:pt x="940" y="367"/>
                  </a:lnTo>
                  <a:lnTo>
                    <a:pt x="817" y="531"/>
                  </a:lnTo>
                  <a:lnTo>
                    <a:pt x="736" y="735"/>
                  </a:lnTo>
                  <a:lnTo>
                    <a:pt x="491" y="1633"/>
                  </a:lnTo>
                  <a:lnTo>
                    <a:pt x="368" y="2164"/>
                  </a:lnTo>
                  <a:lnTo>
                    <a:pt x="246" y="2776"/>
                  </a:lnTo>
                  <a:lnTo>
                    <a:pt x="205" y="3102"/>
                  </a:lnTo>
                  <a:lnTo>
                    <a:pt x="164" y="3266"/>
                  </a:lnTo>
                  <a:lnTo>
                    <a:pt x="123" y="3511"/>
                  </a:lnTo>
                  <a:lnTo>
                    <a:pt x="42" y="4245"/>
                  </a:lnTo>
                  <a:lnTo>
                    <a:pt x="42" y="4490"/>
                  </a:lnTo>
                  <a:lnTo>
                    <a:pt x="1" y="5184"/>
                  </a:lnTo>
                  <a:lnTo>
                    <a:pt x="1" y="5878"/>
                  </a:lnTo>
                  <a:lnTo>
                    <a:pt x="1" y="6613"/>
                  </a:lnTo>
                  <a:lnTo>
                    <a:pt x="83" y="7389"/>
                  </a:lnTo>
                  <a:lnTo>
                    <a:pt x="83" y="7674"/>
                  </a:lnTo>
                  <a:lnTo>
                    <a:pt x="123" y="7919"/>
                  </a:lnTo>
                  <a:lnTo>
                    <a:pt x="164" y="8205"/>
                  </a:lnTo>
                  <a:lnTo>
                    <a:pt x="164" y="8287"/>
                  </a:lnTo>
                  <a:lnTo>
                    <a:pt x="246" y="8695"/>
                  </a:lnTo>
                  <a:lnTo>
                    <a:pt x="287" y="8899"/>
                  </a:lnTo>
                  <a:lnTo>
                    <a:pt x="328" y="9226"/>
                  </a:lnTo>
                  <a:lnTo>
                    <a:pt x="572" y="10287"/>
                  </a:lnTo>
                  <a:lnTo>
                    <a:pt x="858" y="11389"/>
                  </a:lnTo>
                  <a:lnTo>
                    <a:pt x="1266" y="12573"/>
                  </a:lnTo>
                  <a:lnTo>
                    <a:pt x="1756" y="13757"/>
                  </a:lnTo>
                  <a:lnTo>
                    <a:pt x="1920" y="14124"/>
                  </a:lnTo>
                  <a:lnTo>
                    <a:pt x="2328" y="15022"/>
                  </a:lnTo>
                  <a:lnTo>
                    <a:pt x="2818" y="15920"/>
                  </a:lnTo>
                  <a:lnTo>
                    <a:pt x="3022" y="16247"/>
                  </a:lnTo>
                  <a:lnTo>
                    <a:pt x="2818" y="17716"/>
                  </a:lnTo>
                  <a:lnTo>
                    <a:pt x="2246" y="21227"/>
                  </a:lnTo>
                  <a:lnTo>
                    <a:pt x="2858" y="21023"/>
                  </a:lnTo>
                  <a:lnTo>
                    <a:pt x="3512" y="20901"/>
                  </a:lnTo>
                  <a:lnTo>
                    <a:pt x="3797" y="20860"/>
                  </a:lnTo>
                  <a:lnTo>
                    <a:pt x="4124" y="20819"/>
                  </a:lnTo>
                  <a:lnTo>
                    <a:pt x="4410" y="20860"/>
                  </a:lnTo>
                  <a:lnTo>
                    <a:pt x="4736" y="20941"/>
                  </a:lnTo>
                  <a:lnTo>
                    <a:pt x="4940" y="21023"/>
                  </a:lnTo>
                  <a:lnTo>
                    <a:pt x="5144" y="21145"/>
                  </a:lnTo>
                  <a:lnTo>
                    <a:pt x="5553" y="21431"/>
                  </a:lnTo>
                  <a:lnTo>
                    <a:pt x="6287" y="22125"/>
                  </a:lnTo>
                  <a:lnTo>
                    <a:pt x="6981" y="22656"/>
                  </a:lnTo>
                  <a:lnTo>
                    <a:pt x="7675" y="23146"/>
                  </a:lnTo>
                  <a:lnTo>
                    <a:pt x="8451" y="23554"/>
                  </a:lnTo>
                  <a:lnTo>
                    <a:pt x="9267" y="23880"/>
                  </a:lnTo>
                  <a:lnTo>
                    <a:pt x="10084" y="24125"/>
                  </a:lnTo>
                  <a:lnTo>
                    <a:pt x="10492" y="24207"/>
                  </a:lnTo>
                  <a:lnTo>
                    <a:pt x="10941" y="24248"/>
                  </a:lnTo>
                  <a:lnTo>
                    <a:pt x="11349" y="24289"/>
                  </a:lnTo>
                  <a:lnTo>
                    <a:pt x="11798" y="24289"/>
                  </a:lnTo>
                  <a:lnTo>
                    <a:pt x="12207" y="24248"/>
                  </a:lnTo>
                  <a:lnTo>
                    <a:pt x="12656" y="24207"/>
                  </a:lnTo>
                  <a:lnTo>
                    <a:pt x="13064" y="24125"/>
                  </a:lnTo>
                  <a:lnTo>
                    <a:pt x="13472" y="24044"/>
                  </a:lnTo>
                  <a:lnTo>
                    <a:pt x="13880" y="23921"/>
                  </a:lnTo>
                  <a:lnTo>
                    <a:pt x="14288" y="23758"/>
                  </a:lnTo>
                  <a:lnTo>
                    <a:pt x="14697" y="23554"/>
                  </a:lnTo>
                  <a:lnTo>
                    <a:pt x="15064" y="23350"/>
                  </a:lnTo>
                  <a:lnTo>
                    <a:pt x="15431" y="23105"/>
                  </a:lnTo>
                  <a:lnTo>
                    <a:pt x="15758" y="22860"/>
                  </a:lnTo>
                  <a:lnTo>
                    <a:pt x="16085" y="22574"/>
                  </a:lnTo>
                  <a:lnTo>
                    <a:pt x="16411" y="22248"/>
                  </a:lnTo>
                  <a:lnTo>
                    <a:pt x="16697" y="21921"/>
                  </a:lnTo>
                  <a:lnTo>
                    <a:pt x="16942" y="21594"/>
                  </a:lnTo>
                  <a:lnTo>
                    <a:pt x="17187" y="21227"/>
                  </a:lnTo>
                  <a:lnTo>
                    <a:pt x="17391" y="20860"/>
                  </a:lnTo>
                  <a:lnTo>
                    <a:pt x="17554" y="20451"/>
                  </a:lnTo>
                  <a:lnTo>
                    <a:pt x="17717" y="20043"/>
                  </a:lnTo>
                  <a:lnTo>
                    <a:pt x="17922" y="19308"/>
                  </a:lnTo>
                  <a:lnTo>
                    <a:pt x="18003" y="18574"/>
                  </a:lnTo>
                  <a:lnTo>
                    <a:pt x="18044" y="17798"/>
                  </a:lnTo>
                  <a:lnTo>
                    <a:pt x="18085" y="17022"/>
                  </a:lnTo>
                  <a:lnTo>
                    <a:pt x="18371" y="7797"/>
                  </a:lnTo>
                  <a:lnTo>
                    <a:pt x="18411" y="7103"/>
                  </a:lnTo>
                  <a:lnTo>
                    <a:pt x="18371" y="6368"/>
                  </a:lnTo>
                  <a:lnTo>
                    <a:pt x="17146" y="6491"/>
                  </a:lnTo>
                  <a:lnTo>
                    <a:pt x="16044" y="6613"/>
                  </a:lnTo>
                  <a:lnTo>
                    <a:pt x="15023" y="6776"/>
                  </a:lnTo>
                  <a:lnTo>
                    <a:pt x="14166" y="6899"/>
                  </a:lnTo>
                  <a:lnTo>
                    <a:pt x="12941" y="7144"/>
                  </a:lnTo>
                  <a:lnTo>
                    <a:pt x="12492" y="7266"/>
                  </a:lnTo>
                  <a:lnTo>
                    <a:pt x="11798" y="6695"/>
                  </a:lnTo>
                  <a:lnTo>
                    <a:pt x="11553" y="6450"/>
                  </a:lnTo>
                  <a:lnTo>
                    <a:pt x="11513" y="6409"/>
                  </a:lnTo>
                  <a:lnTo>
                    <a:pt x="11349" y="6327"/>
                  </a:lnTo>
                  <a:lnTo>
                    <a:pt x="10288" y="5429"/>
                  </a:lnTo>
                  <a:lnTo>
                    <a:pt x="8941" y="4409"/>
                  </a:lnTo>
                  <a:lnTo>
                    <a:pt x="8737" y="4245"/>
                  </a:lnTo>
                  <a:lnTo>
                    <a:pt x="7798" y="3551"/>
                  </a:lnTo>
                  <a:lnTo>
                    <a:pt x="7349" y="3184"/>
                  </a:lnTo>
                  <a:lnTo>
                    <a:pt x="5879" y="2164"/>
                  </a:lnTo>
                  <a:lnTo>
                    <a:pt x="4940" y="1551"/>
                  </a:lnTo>
                  <a:lnTo>
                    <a:pt x="4695" y="1388"/>
                  </a:lnTo>
                  <a:lnTo>
                    <a:pt x="3757" y="816"/>
                  </a:lnTo>
                  <a:lnTo>
                    <a:pt x="3348" y="612"/>
                  </a:lnTo>
                  <a:lnTo>
                    <a:pt x="2940" y="408"/>
                  </a:lnTo>
                  <a:lnTo>
                    <a:pt x="2736" y="327"/>
                  </a:lnTo>
                  <a:lnTo>
                    <a:pt x="2165" y="82"/>
                  </a:lnTo>
                  <a:lnTo>
                    <a:pt x="2124" y="41"/>
                  </a:lnTo>
                  <a:lnTo>
                    <a:pt x="2083" y="41"/>
                  </a:lnTo>
                  <a:lnTo>
                    <a:pt x="1879" y="0"/>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5" name="Google Shape;1695;p46"/>
            <p:cNvSpPr/>
            <p:nvPr/>
          </p:nvSpPr>
          <p:spPr>
            <a:xfrm>
              <a:off x="5454075" y="1033775"/>
              <a:ext cx="387825" cy="532750"/>
            </a:xfrm>
            <a:custGeom>
              <a:avLst/>
              <a:gdLst/>
              <a:ahLst/>
              <a:cxnLst/>
              <a:rect l="l" t="t" r="r" b="b"/>
              <a:pathLst>
                <a:path w="15513" h="21310" extrusionOk="0">
                  <a:moveTo>
                    <a:pt x="14696" y="1"/>
                  </a:moveTo>
                  <a:lnTo>
                    <a:pt x="14165" y="42"/>
                  </a:lnTo>
                  <a:lnTo>
                    <a:pt x="13226" y="164"/>
                  </a:lnTo>
                  <a:lnTo>
                    <a:pt x="12982" y="246"/>
                  </a:lnTo>
                  <a:lnTo>
                    <a:pt x="12818" y="287"/>
                  </a:lnTo>
                  <a:lnTo>
                    <a:pt x="12573" y="327"/>
                  </a:lnTo>
                  <a:lnTo>
                    <a:pt x="11716" y="572"/>
                  </a:lnTo>
                  <a:lnTo>
                    <a:pt x="10736" y="940"/>
                  </a:lnTo>
                  <a:lnTo>
                    <a:pt x="9757" y="1430"/>
                  </a:lnTo>
                  <a:lnTo>
                    <a:pt x="9226" y="1715"/>
                  </a:lnTo>
                  <a:lnTo>
                    <a:pt x="8695" y="2042"/>
                  </a:lnTo>
                  <a:lnTo>
                    <a:pt x="8287" y="2287"/>
                  </a:lnTo>
                  <a:lnTo>
                    <a:pt x="8042" y="2491"/>
                  </a:lnTo>
                  <a:lnTo>
                    <a:pt x="7675" y="2736"/>
                  </a:lnTo>
                  <a:lnTo>
                    <a:pt x="7307" y="3022"/>
                  </a:lnTo>
                  <a:lnTo>
                    <a:pt x="6940" y="3307"/>
                  </a:lnTo>
                  <a:lnTo>
                    <a:pt x="6368" y="3797"/>
                  </a:lnTo>
                  <a:lnTo>
                    <a:pt x="5756" y="4369"/>
                  </a:lnTo>
                  <a:lnTo>
                    <a:pt x="5185" y="4981"/>
                  </a:lnTo>
                  <a:lnTo>
                    <a:pt x="4572" y="5634"/>
                  </a:lnTo>
                  <a:lnTo>
                    <a:pt x="3266" y="5348"/>
                  </a:lnTo>
                  <a:lnTo>
                    <a:pt x="1796" y="5104"/>
                  </a:lnTo>
                  <a:lnTo>
                    <a:pt x="0" y="4859"/>
                  </a:lnTo>
                  <a:lnTo>
                    <a:pt x="82" y="6165"/>
                  </a:lnTo>
                  <a:lnTo>
                    <a:pt x="245" y="7471"/>
                  </a:lnTo>
                  <a:lnTo>
                    <a:pt x="613" y="10084"/>
                  </a:lnTo>
                  <a:lnTo>
                    <a:pt x="1103" y="13227"/>
                  </a:lnTo>
                  <a:lnTo>
                    <a:pt x="1715" y="16370"/>
                  </a:lnTo>
                  <a:lnTo>
                    <a:pt x="1878" y="17227"/>
                  </a:lnTo>
                  <a:lnTo>
                    <a:pt x="2123" y="18003"/>
                  </a:lnTo>
                  <a:lnTo>
                    <a:pt x="2286" y="18411"/>
                  </a:lnTo>
                  <a:lnTo>
                    <a:pt x="2450" y="18779"/>
                  </a:lnTo>
                  <a:lnTo>
                    <a:pt x="2695" y="19105"/>
                  </a:lnTo>
                  <a:lnTo>
                    <a:pt x="2939" y="19432"/>
                  </a:lnTo>
                  <a:lnTo>
                    <a:pt x="3266" y="19718"/>
                  </a:lnTo>
                  <a:lnTo>
                    <a:pt x="3593" y="19962"/>
                  </a:lnTo>
                  <a:lnTo>
                    <a:pt x="3960" y="20167"/>
                  </a:lnTo>
                  <a:lnTo>
                    <a:pt x="4327" y="20330"/>
                  </a:lnTo>
                  <a:lnTo>
                    <a:pt x="4736" y="20493"/>
                  </a:lnTo>
                  <a:lnTo>
                    <a:pt x="5144" y="20616"/>
                  </a:lnTo>
                  <a:lnTo>
                    <a:pt x="5960" y="20820"/>
                  </a:lnTo>
                  <a:lnTo>
                    <a:pt x="6940" y="21065"/>
                  </a:lnTo>
                  <a:lnTo>
                    <a:pt x="7961" y="21228"/>
                  </a:lnTo>
                  <a:lnTo>
                    <a:pt x="8450" y="21269"/>
                  </a:lnTo>
                  <a:lnTo>
                    <a:pt x="8981" y="21310"/>
                  </a:lnTo>
                  <a:lnTo>
                    <a:pt x="9471" y="21269"/>
                  </a:lnTo>
                  <a:lnTo>
                    <a:pt x="10002" y="21228"/>
                  </a:lnTo>
                  <a:lnTo>
                    <a:pt x="10614" y="21065"/>
                  </a:lnTo>
                  <a:lnTo>
                    <a:pt x="10532" y="17187"/>
                  </a:lnTo>
                  <a:lnTo>
                    <a:pt x="10532" y="15635"/>
                  </a:lnTo>
                  <a:lnTo>
                    <a:pt x="10655" y="15309"/>
                  </a:lnTo>
                  <a:lnTo>
                    <a:pt x="10736" y="15146"/>
                  </a:lnTo>
                  <a:lnTo>
                    <a:pt x="10859" y="14901"/>
                  </a:lnTo>
                  <a:lnTo>
                    <a:pt x="10981" y="14615"/>
                  </a:lnTo>
                  <a:lnTo>
                    <a:pt x="11634" y="13104"/>
                  </a:lnTo>
                  <a:lnTo>
                    <a:pt x="12451" y="11104"/>
                  </a:lnTo>
                  <a:lnTo>
                    <a:pt x="12573" y="10818"/>
                  </a:lnTo>
                  <a:lnTo>
                    <a:pt x="12818" y="10165"/>
                  </a:lnTo>
                  <a:lnTo>
                    <a:pt x="13022" y="9675"/>
                  </a:lnTo>
                  <a:lnTo>
                    <a:pt x="13226" y="9186"/>
                  </a:lnTo>
                  <a:lnTo>
                    <a:pt x="13512" y="8369"/>
                  </a:lnTo>
                  <a:lnTo>
                    <a:pt x="14043" y="6777"/>
                  </a:lnTo>
                  <a:lnTo>
                    <a:pt x="14574" y="5185"/>
                  </a:lnTo>
                  <a:lnTo>
                    <a:pt x="14982" y="3634"/>
                  </a:lnTo>
                  <a:lnTo>
                    <a:pt x="15308" y="2164"/>
                  </a:lnTo>
                  <a:lnTo>
                    <a:pt x="15390" y="1797"/>
                  </a:lnTo>
                  <a:lnTo>
                    <a:pt x="15390" y="1715"/>
                  </a:lnTo>
                  <a:lnTo>
                    <a:pt x="15512" y="981"/>
                  </a:lnTo>
                  <a:lnTo>
                    <a:pt x="15512" y="858"/>
                  </a:lnTo>
                  <a:lnTo>
                    <a:pt x="15512" y="776"/>
                  </a:lnTo>
                  <a:lnTo>
                    <a:pt x="15512" y="613"/>
                  </a:lnTo>
                  <a:lnTo>
                    <a:pt x="15431" y="491"/>
                  </a:lnTo>
                  <a:lnTo>
                    <a:pt x="15390" y="327"/>
                  </a:lnTo>
                  <a:lnTo>
                    <a:pt x="15268" y="246"/>
                  </a:lnTo>
                  <a:lnTo>
                    <a:pt x="15186" y="123"/>
                  </a:lnTo>
                  <a:lnTo>
                    <a:pt x="15023" y="42"/>
                  </a:lnTo>
                  <a:lnTo>
                    <a:pt x="14900" y="1"/>
                  </a:lnTo>
                  <a:close/>
                </a:path>
              </a:pathLst>
            </a:custGeom>
            <a:solidFill>
              <a:srgbClr val="F7AC0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6" name="Google Shape;1696;p46"/>
            <p:cNvSpPr/>
            <p:nvPr/>
          </p:nvSpPr>
          <p:spPr>
            <a:xfrm>
              <a:off x="4962175" y="2312500"/>
              <a:ext cx="265350" cy="186800"/>
            </a:xfrm>
            <a:custGeom>
              <a:avLst/>
              <a:gdLst/>
              <a:ahLst/>
              <a:cxnLst/>
              <a:rect l="l" t="t" r="r" b="b"/>
              <a:pathLst>
                <a:path w="10614" h="7472" extrusionOk="0">
                  <a:moveTo>
                    <a:pt x="9838" y="1"/>
                  </a:moveTo>
                  <a:lnTo>
                    <a:pt x="9593" y="42"/>
                  </a:lnTo>
                  <a:lnTo>
                    <a:pt x="9308" y="83"/>
                  </a:lnTo>
                  <a:lnTo>
                    <a:pt x="9022" y="205"/>
                  </a:lnTo>
                  <a:lnTo>
                    <a:pt x="8532" y="491"/>
                  </a:lnTo>
                  <a:lnTo>
                    <a:pt x="8042" y="817"/>
                  </a:lnTo>
                  <a:lnTo>
                    <a:pt x="7593" y="1226"/>
                  </a:lnTo>
                  <a:lnTo>
                    <a:pt x="7144" y="1593"/>
                  </a:lnTo>
                  <a:lnTo>
                    <a:pt x="6654" y="1960"/>
                  </a:lnTo>
                  <a:lnTo>
                    <a:pt x="6164" y="2246"/>
                  </a:lnTo>
                  <a:lnTo>
                    <a:pt x="5879" y="2409"/>
                  </a:lnTo>
                  <a:lnTo>
                    <a:pt x="5634" y="2491"/>
                  </a:lnTo>
                  <a:lnTo>
                    <a:pt x="5307" y="2573"/>
                  </a:lnTo>
                  <a:lnTo>
                    <a:pt x="5021" y="2613"/>
                  </a:lnTo>
                  <a:lnTo>
                    <a:pt x="4695" y="2613"/>
                  </a:lnTo>
                  <a:lnTo>
                    <a:pt x="4368" y="2573"/>
                  </a:lnTo>
                  <a:lnTo>
                    <a:pt x="4083" y="2532"/>
                  </a:lnTo>
                  <a:lnTo>
                    <a:pt x="3756" y="2409"/>
                  </a:lnTo>
                  <a:lnTo>
                    <a:pt x="3470" y="2287"/>
                  </a:lnTo>
                  <a:lnTo>
                    <a:pt x="3225" y="2124"/>
                  </a:lnTo>
                  <a:lnTo>
                    <a:pt x="2940" y="1879"/>
                  </a:lnTo>
                  <a:lnTo>
                    <a:pt x="2572" y="1511"/>
                  </a:lnTo>
                  <a:lnTo>
                    <a:pt x="2164" y="1144"/>
                  </a:lnTo>
                  <a:lnTo>
                    <a:pt x="1715" y="777"/>
                  </a:lnTo>
                  <a:lnTo>
                    <a:pt x="1511" y="613"/>
                  </a:lnTo>
                  <a:lnTo>
                    <a:pt x="1266" y="491"/>
                  </a:lnTo>
                  <a:lnTo>
                    <a:pt x="1062" y="409"/>
                  </a:lnTo>
                  <a:lnTo>
                    <a:pt x="858" y="368"/>
                  </a:lnTo>
                  <a:lnTo>
                    <a:pt x="654" y="409"/>
                  </a:lnTo>
                  <a:lnTo>
                    <a:pt x="449" y="491"/>
                  </a:lnTo>
                  <a:lnTo>
                    <a:pt x="286" y="613"/>
                  </a:lnTo>
                  <a:lnTo>
                    <a:pt x="123" y="858"/>
                  </a:lnTo>
                  <a:lnTo>
                    <a:pt x="41" y="1062"/>
                  </a:lnTo>
                  <a:lnTo>
                    <a:pt x="0" y="1307"/>
                  </a:lnTo>
                  <a:lnTo>
                    <a:pt x="0" y="1552"/>
                  </a:lnTo>
                  <a:lnTo>
                    <a:pt x="41" y="1838"/>
                  </a:lnTo>
                  <a:lnTo>
                    <a:pt x="123" y="2450"/>
                  </a:lnTo>
                  <a:lnTo>
                    <a:pt x="327" y="3063"/>
                  </a:lnTo>
                  <a:lnTo>
                    <a:pt x="531" y="3675"/>
                  </a:lnTo>
                  <a:lnTo>
                    <a:pt x="776" y="4287"/>
                  </a:lnTo>
                  <a:lnTo>
                    <a:pt x="1184" y="5226"/>
                  </a:lnTo>
                  <a:lnTo>
                    <a:pt x="1388" y="5757"/>
                  </a:lnTo>
                  <a:lnTo>
                    <a:pt x="1470" y="6002"/>
                  </a:lnTo>
                  <a:lnTo>
                    <a:pt x="1511" y="6287"/>
                  </a:lnTo>
                  <a:lnTo>
                    <a:pt x="1470" y="6696"/>
                  </a:lnTo>
                  <a:lnTo>
                    <a:pt x="1429" y="7104"/>
                  </a:lnTo>
                  <a:lnTo>
                    <a:pt x="1429" y="7349"/>
                  </a:lnTo>
                  <a:lnTo>
                    <a:pt x="6450" y="7430"/>
                  </a:lnTo>
                  <a:lnTo>
                    <a:pt x="8818" y="7471"/>
                  </a:lnTo>
                  <a:lnTo>
                    <a:pt x="9104" y="7349"/>
                  </a:lnTo>
                  <a:lnTo>
                    <a:pt x="9675" y="7104"/>
                  </a:lnTo>
                  <a:lnTo>
                    <a:pt x="10614" y="6614"/>
                  </a:lnTo>
                  <a:lnTo>
                    <a:pt x="10614" y="5838"/>
                  </a:lnTo>
                  <a:lnTo>
                    <a:pt x="10573" y="4573"/>
                  </a:lnTo>
                  <a:lnTo>
                    <a:pt x="10492" y="3267"/>
                  </a:lnTo>
                  <a:lnTo>
                    <a:pt x="10369" y="2001"/>
                  </a:lnTo>
                  <a:lnTo>
                    <a:pt x="10247" y="736"/>
                  </a:lnTo>
                  <a:lnTo>
                    <a:pt x="10206" y="450"/>
                  </a:lnTo>
                  <a:lnTo>
                    <a:pt x="10165" y="246"/>
                  </a:lnTo>
                  <a:lnTo>
                    <a:pt x="10124" y="164"/>
                  </a:lnTo>
                  <a:lnTo>
                    <a:pt x="10083" y="83"/>
                  </a:lnTo>
                  <a:lnTo>
                    <a:pt x="9961" y="42"/>
                  </a:lnTo>
                  <a:lnTo>
                    <a:pt x="9838"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7" name="Google Shape;1697;p46"/>
            <p:cNvSpPr/>
            <p:nvPr/>
          </p:nvSpPr>
          <p:spPr>
            <a:xfrm>
              <a:off x="4782550" y="2419675"/>
              <a:ext cx="220475" cy="76550"/>
            </a:xfrm>
            <a:custGeom>
              <a:avLst/>
              <a:gdLst/>
              <a:ahLst/>
              <a:cxnLst/>
              <a:rect l="l" t="t" r="r" b="b"/>
              <a:pathLst>
                <a:path w="8819" h="3062" extrusionOk="0">
                  <a:moveTo>
                    <a:pt x="3634" y="0"/>
                  </a:moveTo>
                  <a:lnTo>
                    <a:pt x="3348" y="123"/>
                  </a:lnTo>
                  <a:lnTo>
                    <a:pt x="2613" y="368"/>
                  </a:lnTo>
                  <a:lnTo>
                    <a:pt x="1552" y="776"/>
                  </a:lnTo>
                  <a:lnTo>
                    <a:pt x="2083" y="1184"/>
                  </a:lnTo>
                  <a:lnTo>
                    <a:pt x="2287" y="1306"/>
                  </a:lnTo>
                  <a:lnTo>
                    <a:pt x="2042" y="1347"/>
                  </a:lnTo>
                  <a:lnTo>
                    <a:pt x="1470" y="1470"/>
                  </a:lnTo>
                  <a:lnTo>
                    <a:pt x="1103" y="1592"/>
                  </a:lnTo>
                  <a:lnTo>
                    <a:pt x="695" y="1755"/>
                  </a:lnTo>
                  <a:lnTo>
                    <a:pt x="327" y="1960"/>
                  </a:lnTo>
                  <a:lnTo>
                    <a:pt x="1" y="2245"/>
                  </a:lnTo>
                  <a:lnTo>
                    <a:pt x="1" y="2286"/>
                  </a:lnTo>
                  <a:lnTo>
                    <a:pt x="1" y="2327"/>
                  </a:lnTo>
                  <a:lnTo>
                    <a:pt x="82" y="2409"/>
                  </a:lnTo>
                  <a:lnTo>
                    <a:pt x="287" y="2490"/>
                  </a:lnTo>
                  <a:lnTo>
                    <a:pt x="572" y="2531"/>
                  </a:lnTo>
                  <a:lnTo>
                    <a:pt x="1389" y="2654"/>
                  </a:lnTo>
                  <a:lnTo>
                    <a:pt x="2491" y="2776"/>
                  </a:lnTo>
                  <a:lnTo>
                    <a:pt x="3838" y="2858"/>
                  </a:lnTo>
                  <a:lnTo>
                    <a:pt x="5348" y="2939"/>
                  </a:lnTo>
                  <a:lnTo>
                    <a:pt x="8614" y="3062"/>
                  </a:lnTo>
                  <a:lnTo>
                    <a:pt x="8818" y="3062"/>
                  </a:lnTo>
                  <a:lnTo>
                    <a:pt x="8737" y="2694"/>
                  </a:lnTo>
                  <a:lnTo>
                    <a:pt x="8655" y="2327"/>
                  </a:lnTo>
                  <a:lnTo>
                    <a:pt x="8492" y="2000"/>
                  </a:lnTo>
                  <a:lnTo>
                    <a:pt x="8328" y="1674"/>
                  </a:lnTo>
                  <a:lnTo>
                    <a:pt x="8083" y="1388"/>
                  </a:lnTo>
                  <a:lnTo>
                    <a:pt x="7839" y="1143"/>
                  </a:lnTo>
                  <a:lnTo>
                    <a:pt x="7553" y="939"/>
                  </a:lnTo>
                  <a:lnTo>
                    <a:pt x="7267" y="735"/>
                  </a:lnTo>
                  <a:lnTo>
                    <a:pt x="6900" y="572"/>
                  </a:lnTo>
                  <a:lnTo>
                    <a:pt x="6491" y="490"/>
                  </a:lnTo>
                  <a:lnTo>
                    <a:pt x="6083" y="449"/>
                  </a:lnTo>
                  <a:lnTo>
                    <a:pt x="5675" y="449"/>
                  </a:lnTo>
                  <a:lnTo>
                    <a:pt x="5267" y="531"/>
                  </a:lnTo>
                  <a:lnTo>
                    <a:pt x="4859" y="653"/>
                  </a:lnTo>
                  <a:lnTo>
                    <a:pt x="4491" y="857"/>
                  </a:lnTo>
                  <a:lnTo>
                    <a:pt x="4165" y="1102"/>
                  </a:lnTo>
                  <a:lnTo>
                    <a:pt x="4165" y="1102"/>
                  </a:lnTo>
                  <a:lnTo>
                    <a:pt x="4246" y="776"/>
                  </a:lnTo>
                  <a:lnTo>
                    <a:pt x="4246" y="490"/>
                  </a:lnTo>
                  <a:lnTo>
                    <a:pt x="4205" y="327"/>
                  </a:lnTo>
                  <a:lnTo>
                    <a:pt x="4165" y="204"/>
                  </a:lnTo>
                  <a:lnTo>
                    <a:pt x="4083" y="123"/>
                  </a:lnTo>
                  <a:lnTo>
                    <a:pt x="3961" y="41"/>
                  </a:lnTo>
                  <a:lnTo>
                    <a:pt x="379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8" name="Google Shape;1698;p46"/>
            <p:cNvSpPr/>
            <p:nvPr/>
          </p:nvSpPr>
          <p:spPr>
            <a:xfrm>
              <a:off x="5454075" y="2189025"/>
              <a:ext cx="279650" cy="298025"/>
            </a:xfrm>
            <a:custGeom>
              <a:avLst/>
              <a:gdLst/>
              <a:ahLst/>
              <a:cxnLst/>
              <a:rect l="l" t="t" r="r" b="b"/>
              <a:pathLst>
                <a:path w="11186" h="11921" extrusionOk="0">
                  <a:moveTo>
                    <a:pt x="11185" y="1"/>
                  </a:moveTo>
                  <a:lnTo>
                    <a:pt x="10940" y="123"/>
                  </a:lnTo>
                  <a:lnTo>
                    <a:pt x="10696" y="327"/>
                  </a:lnTo>
                  <a:lnTo>
                    <a:pt x="10491" y="490"/>
                  </a:lnTo>
                  <a:lnTo>
                    <a:pt x="10328" y="735"/>
                  </a:lnTo>
                  <a:lnTo>
                    <a:pt x="9879" y="1388"/>
                  </a:lnTo>
                  <a:lnTo>
                    <a:pt x="9471" y="2123"/>
                  </a:lnTo>
                  <a:lnTo>
                    <a:pt x="9063" y="2858"/>
                  </a:lnTo>
                  <a:lnTo>
                    <a:pt x="8818" y="3185"/>
                  </a:lnTo>
                  <a:lnTo>
                    <a:pt x="8573" y="3511"/>
                  </a:lnTo>
                  <a:lnTo>
                    <a:pt x="8287" y="3879"/>
                  </a:lnTo>
                  <a:lnTo>
                    <a:pt x="7961" y="4164"/>
                  </a:lnTo>
                  <a:lnTo>
                    <a:pt x="7634" y="4450"/>
                  </a:lnTo>
                  <a:lnTo>
                    <a:pt x="7267" y="4736"/>
                  </a:lnTo>
                  <a:lnTo>
                    <a:pt x="6858" y="4940"/>
                  </a:lnTo>
                  <a:lnTo>
                    <a:pt x="6450" y="5144"/>
                  </a:lnTo>
                  <a:lnTo>
                    <a:pt x="6042" y="5307"/>
                  </a:lnTo>
                  <a:lnTo>
                    <a:pt x="5593" y="5430"/>
                  </a:lnTo>
                  <a:lnTo>
                    <a:pt x="4981" y="5511"/>
                  </a:lnTo>
                  <a:lnTo>
                    <a:pt x="4327" y="5593"/>
                  </a:lnTo>
                  <a:lnTo>
                    <a:pt x="3062" y="5675"/>
                  </a:lnTo>
                  <a:lnTo>
                    <a:pt x="2450" y="5797"/>
                  </a:lnTo>
                  <a:lnTo>
                    <a:pt x="1837" y="5920"/>
                  </a:lnTo>
                  <a:lnTo>
                    <a:pt x="1552" y="6042"/>
                  </a:lnTo>
                  <a:lnTo>
                    <a:pt x="1266" y="6165"/>
                  </a:lnTo>
                  <a:lnTo>
                    <a:pt x="1021" y="6328"/>
                  </a:lnTo>
                  <a:lnTo>
                    <a:pt x="776" y="6491"/>
                  </a:lnTo>
                  <a:lnTo>
                    <a:pt x="409" y="6777"/>
                  </a:lnTo>
                  <a:lnTo>
                    <a:pt x="0" y="7022"/>
                  </a:lnTo>
                  <a:lnTo>
                    <a:pt x="286" y="8614"/>
                  </a:lnTo>
                  <a:lnTo>
                    <a:pt x="449" y="9389"/>
                  </a:lnTo>
                  <a:lnTo>
                    <a:pt x="613" y="10083"/>
                  </a:lnTo>
                  <a:lnTo>
                    <a:pt x="776" y="10696"/>
                  </a:lnTo>
                  <a:lnTo>
                    <a:pt x="980" y="11145"/>
                  </a:lnTo>
                  <a:lnTo>
                    <a:pt x="1062" y="11308"/>
                  </a:lnTo>
                  <a:lnTo>
                    <a:pt x="1184" y="11471"/>
                  </a:lnTo>
                  <a:lnTo>
                    <a:pt x="1266" y="11553"/>
                  </a:lnTo>
                  <a:lnTo>
                    <a:pt x="1388" y="11594"/>
                  </a:lnTo>
                  <a:lnTo>
                    <a:pt x="2409" y="11675"/>
                  </a:lnTo>
                  <a:lnTo>
                    <a:pt x="4082" y="11798"/>
                  </a:lnTo>
                  <a:lnTo>
                    <a:pt x="6042" y="11920"/>
                  </a:lnTo>
                  <a:lnTo>
                    <a:pt x="9675" y="11920"/>
                  </a:lnTo>
                  <a:lnTo>
                    <a:pt x="9797" y="11880"/>
                  </a:lnTo>
                  <a:lnTo>
                    <a:pt x="9920" y="11798"/>
                  </a:lnTo>
                  <a:lnTo>
                    <a:pt x="10042" y="11716"/>
                  </a:lnTo>
                  <a:lnTo>
                    <a:pt x="10124" y="11635"/>
                  </a:lnTo>
                  <a:lnTo>
                    <a:pt x="10206" y="11512"/>
                  </a:lnTo>
                  <a:lnTo>
                    <a:pt x="10247" y="11390"/>
                  </a:lnTo>
                  <a:lnTo>
                    <a:pt x="10247" y="11226"/>
                  </a:lnTo>
                  <a:lnTo>
                    <a:pt x="10247" y="10492"/>
                  </a:lnTo>
                  <a:lnTo>
                    <a:pt x="10206" y="9675"/>
                  </a:lnTo>
                  <a:lnTo>
                    <a:pt x="10206" y="9104"/>
                  </a:lnTo>
                  <a:lnTo>
                    <a:pt x="10247" y="8246"/>
                  </a:lnTo>
                  <a:lnTo>
                    <a:pt x="10491" y="6205"/>
                  </a:lnTo>
                  <a:lnTo>
                    <a:pt x="10736" y="4042"/>
                  </a:lnTo>
                  <a:lnTo>
                    <a:pt x="10981" y="2082"/>
                  </a:lnTo>
                  <a:lnTo>
                    <a:pt x="11185"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9" name="Google Shape;1699;p46"/>
            <p:cNvSpPr/>
            <p:nvPr/>
          </p:nvSpPr>
          <p:spPr>
            <a:xfrm>
              <a:off x="5292825" y="1503225"/>
              <a:ext cx="211275" cy="140850"/>
            </a:xfrm>
            <a:custGeom>
              <a:avLst/>
              <a:gdLst/>
              <a:ahLst/>
              <a:cxnLst/>
              <a:rect l="l" t="t" r="r" b="b"/>
              <a:pathLst>
                <a:path w="8451" h="5634" extrusionOk="0">
                  <a:moveTo>
                    <a:pt x="3348" y="1"/>
                  </a:moveTo>
                  <a:lnTo>
                    <a:pt x="2695" y="41"/>
                  </a:lnTo>
                  <a:lnTo>
                    <a:pt x="2042" y="123"/>
                  </a:lnTo>
                  <a:lnTo>
                    <a:pt x="1470" y="205"/>
                  </a:lnTo>
                  <a:lnTo>
                    <a:pt x="980" y="327"/>
                  </a:lnTo>
                  <a:lnTo>
                    <a:pt x="531" y="450"/>
                  </a:lnTo>
                  <a:lnTo>
                    <a:pt x="245" y="613"/>
                  </a:lnTo>
                  <a:lnTo>
                    <a:pt x="123" y="735"/>
                  </a:lnTo>
                  <a:lnTo>
                    <a:pt x="41" y="858"/>
                  </a:lnTo>
                  <a:lnTo>
                    <a:pt x="1" y="940"/>
                  </a:lnTo>
                  <a:lnTo>
                    <a:pt x="1" y="1103"/>
                  </a:lnTo>
                  <a:lnTo>
                    <a:pt x="82" y="1266"/>
                  </a:lnTo>
                  <a:lnTo>
                    <a:pt x="205" y="1429"/>
                  </a:lnTo>
                  <a:lnTo>
                    <a:pt x="939" y="2409"/>
                  </a:lnTo>
                  <a:lnTo>
                    <a:pt x="1715" y="3348"/>
                  </a:lnTo>
                  <a:lnTo>
                    <a:pt x="2531" y="4246"/>
                  </a:lnTo>
                  <a:lnTo>
                    <a:pt x="3389" y="5103"/>
                  </a:lnTo>
                  <a:lnTo>
                    <a:pt x="3756" y="5389"/>
                  </a:lnTo>
                  <a:lnTo>
                    <a:pt x="3960" y="5512"/>
                  </a:lnTo>
                  <a:lnTo>
                    <a:pt x="4164" y="5593"/>
                  </a:lnTo>
                  <a:lnTo>
                    <a:pt x="4368" y="5634"/>
                  </a:lnTo>
                  <a:lnTo>
                    <a:pt x="4573" y="5634"/>
                  </a:lnTo>
                  <a:lnTo>
                    <a:pt x="4777" y="5593"/>
                  </a:lnTo>
                  <a:lnTo>
                    <a:pt x="4940" y="5512"/>
                  </a:lnTo>
                  <a:lnTo>
                    <a:pt x="5307" y="5307"/>
                  </a:lnTo>
                  <a:lnTo>
                    <a:pt x="5634" y="4981"/>
                  </a:lnTo>
                  <a:lnTo>
                    <a:pt x="5920" y="4654"/>
                  </a:lnTo>
                  <a:lnTo>
                    <a:pt x="6205" y="4287"/>
                  </a:lnTo>
                  <a:lnTo>
                    <a:pt x="6654" y="3634"/>
                  </a:lnTo>
                  <a:lnTo>
                    <a:pt x="7185" y="2817"/>
                  </a:lnTo>
                  <a:lnTo>
                    <a:pt x="7716" y="1960"/>
                  </a:lnTo>
                  <a:lnTo>
                    <a:pt x="8165" y="1307"/>
                  </a:lnTo>
                  <a:lnTo>
                    <a:pt x="8369" y="899"/>
                  </a:lnTo>
                  <a:lnTo>
                    <a:pt x="8451" y="735"/>
                  </a:lnTo>
                  <a:lnTo>
                    <a:pt x="8451" y="531"/>
                  </a:lnTo>
                  <a:lnTo>
                    <a:pt x="8410" y="409"/>
                  </a:lnTo>
                  <a:lnTo>
                    <a:pt x="8369" y="327"/>
                  </a:lnTo>
                  <a:lnTo>
                    <a:pt x="8246" y="246"/>
                  </a:lnTo>
                  <a:lnTo>
                    <a:pt x="8165" y="164"/>
                  </a:lnTo>
                  <a:lnTo>
                    <a:pt x="8002" y="123"/>
                  </a:lnTo>
                  <a:lnTo>
                    <a:pt x="7838" y="123"/>
                  </a:lnTo>
                  <a:lnTo>
                    <a:pt x="7512" y="82"/>
                  </a:lnTo>
                  <a:lnTo>
                    <a:pt x="5920"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0" name="Google Shape;1700;p46"/>
            <p:cNvSpPr/>
            <p:nvPr/>
          </p:nvSpPr>
          <p:spPr>
            <a:xfrm>
              <a:off x="5398950" y="1634875"/>
              <a:ext cx="7175" cy="46975"/>
            </a:xfrm>
            <a:custGeom>
              <a:avLst/>
              <a:gdLst/>
              <a:ahLst/>
              <a:cxnLst/>
              <a:rect l="l" t="t" r="r" b="b"/>
              <a:pathLst>
                <a:path w="287" h="1879" extrusionOk="0">
                  <a:moveTo>
                    <a:pt x="164" y="1"/>
                  </a:moveTo>
                  <a:lnTo>
                    <a:pt x="42" y="82"/>
                  </a:lnTo>
                  <a:lnTo>
                    <a:pt x="1" y="164"/>
                  </a:lnTo>
                  <a:lnTo>
                    <a:pt x="1" y="1756"/>
                  </a:lnTo>
                  <a:lnTo>
                    <a:pt x="42" y="1838"/>
                  </a:lnTo>
                  <a:lnTo>
                    <a:pt x="164" y="1878"/>
                  </a:lnTo>
                  <a:lnTo>
                    <a:pt x="246" y="1838"/>
                  </a:lnTo>
                  <a:lnTo>
                    <a:pt x="287" y="1756"/>
                  </a:lnTo>
                  <a:lnTo>
                    <a:pt x="287" y="164"/>
                  </a:lnTo>
                  <a:lnTo>
                    <a:pt x="246" y="82"/>
                  </a:lnTo>
                  <a:lnTo>
                    <a:pt x="164"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1" name="Google Shape;1701;p46"/>
            <p:cNvSpPr/>
            <p:nvPr/>
          </p:nvSpPr>
          <p:spPr>
            <a:xfrm>
              <a:off x="5333650" y="1658350"/>
              <a:ext cx="72475" cy="37775"/>
            </a:xfrm>
            <a:custGeom>
              <a:avLst/>
              <a:gdLst/>
              <a:ahLst/>
              <a:cxnLst/>
              <a:rect l="l" t="t" r="r" b="b"/>
              <a:pathLst>
                <a:path w="2899" h="1511" extrusionOk="0">
                  <a:moveTo>
                    <a:pt x="123" y="0"/>
                  </a:moveTo>
                  <a:lnTo>
                    <a:pt x="41" y="41"/>
                  </a:lnTo>
                  <a:lnTo>
                    <a:pt x="0" y="123"/>
                  </a:lnTo>
                  <a:lnTo>
                    <a:pt x="0" y="286"/>
                  </a:lnTo>
                  <a:lnTo>
                    <a:pt x="0" y="450"/>
                  </a:lnTo>
                  <a:lnTo>
                    <a:pt x="123" y="735"/>
                  </a:lnTo>
                  <a:lnTo>
                    <a:pt x="327" y="980"/>
                  </a:lnTo>
                  <a:lnTo>
                    <a:pt x="572" y="1225"/>
                  </a:lnTo>
                  <a:lnTo>
                    <a:pt x="817" y="1348"/>
                  </a:lnTo>
                  <a:lnTo>
                    <a:pt x="1103" y="1429"/>
                  </a:lnTo>
                  <a:lnTo>
                    <a:pt x="1388" y="1511"/>
                  </a:lnTo>
                  <a:lnTo>
                    <a:pt x="1878" y="1511"/>
                  </a:lnTo>
                  <a:lnTo>
                    <a:pt x="2205" y="1470"/>
                  </a:lnTo>
                  <a:lnTo>
                    <a:pt x="2491" y="1348"/>
                  </a:lnTo>
                  <a:lnTo>
                    <a:pt x="2654" y="1266"/>
                  </a:lnTo>
                  <a:lnTo>
                    <a:pt x="2776" y="1143"/>
                  </a:lnTo>
                  <a:lnTo>
                    <a:pt x="2858" y="980"/>
                  </a:lnTo>
                  <a:lnTo>
                    <a:pt x="2899" y="858"/>
                  </a:lnTo>
                  <a:lnTo>
                    <a:pt x="2899" y="735"/>
                  </a:lnTo>
                  <a:lnTo>
                    <a:pt x="2817" y="694"/>
                  </a:lnTo>
                  <a:lnTo>
                    <a:pt x="2695" y="694"/>
                  </a:lnTo>
                  <a:lnTo>
                    <a:pt x="2613" y="817"/>
                  </a:lnTo>
                  <a:lnTo>
                    <a:pt x="2613" y="899"/>
                  </a:lnTo>
                  <a:lnTo>
                    <a:pt x="2531" y="980"/>
                  </a:lnTo>
                  <a:lnTo>
                    <a:pt x="2368" y="1103"/>
                  </a:lnTo>
                  <a:lnTo>
                    <a:pt x="2123" y="1184"/>
                  </a:lnTo>
                  <a:lnTo>
                    <a:pt x="1837" y="1225"/>
                  </a:lnTo>
                  <a:lnTo>
                    <a:pt x="1552" y="1225"/>
                  </a:lnTo>
                  <a:lnTo>
                    <a:pt x="1225" y="1184"/>
                  </a:lnTo>
                  <a:lnTo>
                    <a:pt x="980" y="1103"/>
                  </a:lnTo>
                  <a:lnTo>
                    <a:pt x="735" y="980"/>
                  </a:lnTo>
                  <a:lnTo>
                    <a:pt x="531" y="817"/>
                  </a:lnTo>
                  <a:lnTo>
                    <a:pt x="368" y="613"/>
                  </a:lnTo>
                  <a:lnTo>
                    <a:pt x="286" y="409"/>
                  </a:lnTo>
                  <a:lnTo>
                    <a:pt x="286" y="164"/>
                  </a:lnTo>
                  <a:lnTo>
                    <a:pt x="245" y="82"/>
                  </a:lnTo>
                  <a:lnTo>
                    <a:pt x="164"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2" name="Google Shape;1702;p46"/>
            <p:cNvSpPr/>
            <p:nvPr/>
          </p:nvSpPr>
          <p:spPr>
            <a:xfrm>
              <a:off x="5399975" y="1655300"/>
              <a:ext cx="63300" cy="37775"/>
            </a:xfrm>
            <a:custGeom>
              <a:avLst/>
              <a:gdLst/>
              <a:ahLst/>
              <a:cxnLst/>
              <a:rect l="l" t="t" r="r" b="b"/>
              <a:pathLst>
                <a:path w="2532" h="1511" extrusionOk="0">
                  <a:moveTo>
                    <a:pt x="2368" y="0"/>
                  </a:moveTo>
                  <a:lnTo>
                    <a:pt x="2287" y="41"/>
                  </a:lnTo>
                  <a:lnTo>
                    <a:pt x="2246" y="163"/>
                  </a:lnTo>
                  <a:lnTo>
                    <a:pt x="2246" y="367"/>
                  </a:lnTo>
                  <a:lnTo>
                    <a:pt x="2164" y="612"/>
                  </a:lnTo>
                  <a:lnTo>
                    <a:pt x="2042" y="816"/>
                  </a:lnTo>
                  <a:lnTo>
                    <a:pt x="1879" y="980"/>
                  </a:lnTo>
                  <a:lnTo>
                    <a:pt x="1674" y="1102"/>
                  </a:lnTo>
                  <a:lnTo>
                    <a:pt x="1430" y="1184"/>
                  </a:lnTo>
                  <a:lnTo>
                    <a:pt x="1185" y="1225"/>
                  </a:lnTo>
                  <a:lnTo>
                    <a:pt x="940" y="1225"/>
                  </a:lnTo>
                  <a:lnTo>
                    <a:pt x="695" y="1184"/>
                  </a:lnTo>
                  <a:lnTo>
                    <a:pt x="491" y="1102"/>
                  </a:lnTo>
                  <a:lnTo>
                    <a:pt x="327" y="980"/>
                  </a:lnTo>
                  <a:lnTo>
                    <a:pt x="246" y="776"/>
                  </a:lnTo>
                  <a:lnTo>
                    <a:pt x="205" y="694"/>
                  </a:lnTo>
                  <a:lnTo>
                    <a:pt x="82" y="694"/>
                  </a:lnTo>
                  <a:lnTo>
                    <a:pt x="1" y="735"/>
                  </a:lnTo>
                  <a:lnTo>
                    <a:pt x="1" y="816"/>
                  </a:lnTo>
                  <a:lnTo>
                    <a:pt x="42" y="980"/>
                  </a:lnTo>
                  <a:lnTo>
                    <a:pt x="82" y="1102"/>
                  </a:lnTo>
                  <a:lnTo>
                    <a:pt x="205" y="1225"/>
                  </a:lnTo>
                  <a:lnTo>
                    <a:pt x="327" y="1347"/>
                  </a:lnTo>
                  <a:lnTo>
                    <a:pt x="613" y="1429"/>
                  </a:lnTo>
                  <a:lnTo>
                    <a:pt x="899" y="1510"/>
                  </a:lnTo>
                  <a:lnTo>
                    <a:pt x="1062" y="1510"/>
                  </a:lnTo>
                  <a:lnTo>
                    <a:pt x="1307" y="1470"/>
                  </a:lnTo>
                  <a:lnTo>
                    <a:pt x="1593" y="1429"/>
                  </a:lnTo>
                  <a:lnTo>
                    <a:pt x="1838" y="1347"/>
                  </a:lnTo>
                  <a:lnTo>
                    <a:pt x="2042" y="1184"/>
                  </a:lnTo>
                  <a:lnTo>
                    <a:pt x="2246" y="980"/>
                  </a:lnTo>
                  <a:lnTo>
                    <a:pt x="2450" y="735"/>
                  </a:lnTo>
                  <a:lnTo>
                    <a:pt x="2532" y="408"/>
                  </a:lnTo>
                  <a:lnTo>
                    <a:pt x="2532" y="122"/>
                  </a:lnTo>
                  <a:lnTo>
                    <a:pt x="2491" y="41"/>
                  </a:lnTo>
                  <a:lnTo>
                    <a:pt x="240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3" name="Google Shape;1703;p46"/>
            <p:cNvSpPr/>
            <p:nvPr/>
          </p:nvSpPr>
          <p:spPr>
            <a:xfrm>
              <a:off x="5170350" y="1390975"/>
              <a:ext cx="73525" cy="75550"/>
            </a:xfrm>
            <a:custGeom>
              <a:avLst/>
              <a:gdLst/>
              <a:ahLst/>
              <a:cxnLst/>
              <a:rect l="l" t="t" r="r" b="b"/>
              <a:pathLst>
                <a:path w="2941" h="3022" extrusionOk="0">
                  <a:moveTo>
                    <a:pt x="1471" y="0"/>
                  </a:moveTo>
                  <a:lnTo>
                    <a:pt x="1185" y="41"/>
                  </a:lnTo>
                  <a:lnTo>
                    <a:pt x="899" y="123"/>
                  </a:lnTo>
                  <a:lnTo>
                    <a:pt x="654" y="245"/>
                  </a:lnTo>
                  <a:lnTo>
                    <a:pt x="409" y="449"/>
                  </a:lnTo>
                  <a:lnTo>
                    <a:pt x="246" y="653"/>
                  </a:lnTo>
                  <a:lnTo>
                    <a:pt x="83" y="939"/>
                  </a:lnTo>
                  <a:lnTo>
                    <a:pt x="1" y="1225"/>
                  </a:lnTo>
                  <a:lnTo>
                    <a:pt x="1" y="1511"/>
                  </a:lnTo>
                  <a:lnTo>
                    <a:pt x="1" y="1796"/>
                  </a:lnTo>
                  <a:lnTo>
                    <a:pt x="83" y="2082"/>
                  </a:lnTo>
                  <a:lnTo>
                    <a:pt x="246" y="2327"/>
                  </a:lnTo>
                  <a:lnTo>
                    <a:pt x="409" y="2572"/>
                  </a:lnTo>
                  <a:lnTo>
                    <a:pt x="654" y="2735"/>
                  </a:lnTo>
                  <a:lnTo>
                    <a:pt x="899" y="2899"/>
                  </a:lnTo>
                  <a:lnTo>
                    <a:pt x="1185" y="2980"/>
                  </a:lnTo>
                  <a:lnTo>
                    <a:pt x="1471" y="3021"/>
                  </a:lnTo>
                  <a:lnTo>
                    <a:pt x="1756" y="2980"/>
                  </a:lnTo>
                  <a:lnTo>
                    <a:pt x="2042" y="2899"/>
                  </a:lnTo>
                  <a:lnTo>
                    <a:pt x="2287" y="2735"/>
                  </a:lnTo>
                  <a:lnTo>
                    <a:pt x="2491" y="2572"/>
                  </a:lnTo>
                  <a:lnTo>
                    <a:pt x="2695" y="2327"/>
                  </a:lnTo>
                  <a:lnTo>
                    <a:pt x="2818" y="2082"/>
                  </a:lnTo>
                  <a:lnTo>
                    <a:pt x="2899" y="1796"/>
                  </a:lnTo>
                  <a:lnTo>
                    <a:pt x="2940" y="1511"/>
                  </a:lnTo>
                  <a:lnTo>
                    <a:pt x="2899" y="1225"/>
                  </a:lnTo>
                  <a:lnTo>
                    <a:pt x="2818" y="939"/>
                  </a:lnTo>
                  <a:lnTo>
                    <a:pt x="2695" y="653"/>
                  </a:lnTo>
                  <a:lnTo>
                    <a:pt x="2491" y="449"/>
                  </a:lnTo>
                  <a:lnTo>
                    <a:pt x="2287" y="245"/>
                  </a:lnTo>
                  <a:lnTo>
                    <a:pt x="2042" y="123"/>
                  </a:lnTo>
                  <a:lnTo>
                    <a:pt x="1756" y="41"/>
                  </a:lnTo>
                  <a:lnTo>
                    <a:pt x="1471"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4" name="Google Shape;1704;p46"/>
            <p:cNvSpPr/>
            <p:nvPr/>
          </p:nvSpPr>
          <p:spPr>
            <a:xfrm>
              <a:off x="5514275" y="1398125"/>
              <a:ext cx="67375" cy="68400"/>
            </a:xfrm>
            <a:custGeom>
              <a:avLst/>
              <a:gdLst/>
              <a:ahLst/>
              <a:cxnLst/>
              <a:rect l="l" t="t" r="r" b="b"/>
              <a:pathLst>
                <a:path w="2695" h="2736" extrusionOk="0">
                  <a:moveTo>
                    <a:pt x="1348" y="0"/>
                  </a:moveTo>
                  <a:lnTo>
                    <a:pt x="1062" y="41"/>
                  </a:lnTo>
                  <a:lnTo>
                    <a:pt x="817" y="82"/>
                  </a:lnTo>
                  <a:lnTo>
                    <a:pt x="572" y="245"/>
                  </a:lnTo>
                  <a:lnTo>
                    <a:pt x="368" y="408"/>
                  </a:lnTo>
                  <a:lnTo>
                    <a:pt x="205" y="612"/>
                  </a:lnTo>
                  <a:lnTo>
                    <a:pt x="82" y="816"/>
                  </a:lnTo>
                  <a:lnTo>
                    <a:pt x="42" y="1102"/>
                  </a:lnTo>
                  <a:lnTo>
                    <a:pt x="1" y="1347"/>
                  </a:lnTo>
                  <a:lnTo>
                    <a:pt x="42" y="1633"/>
                  </a:lnTo>
                  <a:lnTo>
                    <a:pt x="82" y="1878"/>
                  </a:lnTo>
                  <a:lnTo>
                    <a:pt x="205" y="2123"/>
                  </a:lnTo>
                  <a:lnTo>
                    <a:pt x="368" y="2327"/>
                  </a:lnTo>
                  <a:lnTo>
                    <a:pt x="572" y="2490"/>
                  </a:lnTo>
                  <a:lnTo>
                    <a:pt x="817" y="2613"/>
                  </a:lnTo>
                  <a:lnTo>
                    <a:pt x="1062" y="2694"/>
                  </a:lnTo>
                  <a:lnTo>
                    <a:pt x="1348" y="2735"/>
                  </a:lnTo>
                  <a:lnTo>
                    <a:pt x="1593" y="2694"/>
                  </a:lnTo>
                  <a:lnTo>
                    <a:pt x="1879" y="2613"/>
                  </a:lnTo>
                  <a:lnTo>
                    <a:pt x="2083" y="2490"/>
                  </a:lnTo>
                  <a:lnTo>
                    <a:pt x="2287" y="2327"/>
                  </a:lnTo>
                  <a:lnTo>
                    <a:pt x="2450" y="2123"/>
                  </a:lnTo>
                  <a:lnTo>
                    <a:pt x="2573" y="1878"/>
                  </a:lnTo>
                  <a:lnTo>
                    <a:pt x="2654" y="1633"/>
                  </a:lnTo>
                  <a:lnTo>
                    <a:pt x="2695" y="1347"/>
                  </a:lnTo>
                  <a:lnTo>
                    <a:pt x="2654" y="1102"/>
                  </a:lnTo>
                  <a:lnTo>
                    <a:pt x="2573" y="816"/>
                  </a:lnTo>
                  <a:lnTo>
                    <a:pt x="2450" y="612"/>
                  </a:lnTo>
                  <a:lnTo>
                    <a:pt x="2287" y="408"/>
                  </a:lnTo>
                  <a:lnTo>
                    <a:pt x="2083" y="245"/>
                  </a:lnTo>
                  <a:lnTo>
                    <a:pt x="1879" y="82"/>
                  </a:lnTo>
                  <a:lnTo>
                    <a:pt x="1593" y="41"/>
                  </a:lnTo>
                  <a:lnTo>
                    <a:pt x="134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5" name="Google Shape;1705;p46"/>
            <p:cNvSpPr/>
            <p:nvPr/>
          </p:nvSpPr>
          <p:spPr>
            <a:xfrm>
              <a:off x="5016250" y="1437925"/>
              <a:ext cx="118425" cy="120425"/>
            </a:xfrm>
            <a:custGeom>
              <a:avLst/>
              <a:gdLst/>
              <a:ahLst/>
              <a:cxnLst/>
              <a:rect l="l" t="t" r="r" b="b"/>
              <a:pathLst>
                <a:path w="4737" h="4817" extrusionOk="0">
                  <a:moveTo>
                    <a:pt x="2369" y="0"/>
                  </a:moveTo>
                  <a:lnTo>
                    <a:pt x="2124" y="41"/>
                  </a:lnTo>
                  <a:lnTo>
                    <a:pt x="1920" y="41"/>
                  </a:lnTo>
                  <a:lnTo>
                    <a:pt x="1471" y="204"/>
                  </a:lnTo>
                  <a:lnTo>
                    <a:pt x="1062" y="408"/>
                  </a:lnTo>
                  <a:lnTo>
                    <a:pt x="695" y="735"/>
                  </a:lnTo>
                  <a:lnTo>
                    <a:pt x="409" y="1061"/>
                  </a:lnTo>
                  <a:lnTo>
                    <a:pt x="205" y="1470"/>
                  </a:lnTo>
                  <a:lnTo>
                    <a:pt x="42" y="1919"/>
                  </a:lnTo>
                  <a:lnTo>
                    <a:pt x="1" y="2164"/>
                  </a:lnTo>
                  <a:lnTo>
                    <a:pt x="1" y="2409"/>
                  </a:lnTo>
                  <a:lnTo>
                    <a:pt x="1" y="2653"/>
                  </a:lnTo>
                  <a:lnTo>
                    <a:pt x="42" y="2898"/>
                  </a:lnTo>
                  <a:lnTo>
                    <a:pt x="205" y="3347"/>
                  </a:lnTo>
                  <a:lnTo>
                    <a:pt x="409" y="3756"/>
                  </a:lnTo>
                  <a:lnTo>
                    <a:pt x="695" y="4123"/>
                  </a:lnTo>
                  <a:lnTo>
                    <a:pt x="1062" y="4409"/>
                  </a:lnTo>
                  <a:lnTo>
                    <a:pt x="1471" y="4654"/>
                  </a:lnTo>
                  <a:lnTo>
                    <a:pt x="1920" y="4776"/>
                  </a:lnTo>
                  <a:lnTo>
                    <a:pt x="2124" y="4817"/>
                  </a:lnTo>
                  <a:lnTo>
                    <a:pt x="2614" y="4817"/>
                  </a:lnTo>
                  <a:lnTo>
                    <a:pt x="2858" y="4776"/>
                  </a:lnTo>
                  <a:lnTo>
                    <a:pt x="3307" y="4654"/>
                  </a:lnTo>
                  <a:lnTo>
                    <a:pt x="3716" y="4409"/>
                  </a:lnTo>
                  <a:lnTo>
                    <a:pt x="4042" y="4123"/>
                  </a:lnTo>
                  <a:lnTo>
                    <a:pt x="4328" y="3756"/>
                  </a:lnTo>
                  <a:lnTo>
                    <a:pt x="4573" y="3347"/>
                  </a:lnTo>
                  <a:lnTo>
                    <a:pt x="4695" y="2898"/>
                  </a:lnTo>
                  <a:lnTo>
                    <a:pt x="4736" y="2653"/>
                  </a:lnTo>
                  <a:lnTo>
                    <a:pt x="4736" y="2409"/>
                  </a:lnTo>
                  <a:lnTo>
                    <a:pt x="4736" y="2164"/>
                  </a:lnTo>
                  <a:lnTo>
                    <a:pt x="4695" y="1919"/>
                  </a:lnTo>
                  <a:lnTo>
                    <a:pt x="4573" y="1470"/>
                  </a:lnTo>
                  <a:lnTo>
                    <a:pt x="4328" y="1061"/>
                  </a:lnTo>
                  <a:lnTo>
                    <a:pt x="4042" y="735"/>
                  </a:lnTo>
                  <a:lnTo>
                    <a:pt x="3716" y="408"/>
                  </a:lnTo>
                  <a:lnTo>
                    <a:pt x="3307" y="204"/>
                  </a:lnTo>
                  <a:lnTo>
                    <a:pt x="2858" y="41"/>
                  </a:lnTo>
                  <a:lnTo>
                    <a:pt x="2614" y="41"/>
                  </a:lnTo>
                  <a:lnTo>
                    <a:pt x="2369"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6" name="Google Shape;1706;p46"/>
            <p:cNvSpPr/>
            <p:nvPr/>
          </p:nvSpPr>
          <p:spPr>
            <a:xfrm>
              <a:off x="5595925" y="1464450"/>
              <a:ext cx="115350" cy="116375"/>
            </a:xfrm>
            <a:custGeom>
              <a:avLst/>
              <a:gdLst/>
              <a:ahLst/>
              <a:cxnLst/>
              <a:rect l="l" t="t" r="r" b="b"/>
              <a:pathLst>
                <a:path w="4614" h="4655" extrusionOk="0">
                  <a:moveTo>
                    <a:pt x="2287" y="0"/>
                  </a:moveTo>
                  <a:lnTo>
                    <a:pt x="1837" y="41"/>
                  </a:lnTo>
                  <a:lnTo>
                    <a:pt x="1429" y="205"/>
                  </a:lnTo>
                  <a:lnTo>
                    <a:pt x="1021" y="409"/>
                  </a:lnTo>
                  <a:lnTo>
                    <a:pt x="694" y="694"/>
                  </a:lnTo>
                  <a:lnTo>
                    <a:pt x="409" y="1021"/>
                  </a:lnTo>
                  <a:lnTo>
                    <a:pt x="205" y="1429"/>
                  </a:lnTo>
                  <a:lnTo>
                    <a:pt x="41" y="1878"/>
                  </a:lnTo>
                  <a:lnTo>
                    <a:pt x="1" y="2327"/>
                  </a:lnTo>
                  <a:lnTo>
                    <a:pt x="41" y="2776"/>
                  </a:lnTo>
                  <a:lnTo>
                    <a:pt x="205" y="3225"/>
                  </a:lnTo>
                  <a:lnTo>
                    <a:pt x="409" y="3634"/>
                  </a:lnTo>
                  <a:lnTo>
                    <a:pt x="694" y="3960"/>
                  </a:lnTo>
                  <a:lnTo>
                    <a:pt x="1021" y="4246"/>
                  </a:lnTo>
                  <a:lnTo>
                    <a:pt x="1429" y="4450"/>
                  </a:lnTo>
                  <a:lnTo>
                    <a:pt x="1837" y="4613"/>
                  </a:lnTo>
                  <a:lnTo>
                    <a:pt x="2287" y="4654"/>
                  </a:lnTo>
                  <a:lnTo>
                    <a:pt x="2776" y="4613"/>
                  </a:lnTo>
                  <a:lnTo>
                    <a:pt x="3185" y="4450"/>
                  </a:lnTo>
                  <a:lnTo>
                    <a:pt x="3593" y="4246"/>
                  </a:lnTo>
                  <a:lnTo>
                    <a:pt x="3919" y="3960"/>
                  </a:lnTo>
                  <a:lnTo>
                    <a:pt x="4205" y="3634"/>
                  </a:lnTo>
                  <a:lnTo>
                    <a:pt x="4409" y="3225"/>
                  </a:lnTo>
                  <a:lnTo>
                    <a:pt x="4532" y="2776"/>
                  </a:lnTo>
                  <a:lnTo>
                    <a:pt x="4613" y="2327"/>
                  </a:lnTo>
                  <a:lnTo>
                    <a:pt x="4532" y="1878"/>
                  </a:lnTo>
                  <a:lnTo>
                    <a:pt x="4409" y="1429"/>
                  </a:lnTo>
                  <a:lnTo>
                    <a:pt x="4205" y="1021"/>
                  </a:lnTo>
                  <a:lnTo>
                    <a:pt x="3919" y="694"/>
                  </a:lnTo>
                  <a:lnTo>
                    <a:pt x="3593" y="409"/>
                  </a:lnTo>
                  <a:lnTo>
                    <a:pt x="3185" y="205"/>
                  </a:lnTo>
                  <a:lnTo>
                    <a:pt x="2776" y="41"/>
                  </a:lnTo>
                  <a:lnTo>
                    <a:pt x="2287"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7" name="Google Shape;1707;p46"/>
            <p:cNvSpPr/>
            <p:nvPr/>
          </p:nvSpPr>
          <p:spPr>
            <a:xfrm>
              <a:off x="4856025" y="1059300"/>
              <a:ext cx="228625" cy="331700"/>
            </a:xfrm>
            <a:custGeom>
              <a:avLst/>
              <a:gdLst/>
              <a:ahLst/>
              <a:cxnLst/>
              <a:rect l="l" t="t" r="r" b="b"/>
              <a:pathLst>
                <a:path w="9145" h="13268" extrusionOk="0">
                  <a:moveTo>
                    <a:pt x="654" y="0"/>
                  </a:moveTo>
                  <a:lnTo>
                    <a:pt x="450" y="41"/>
                  </a:lnTo>
                  <a:lnTo>
                    <a:pt x="246" y="123"/>
                  </a:lnTo>
                  <a:lnTo>
                    <a:pt x="83" y="1307"/>
                  </a:lnTo>
                  <a:lnTo>
                    <a:pt x="42" y="1960"/>
                  </a:lnTo>
                  <a:lnTo>
                    <a:pt x="1" y="2613"/>
                  </a:lnTo>
                  <a:lnTo>
                    <a:pt x="1" y="3348"/>
                  </a:lnTo>
                  <a:lnTo>
                    <a:pt x="42" y="4083"/>
                  </a:lnTo>
                  <a:lnTo>
                    <a:pt x="83" y="4899"/>
                  </a:lnTo>
                  <a:lnTo>
                    <a:pt x="205" y="5715"/>
                  </a:lnTo>
                  <a:lnTo>
                    <a:pt x="328" y="6573"/>
                  </a:lnTo>
                  <a:lnTo>
                    <a:pt x="532" y="7471"/>
                  </a:lnTo>
                  <a:lnTo>
                    <a:pt x="777" y="8369"/>
                  </a:lnTo>
                  <a:lnTo>
                    <a:pt x="1062" y="9308"/>
                  </a:lnTo>
                  <a:lnTo>
                    <a:pt x="1389" y="10247"/>
                  </a:lnTo>
                  <a:lnTo>
                    <a:pt x="1797" y="11226"/>
                  </a:lnTo>
                  <a:lnTo>
                    <a:pt x="2287" y="12247"/>
                  </a:lnTo>
                  <a:lnTo>
                    <a:pt x="2818" y="13267"/>
                  </a:lnTo>
                  <a:lnTo>
                    <a:pt x="3797" y="12614"/>
                  </a:lnTo>
                  <a:lnTo>
                    <a:pt x="5226" y="11594"/>
                  </a:lnTo>
                  <a:lnTo>
                    <a:pt x="6614" y="10573"/>
                  </a:lnTo>
                  <a:lnTo>
                    <a:pt x="7267" y="10042"/>
                  </a:lnTo>
                  <a:lnTo>
                    <a:pt x="7920" y="9471"/>
                  </a:lnTo>
                  <a:lnTo>
                    <a:pt x="8533" y="8859"/>
                  </a:lnTo>
                  <a:lnTo>
                    <a:pt x="9104" y="8205"/>
                  </a:lnTo>
                  <a:lnTo>
                    <a:pt x="7471" y="8083"/>
                  </a:lnTo>
                  <a:lnTo>
                    <a:pt x="7186" y="8042"/>
                  </a:lnTo>
                  <a:lnTo>
                    <a:pt x="7063" y="8001"/>
                  </a:lnTo>
                  <a:lnTo>
                    <a:pt x="6941" y="7920"/>
                  </a:lnTo>
                  <a:lnTo>
                    <a:pt x="6818" y="7756"/>
                  </a:lnTo>
                  <a:lnTo>
                    <a:pt x="6777" y="7593"/>
                  </a:lnTo>
                  <a:lnTo>
                    <a:pt x="6777" y="7389"/>
                  </a:lnTo>
                  <a:lnTo>
                    <a:pt x="6818" y="7185"/>
                  </a:lnTo>
                  <a:lnTo>
                    <a:pt x="6900" y="7022"/>
                  </a:lnTo>
                  <a:lnTo>
                    <a:pt x="7022" y="6858"/>
                  </a:lnTo>
                  <a:lnTo>
                    <a:pt x="7349" y="6613"/>
                  </a:lnTo>
                  <a:lnTo>
                    <a:pt x="7757" y="6287"/>
                  </a:lnTo>
                  <a:lnTo>
                    <a:pt x="8206" y="6001"/>
                  </a:lnTo>
                  <a:lnTo>
                    <a:pt x="8655" y="5756"/>
                  </a:lnTo>
                  <a:lnTo>
                    <a:pt x="9145" y="5552"/>
                  </a:lnTo>
                  <a:lnTo>
                    <a:pt x="6859" y="5348"/>
                  </a:lnTo>
                  <a:lnTo>
                    <a:pt x="6655" y="5307"/>
                  </a:lnTo>
                  <a:lnTo>
                    <a:pt x="6492" y="5266"/>
                  </a:lnTo>
                  <a:lnTo>
                    <a:pt x="6369" y="5185"/>
                  </a:lnTo>
                  <a:lnTo>
                    <a:pt x="6287" y="5021"/>
                  </a:lnTo>
                  <a:lnTo>
                    <a:pt x="6247" y="4940"/>
                  </a:lnTo>
                  <a:lnTo>
                    <a:pt x="6287" y="4817"/>
                  </a:lnTo>
                  <a:lnTo>
                    <a:pt x="6410" y="4695"/>
                  </a:lnTo>
                  <a:lnTo>
                    <a:pt x="6573" y="4532"/>
                  </a:lnTo>
                  <a:lnTo>
                    <a:pt x="6737" y="4450"/>
                  </a:lnTo>
                  <a:lnTo>
                    <a:pt x="7635" y="4123"/>
                  </a:lnTo>
                  <a:lnTo>
                    <a:pt x="8533" y="3838"/>
                  </a:lnTo>
                  <a:lnTo>
                    <a:pt x="7961" y="3348"/>
                  </a:lnTo>
                  <a:lnTo>
                    <a:pt x="7349" y="2858"/>
                  </a:lnTo>
                  <a:lnTo>
                    <a:pt x="6737" y="2450"/>
                  </a:lnTo>
                  <a:lnTo>
                    <a:pt x="6083" y="2041"/>
                  </a:lnTo>
                  <a:lnTo>
                    <a:pt x="5553" y="1797"/>
                  </a:lnTo>
                  <a:lnTo>
                    <a:pt x="5022" y="1592"/>
                  </a:lnTo>
                  <a:lnTo>
                    <a:pt x="3961" y="1143"/>
                  </a:lnTo>
                  <a:lnTo>
                    <a:pt x="3144" y="776"/>
                  </a:lnTo>
                  <a:lnTo>
                    <a:pt x="2654" y="572"/>
                  </a:lnTo>
                  <a:lnTo>
                    <a:pt x="2165" y="327"/>
                  </a:lnTo>
                  <a:lnTo>
                    <a:pt x="1634" y="164"/>
                  </a:lnTo>
                  <a:lnTo>
                    <a:pt x="1103" y="41"/>
                  </a:lnTo>
                  <a:lnTo>
                    <a:pt x="899"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8" name="Google Shape;1708;p46"/>
            <p:cNvSpPr/>
            <p:nvPr/>
          </p:nvSpPr>
          <p:spPr>
            <a:xfrm>
              <a:off x="5623475" y="1076650"/>
              <a:ext cx="215350" cy="339850"/>
            </a:xfrm>
            <a:custGeom>
              <a:avLst/>
              <a:gdLst/>
              <a:ahLst/>
              <a:cxnLst/>
              <a:rect l="l" t="t" r="r" b="b"/>
              <a:pathLst>
                <a:path w="8614" h="13594" extrusionOk="0">
                  <a:moveTo>
                    <a:pt x="8614" y="0"/>
                  </a:moveTo>
                  <a:lnTo>
                    <a:pt x="8124" y="164"/>
                  </a:lnTo>
                  <a:lnTo>
                    <a:pt x="7634" y="368"/>
                  </a:lnTo>
                  <a:lnTo>
                    <a:pt x="6695" y="817"/>
                  </a:lnTo>
                  <a:lnTo>
                    <a:pt x="5757" y="1347"/>
                  </a:lnTo>
                  <a:lnTo>
                    <a:pt x="4899" y="1878"/>
                  </a:lnTo>
                  <a:lnTo>
                    <a:pt x="3920" y="2450"/>
                  </a:lnTo>
                  <a:lnTo>
                    <a:pt x="2981" y="3103"/>
                  </a:lnTo>
                  <a:lnTo>
                    <a:pt x="2083" y="3756"/>
                  </a:lnTo>
                  <a:lnTo>
                    <a:pt x="1185" y="4491"/>
                  </a:lnTo>
                  <a:lnTo>
                    <a:pt x="1062" y="4613"/>
                  </a:lnTo>
                  <a:lnTo>
                    <a:pt x="940" y="4736"/>
                  </a:lnTo>
                  <a:lnTo>
                    <a:pt x="899" y="4858"/>
                  </a:lnTo>
                  <a:lnTo>
                    <a:pt x="899" y="5021"/>
                  </a:lnTo>
                  <a:lnTo>
                    <a:pt x="980" y="5144"/>
                  </a:lnTo>
                  <a:lnTo>
                    <a:pt x="1103" y="5225"/>
                  </a:lnTo>
                  <a:lnTo>
                    <a:pt x="1266" y="5225"/>
                  </a:lnTo>
                  <a:lnTo>
                    <a:pt x="1429" y="5266"/>
                  </a:lnTo>
                  <a:lnTo>
                    <a:pt x="2572" y="5266"/>
                  </a:lnTo>
                  <a:lnTo>
                    <a:pt x="1919" y="5797"/>
                  </a:lnTo>
                  <a:lnTo>
                    <a:pt x="1307" y="6328"/>
                  </a:lnTo>
                  <a:lnTo>
                    <a:pt x="735" y="6858"/>
                  </a:lnTo>
                  <a:lnTo>
                    <a:pt x="205" y="7471"/>
                  </a:lnTo>
                  <a:lnTo>
                    <a:pt x="82" y="7634"/>
                  </a:lnTo>
                  <a:lnTo>
                    <a:pt x="1" y="7797"/>
                  </a:lnTo>
                  <a:lnTo>
                    <a:pt x="1" y="8001"/>
                  </a:lnTo>
                  <a:lnTo>
                    <a:pt x="1" y="8083"/>
                  </a:lnTo>
                  <a:lnTo>
                    <a:pt x="42" y="8124"/>
                  </a:lnTo>
                  <a:lnTo>
                    <a:pt x="164" y="8205"/>
                  </a:lnTo>
                  <a:lnTo>
                    <a:pt x="246" y="8246"/>
                  </a:lnTo>
                  <a:lnTo>
                    <a:pt x="491" y="8246"/>
                  </a:lnTo>
                  <a:lnTo>
                    <a:pt x="1144" y="8205"/>
                  </a:lnTo>
                  <a:lnTo>
                    <a:pt x="1797" y="8042"/>
                  </a:lnTo>
                  <a:lnTo>
                    <a:pt x="1470" y="8328"/>
                  </a:lnTo>
                  <a:lnTo>
                    <a:pt x="1144" y="8614"/>
                  </a:lnTo>
                  <a:lnTo>
                    <a:pt x="899" y="8940"/>
                  </a:lnTo>
                  <a:lnTo>
                    <a:pt x="695" y="9348"/>
                  </a:lnTo>
                  <a:lnTo>
                    <a:pt x="1225" y="9634"/>
                  </a:lnTo>
                  <a:lnTo>
                    <a:pt x="1674" y="10002"/>
                  </a:lnTo>
                  <a:lnTo>
                    <a:pt x="2083" y="10451"/>
                  </a:lnTo>
                  <a:lnTo>
                    <a:pt x="2450" y="10940"/>
                  </a:lnTo>
                  <a:lnTo>
                    <a:pt x="2817" y="11471"/>
                  </a:lnTo>
                  <a:lnTo>
                    <a:pt x="3103" y="12002"/>
                  </a:lnTo>
                  <a:lnTo>
                    <a:pt x="3634" y="13104"/>
                  </a:lnTo>
                  <a:lnTo>
                    <a:pt x="3756" y="13349"/>
                  </a:lnTo>
                  <a:lnTo>
                    <a:pt x="3879" y="13594"/>
                  </a:lnTo>
                  <a:lnTo>
                    <a:pt x="4818" y="11430"/>
                  </a:lnTo>
                  <a:lnTo>
                    <a:pt x="5512" y="9838"/>
                  </a:lnTo>
                  <a:lnTo>
                    <a:pt x="6246" y="7960"/>
                  </a:lnTo>
                  <a:lnTo>
                    <a:pt x="6981" y="5919"/>
                  </a:lnTo>
                  <a:lnTo>
                    <a:pt x="7675" y="3878"/>
                  </a:lnTo>
                  <a:lnTo>
                    <a:pt x="7961" y="2858"/>
                  </a:lnTo>
                  <a:lnTo>
                    <a:pt x="8247" y="1878"/>
                  </a:lnTo>
                  <a:lnTo>
                    <a:pt x="8451" y="898"/>
                  </a:lnTo>
                  <a:lnTo>
                    <a:pt x="8614" y="0"/>
                  </a:lnTo>
                  <a:close/>
                </a:path>
              </a:pathLst>
            </a:custGeom>
            <a:solidFill>
              <a:srgbClr val="FCC34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9" name="Google Shape;1709;p46"/>
            <p:cNvSpPr/>
            <p:nvPr/>
          </p:nvSpPr>
          <p:spPr>
            <a:xfrm>
              <a:off x="4859100" y="1569575"/>
              <a:ext cx="894000" cy="547025"/>
            </a:xfrm>
            <a:custGeom>
              <a:avLst/>
              <a:gdLst/>
              <a:ahLst/>
              <a:cxnLst/>
              <a:rect l="l" t="t" r="r" b="b"/>
              <a:pathLst>
                <a:path w="35760" h="21881" extrusionOk="0">
                  <a:moveTo>
                    <a:pt x="1307" y="0"/>
                  </a:moveTo>
                  <a:lnTo>
                    <a:pt x="1184" y="82"/>
                  </a:lnTo>
                  <a:lnTo>
                    <a:pt x="1103" y="163"/>
                  </a:lnTo>
                  <a:lnTo>
                    <a:pt x="1021" y="245"/>
                  </a:lnTo>
                  <a:lnTo>
                    <a:pt x="980" y="367"/>
                  </a:lnTo>
                  <a:lnTo>
                    <a:pt x="899" y="612"/>
                  </a:lnTo>
                  <a:lnTo>
                    <a:pt x="899" y="898"/>
                  </a:lnTo>
                  <a:lnTo>
                    <a:pt x="980" y="1306"/>
                  </a:lnTo>
                  <a:lnTo>
                    <a:pt x="1103" y="1755"/>
                  </a:lnTo>
                  <a:lnTo>
                    <a:pt x="1266" y="2164"/>
                  </a:lnTo>
                  <a:lnTo>
                    <a:pt x="1470" y="2531"/>
                  </a:lnTo>
                  <a:lnTo>
                    <a:pt x="1348" y="2408"/>
                  </a:lnTo>
                  <a:lnTo>
                    <a:pt x="1225" y="2327"/>
                  </a:lnTo>
                  <a:lnTo>
                    <a:pt x="1103" y="2286"/>
                  </a:lnTo>
                  <a:lnTo>
                    <a:pt x="858" y="2286"/>
                  </a:lnTo>
                  <a:lnTo>
                    <a:pt x="735" y="2327"/>
                  </a:lnTo>
                  <a:lnTo>
                    <a:pt x="490" y="2449"/>
                  </a:lnTo>
                  <a:lnTo>
                    <a:pt x="286" y="2653"/>
                  </a:lnTo>
                  <a:lnTo>
                    <a:pt x="123" y="2898"/>
                  </a:lnTo>
                  <a:lnTo>
                    <a:pt x="0" y="3184"/>
                  </a:lnTo>
                  <a:lnTo>
                    <a:pt x="0" y="3429"/>
                  </a:lnTo>
                  <a:lnTo>
                    <a:pt x="41" y="3715"/>
                  </a:lnTo>
                  <a:lnTo>
                    <a:pt x="164" y="3960"/>
                  </a:lnTo>
                  <a:lnTo>
                    <a:pt x="327" y="4205"/>
                  </a:lnTo>
                  <a:lnTo>
                    <a:pt x="531" y="4450"/>
                  </a:lnTo>
                  <a:lnTo>
                    <a:pt x="939" y="4939"/>
                  </a:lnTo>
                  <a:lnTo>
                    <a:pt x="1266" y="5348"/>
                  </a:lnTo>
                  <a:lnTo>
                    <a:pt x="1756" y="6123"/>
                  </a:lnTo>
                  <a:lnTo>
                    <a:pt x="2164" y="6899"/>
                  </a:lnTo>
                  <a:lnTo>
                    <a:pt x="2654" y="7634"/>
                  </a:lnTo>
                  <a:lnTo>
                    <a:pt x="2899" y="8001"/>
                  </a:lnTo>
                  <a:lnTo>
                    <a:pt x="3185" y="8328"/>
                  </a:lnTo>
                  <a:lnTo>
                    <a:pt x="3838" y="9022"/>
                  </a:lnTo>
                  <a:lnTo>
                    <a:pt x="4532" y="9675"/>
                  </a:lnTo>
                  <a:lnTo>
                    <a:pt x="5266" y="10287"/>
                  </a:lnTo>
                  <a:lnTo>
                    <a:pt x="6001" y="10899"/>
                  </a:lnTo>
                  <a:lnTo>
                    <a:pt x="7063" y="11716"/>
                  </a:lnTo>
                  <a:lnTo>
                    <a:pt x="8124" y="12532"/>
                  </a:lnTo>
                  <a:lnTo>
                    <a:pt x="9185" y="13267"/>
                  </a:lnTo>
                  <a:lnTo>
                    <a:pt x="10328" y="14002"/>
                  </a:lnTo>
                  <a:lnTo>
                    <a:pt x="11104" y="14451"/>
                  </a:lnTo>
                  <a:lnTo>
                    <a:pt x="11920" y="14900"/>
                  </a:lnTo>
                  <a:lnTo>
                    <a:pt x="13553" y="15757"/>
                  </a:lnTo>
                  <a:lnTo>
                    <a:pt x="15227" y="16573"/>
                  </a:lnTo>
                  <a:lnTo>
                    <a:pt x="16860" y="17431"/>
                  </a:lnTo>
                  <a:lnTo>
                    <a:pt x="17676" y="17880"/>
                  </a:lnTo>
                  <a:lnTo>
                    <a:pt x="18452" y="18370"/>
                  </a:lnTo>
                  <a:lnTo>
                    <a:pt x="19227" y="18859"/>
                  </a:lnTo>
                  <a:lnTo>
                    <a:pt x="19962" y="19390"/>
                  </a:lnTo>
                  <a:lnTo>
                    <a:pt x="20656" y="19921"/>
                  </a:lnTo>
                  <a:lnTo>
                    <a:pt x="21309" y="20533"/>
                  </a:lnTo>
                  <a:lnTo>
                    <a:pt x="21962" y="21186"/>
                  </a:lnTo>
                  <a:lnTo>
                    <a:pt x="22534" y="21880"/>
                  </a:lnTo>
                  <a:lnTo>
                    <a:pt x="23309" y="21350"/>
                  </a:lnTo>
                  <a:lnTo>
                    <a:pt x="24085" y="20737"/>
                  </a:lnTo>
                  <a:lnTo>
                    <a:pt x="24820" y="20166"/>
                  </a:lnTo>
                  <a:lnTo>
                    <a:pt x="25555" y="19513"/>
                  </a:lnTo>
                  <a:lnTo>
                    <a:pt x="26249" y="18859"/>
                  </a:lnTo>
                  <a:lnTo>
                    <a:pt x="26943" y="18206"/>
                  </a:lnTo>
                  <a:lnTo>
                    <a:pt x="27596" y="17512"/>
                  </a:lnTo>
                  <a:lnTo>
                    <a:pt x="28249" y="16778"/>
                  </a:lnTo>
                  <a:lnTo>
                    <a:pt x="28861" y="16043"/>
                  </a:lnTo>
                  <a:lnTo>
                    <a:pt x="29433" y="15308"/>
                  </a:lnTo>
                  <a:lnTo>
                    <a:pt x="30004" y="14532"/>
                  </a:lnTo>
                  <a:lnTo>
                    <a:pt x="30535" y="13716"/>
                  </a:lnTo>
                  <a:lnTo>
                    <a:pt x="31066" y="12900"/>
                  </a:lnTo>
                  <a:lnTo>
                    <a:pt x="31555" y="12083"/>
                  </a:lnTo>
                  <a:lnTo>
                    <a:pt x="32004" y="11226"/>
                  </a:lnTo>
                  <a:lnTo>
                    <a:pt x="32453" y="10369"/>
                  </a:lnTo>
                  <a:lnTo>
                    <a:pt x="32984" y="9185"/>
                  </a:lnTo>
                  <a:lnTo>
                    <a:pt x="33596" y="7960"/>
                  </a:lnTo>
                  <a:lnTo>
                    <a:pt x="33923" y="7389"/>
                  </a:lnTo>
                  <a:lnTo>
                    <a:pt x="34250" y="6817"/>
                  </a:lnTo>
                  <a:lnTo>
                    <a:pt x="34658" y="6287"/>
                  </a:lnTo>
                  <a:lnTo>
                    <a:pt x="35066" y="5797"/>
                  </a:lnTo>
                  <a:lnTo>
                    <a:pt x="35311" y="5552"/>
                  </a:lnTo>
                  <a:lnTo>
                    <a:pt x="35515" y="5266"/>
                  </a:lnTo>
                  <a:lnTo>
                    <a:pt x="35678" y="4980"/>
                  </a:lnTo>
                  <a:lnTo>
                    <a:pt x="35719" y="4817"/>
                  </a:lnTo>
                  <a:lnTo>
                    <a:pt x="35760" y="4654"/>
                  </a:lnTo>
                  <a:lnTo>
                    <a:pt x="35719" y="4490"/>
                  </a:lnTo>
                  <a:lnTo>
                    <a:pt x="35638" y="4368"/>
                  </a:lnTo>
                  <a:lnTo>
                    <a:pt x="35515" y="4245"/>
                  </a:lnTo>
                  <a:lnTo>
                    <a:pt x="35352" y="4164"/>
                  </a:lnTo>
                  <a:lnTo>
                    <a:pt x="35189" y="4123"/>
                  </a:lnTo>
                  <a:lnTo>
                    <a:pt x="35066" y="4164"/>
                  </a:lnTo>
                  <a:lnTo>
                    <a:pt x="34944" y="4205"/>
                  </a:lnTo>
                  <a:lnTo>
                    <a:pt x="34862" y="4327"/>
                  </a:lnTo>
                  <a:lnTo>
                    <a:pt x="34984" y="3960"/>
                  </a:lnTo>
                  <a:lnTo>
                    <a:pt x="35025" y="3592"/>
                  </a:lnTo>
                  <a:lnTo>
                    <a:pt x="35025" y="3225"/>
                  </a:lnTo>
                  <a:lnTo>
                    <a:pt x="34944" y="2858"/>
                  </a:lnTo>
                  <a:lnTo>
                    <a:pt x="34658" y="3062"/>
                  </a:lnTo>
                  <a:lnTo>
                    <a:pt x="34372" y="3266"/>
                  </a:lnTo>
                  <a:lnTo>
                    <a:pt x="33841" y="3756"/>
                  </a:lnTo>
                  <a:lnTo>
                    <a:pt x="33352" y="4245"/>
                  </a:lnTo>
                  <a:lnTo>
                    <a:pt x="32780" y="4735"/>
                  </a:lnTo>
                  <a:lnTo>
                    <a:pt x="32290" y="5103"/>
                  </a:lnTo>
                  <a:lnTo>
                    <a:pt x="31760" y="5388"/>
                  </a:lnTo>
                  <a:lnTo>
                    <a:pt x="31188" y="5674"/>
                  </a:lnTo>
                  <a:lnTo>
                    <a:pt x="30576" y="5878"/>
                  </a:lnTo>
                  <a:lnTo>
                    <a:pt x="29188" y="6409"/>
                  </a:lnTo>
                  <a:lnTo>
                    <a:pt x="27759" y="6858"/>
                  </a:lnTo>
                  <a:lnTo>
                    <a:pt x="26289" y="7185"/>
                  </a:lnTo>
                  <a:lnTo>
                    <a:pt x="24820" y="7470"/>
                  </a:lnTo>
                  <a:lnTo>
                    <a:pt x="23350" y="7674"/>
                  </a:lnTo>
                  <a:lnTo>
                    <a:pt x="21840" y="7797"/>
                  </a:lnTo>
                  <a:lnTo>
                    <a:pt x="20370" y="7838"/>
                  </a:lnTo>
                  <a:lnTo>
                    <a:pt x="18860" y="7797"/>
                  </a:lnTo>
                  <a:lnTo>
                    <a:pt x="17350" y="7715"/>
                  </a:lnTo>
                  <a:lnTo>
                    <a:pt x="15880" y="7511"/>
                  </a:lnTo>
                  <a:lnTo>
                    <a:pt x="14410" y="7266"/>
                  </a:lnTo>
                  <a:lnTo>
                    <a:pt x="12941" y="6940"/>
                  </a:lnTo>
                  <a:lnTo>
                    <a:pt x="11512" y="6531"/>
                  </a:lnTo>
                  <a:lnTo>
                    <a:pt x="10083" y="6042"/>
                  </a:lnTo>
                  <a:lnTo>
                    <a:pt x="8695" y="5470"/>
                  </a:lnTo>
                  <a:lnTo>
                    <a:pt x="7348" y="4858"/>
                  </a:lnTo>
                  <a:lnTo>
                    <a:pt x="6573" y="4450"/>
                  </a:lnTo>
                  <a:lnTo>
                    <a:pt x="5838" y="4041"/>
                  </a:lnTo>
                  <a:lnTo>
                    <a:pt x="5144" y="3592"/>
                  </a:lnTo>
                  <a:lnTo>
                    <a:pt x="4450" y="3102"/>
                  </a:lnTo>
                  <a:lnTo>
                    <a:pt x="3838" y="2572"/>
                  </a:lnTo>
                  <a:lnTo>
                    <a:pt x="3225" y="1959"/>
                  </a:lnTo>
                  <a:lnTo>
                    <a:pt x="2695" y="1347"/>
                  </a:lnTo>
                  <a:lnTo>
                    <a:pt x="2205" y="653"/>
                  </a:lnTo>
                  <a:lnTo>
                    <a:pt x="2042" y="408"/>
                  </a:lnTo>
                  <a:lnTo>
                    <a:pt x="1797" y="163"/>
                  </a:lnTo>
                  <a:lnTo>
                    <a:pt x="1674" y="82"/>
                  </a:lnTo>
                  <a:lnTo>
                    <a:pt x="1552"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0" name="Google Shape;1710;p46"/>
            <p:cNvSpPr/>
            <p:nvPr/>
          </p:nvSpPr>
          <p:spPr>
            <a:xfrm>
              <a:off x="4889725" y="1625700"/>
              <a:ext cx="478650" cy="183725"/>
            </a:xfrm>
            <a:custGeom>
              <a:avLst/>
              <a:gdLst/>
              <a:ahLst/>
              <a:cxnLst/>
              <a:rect l="l" t="t" r="r" b="b"/>
              <a:pathLst>
                <a:path w="19146" h="7349" extrusionOk="0">
                  <a:moveTo>
                    <a:pt x="0" y="0"/>
                  </a:move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9920" y="5756"/>
                  </a:lnTo>
                  <a:lnTo>
                    <a:pt x="11185" y="6205"/>
                  </a:lnTo>
                  <a:lnTo>
                    <a:pt x="12491" y="6613"/>
                  </a:lnTo>
                  <a:lnTo>
                    <a:pt x="13839" y="6981"/>
                  </a:lnTo>
                  <a:lnTo>
                    <a:pt x="14492" y="7103"/>
                  </a:lnTo>
                  <a:lnTo>
                    <a:pt x="15145" y="7226"/>
                  </a:lnTo>
                  <a:lnTo>
                    <a:pt x="15798" y="7307"/>
                  </a:lnTo>
                  <a:lnTo>
                    <a:pt x="16492" y="7348"/>
                  </a:lnTo>
                  <a:lnTo>
                    <a:pt x="17798" y="7348"/>
                  </a:lnTo>
                  <a:lnTo>
                    <a:pt x="18451" y="7266"/>
                  </a:lnTo>
                  <a:lnTo>
                    <a:pt x="19145" y="7185"/>
                  </a:lnTo>
                  <a:lnTo>
                    <a:pt x="0"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1" name="Google Shape;1711;p46"/>
            <p:cNvSpPr/>
            <p:nvPr/>
          </p:nvSpPr>
          <p:spPr>
            <a:xfrm>
              <a:off x="4889725" y="1625700"/>
              <a:ext cx="478650" cy="183725"/>
            </a:xfrm>
            <a:custGeom>
              <a:avLst/>
              <a:gdLst/>
              <a:ahLst/>
              <a:cxnLst/>
              <a:rect l="l" t="t" r="r" b="b"/>
              <a:pathLst>
                <a:path w="19146" h="7349" fill="none" extrusionOk="0">
                  <a:moveTo>
                    <a:pt x="0" y="0"/>
                  </a:moveTo>
                  <a:lnTo>
                    <a:pt x="0" y="0"/>
                  </a:ln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8613" y="5266"/>
                  </a:lnTo>
                  <a:lnTo>
                    <a:pt x="9920" y="5756"/>
                  </a:lnTo>
                  <a:lnTo>
                    <a:pt x="11185" y="6205"/>
                  </a:lnTo>
                  <a:lnTo>
                    <a:pt x="12491" y="6613"/>
                  </a:lnTo>
                  <a:lnTo>
                    <a:pt x="13839" y="6981"/>
                  </a:lnTo>
                  <a:lnTo>
                    <a:pt x="14492" y="7103"/>
                  </a:lnTo>
                  <a:lnTo>
                    <a:pt x="15145" y="7226"/>
                  </a:lnTo>
                  <a:lnTo>
                    <a:pt x="15798" y="7307"/>
                  </a:lnTo>
                  <a:lnTo>
                    <a:pt x="16492" y="7348"/>
                  </a:lnTo>
                  <a:lnTo>
                    <a:pt x="17145" y="7348"/>
                  </a:lnTo>
                  <a:lnTo>
                    <a:pt x="17798" y="7348"/>
                  </a:lnTo>
                  <a:lnTo>
                    <a:pt x="18451" y="7266"/>
                  </a:lnTo>
                  <a:lnTo>
                    <a:pt x="19145" y="7185"/>
                  </a:lnTo>
                </a:path>
              </a:pathLst>
            </a:cu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2" name="Google Shape;1712;p46"/>
            <p:cNvSpPr/>
            <p:nvPr/>
          </p:nvSpPr>
          <p:spPr>
            <a:xfrm>
              <a:off x="4887675" y="1623650"/>
              <a:ext cx="481725" cy="187800"/>
            </a:xfrm>
            <a:custGeom>
              <a:avLst/>
              <a:gdLst/>
              <a:ahLst/>
              <a:cxnLst/>
              <a:rect l="l" t="t" r="r" b="b"/>
              <a:pathLst>
                <a:path w="19269" h="7512" extrusionOk="0">
                  <a:moveTo>
                    <a:pt x="41" y="1"/>
                  </a:moveTo>
                  <a:lnTo>
                    <a:pt x="0" y="41"/>
                  </a:lnTo>
                  <a:lnTo>
                    <a:pt x="41" y="123"/>
                  </a:lnTo>
                  <a:lnTo>
                    <a:pt x="409" y="572"/>
                  </a:lnTo>
                  <a:lnTo>
                    <a:pt x="858" y="1021"/>
                  </a:lnTo>
                  <a:lnTo>
                    <a:pt x="1307" y="1470"/>
                  </a:lnTo>
                  <a:lnTo>
                    <a:pt x="1756" y="1878"/>
                  </a:lnTo>
                  <a:lnTo>
                    <a:pt x="2286" y="2246"/>
                  </a:lnTo>
                  <a:lnTo>
                    <a:pt x="2776" y="2613"/>
                  </a:lnTo>
                  <a:lnTo>
                    <a:pt x="3878" y="3266"/>
                  </a:lnTo>
                  <a:lnTo>
                    <a:pt x="5021" y="3879"/>
                  </a:lnTo>
                  <a:lnTo>
                    <a:pt x="6205" y="4409"/>
                  </a:lnTo>
                  <a:lnTo>
                    <a:pt x="7430" y="4940"/>
                  </a:lnTo>
                  <a:lnTo>
                    <a:pt x="8695" y="5430"/>
                  </a:lnTo>
                  <a:lnTo>
                    <a:pt x="10818" y="6205"/>
                  </a:lnTo>
                  <a:lnTo>
                    <a:pt x="11920" y="6573"/>
                  </a:lnTo>
                  <a:lnTo>
                    <a:pt x="12982" y="6899"/>
                  </a:lnTo>
                  <a:lnTo>
                    <a:pt x="14002" y="7144"/>
                  </a:lnTo>
                  <a:lnTo>
                    <a:pt x="15064" y="7348"/>
                  </a:lnTo>
                  <a:lnTo>
                    <a:pt x="16125" y="7471"/>
                  </a:lnTo>
                  <a:lnTo>
                    <a:pt x="17186" y="7512"/>
                  </a:lnTo>
                  <a:lnTo>
                    <a:pt x="18207" y="7471"/>
                  </a:lnTo>
                  <a:lnTo>
                    <a:pt x="18737" y="7389"/>
                  </a:lnTo>
                  <a:lnTo>
                    <a:pt x="19227" y="7308"/>
                  </a:lnTo>
                  <a:lnTo>
                    <a:pt x="19268" y="7308"/>
                  </a:lnTo>
                  <a:lnTo>
                    <a:pt x="19268" y="7226"/>
                  </a:lnTo>
                  <a:lnTo>
                    <a:pt x="19268" y="7185"/>
                  </a:lnTo>
                  <a:lnTo>
                    <a:pt x="19187" y="7185"/>
                  </a:lnTo>
                  <a:lnTo>
                    <a:pt x="18574" y="7267"/>
                  </a:lnTo>
                  <a:lnTo>
                    <a:pt x="17921" y="7348"/>
                  </a:lnTo>
                  <a:lnTo>
                    <a:pt x="16615" y="7348"/>
                  </a:lnTo>
                  <a:lnTo>
                    <a:pt x="15962" y="7308"/>
                  </a:lnTo>
                  <a:lnTo>
                    <a:pt x="15308" y="7226"/>
                  </a:lnTo>
                  <a:lnTo>
                    <a:pt x="14655" y="7144"/>
                  </a:lnTo>
                  <a:lnTo>
                    <a:pt x="14002" y="6981"/>
                  </a:lnTo>
                  <a:lnTo>
                    <a:pt x="12696" y="6654"/>
                  </a:lnTo>
                  <a:lnTo>
                    <a:pt x="11390" y="6246"/>
                  </a:lnTo>
                  <a:lnTo>
                    <a:pt x="10083" y="5797"/>
                  </a:lnTo>
                  <a:lnTo>
                    <a:pt x="8736" y="5307"/>
                  </a:lnTo>
                  <a:lnTo>
                    <a:pt x="7471" y="4817"/>
                  </a:lnTo>
                  <a:lnTo>
                    <a:pt x="6246" y="4287"/>
                  </a:lnTo>
                  <a:lnTo>
                    <a:pt x="5062" y="3756"/>
                  </a:lnTo>
                  <a:lnTo>
                    <a:pt x="3960" y="3144"/>
                  </a:lnTo>
                  <a:lnTo>
                    <a:pt x="2858" y="2491"/>
                  </a:lnTo>
                  <a:lnTo>
                    <a:pt x="2368" y="2123"/>
                  </a:lnTo>
                  <a:lnTo>
                    <a:pt x="1878" y="1756"/>
                  </a:lnTo>
                  <a:lnTo>
                    <a:pt x="1388" y="1348"/>
                  </a:lnTo>
                  <a:lnTo>
                    <a:pt x="939" y="939"/>
                  </a:lnTo>
                  <a:lnTo>
                    <a:pt x="531" y="490"/>
                  </a:lnTo>
                  <a:lnTo>
                    <a:pt x="123" y="41"/>
                  </a:lnTo>
                  <a:lnTo>
                    <a:pt x="8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3" name="Google Shape;1713;p46"/>
            <p:cNvSpPr/>
            <p:nvPr/>
          </p:nvSpPr>
          <p:spPr>
            <a:xfrm>
              <a:off x="5529600" y="1671625"/>
              <a:ext cx="199025" cy="122475"/>
            </a:xfrm>
            <a:custGeom>
              <a:avLst/>
              <a:gdLst/>
              <a:ahLst/>
              <a:cxnLst/>
              <a:rect l="l" t="t" r="r" b="b"/>
              <a:pathLst>
                <a:path w="7961" h="4899" extrusionOk="0">
                  <a:moveTo>
                    <a:pt x="7960" y="0"/>
                  </a:moveTo>
                  <a:lnTo>
                    <a:pt x="7144" y="612"/>
                  </a:lnTo>
                  <a:lnTo>
                    <a:pt x="6287" y="1225"/>
                  </a:lnTo>
                  <a:lnTo>
                    <a:pt x="5470" y="1755"/>
                  </a:lnTo>
                  <a:lnTo>
                    <a:pt x="4613" y="2286"/>
                  </a:lnTo>
                  <a:lnTo>
                    <a:pt x="3715" y="2776"/>
                  </a:lnTo>
                  <a:lnTo>
                    <a:pt x="2817" y="3225"/>
                  </a:lnTo>
                  <a:lnTo>
                    <a:pt x="1878" y="3633"/>
                  </a:lnTo>
                  <a:lnTo>
                    <a:pt x="939" y="4001"/>
                  </a:lnTo>
                  <a:lnTo>
                    <a:pt x="612" y="4123"/>
                  </a:lnTo>
                  <a:lnTo>
                    <a:pt x="327" y="4286"/>
                  </a:lnTo>
                  <a:lnTo>
                    <a:pt x="204" y="4368"/>
                  </a:lnTo>
                  <a:lnTo>
                    <a:pt x="123" y="4491"/>
                  </a:lnTo>
                  <a:lnTo>
                    <a:pt x="41" y="4613"/>
                  </a:lnTo>
                  <a:lnTo>
                    <a:pt x="0" y="4776"/>
                  </a:lnTo>
                  <a:lnTo>
                    <a:pt x="82" y="4817"/>
                  </a:lnTo>
                  <a:lnTo>
                    <a:pt x="163" y="4858"/>
                  </a:lnTo>
                  <a:lnTo>
                    <a:pt x="408" y="4899"/>
                  </a:lnTo>
                  <a:lnTo>
                    <a:pt x="653" y="4817"/>
                  </a:lnTo>
                  <a:lnTo>
                    <a:pt x="939" y="4735"/>
                  </a:lnTo>
                  <a:lnTo>
                    <a:pt x="1511" y="4450"/>
                  </a:lnTo>
                  <a:lnTo>
                    <a:pt x="2041" y="4164"/>
                  </a:lnTo>
                  <a:lnTo>
                    <a:pt x="2858" y="3756"/>
                  </a:lnTo>
                  <a:lnTo>
                    <a:pt x="3633" y="3348"/>
                  </a:lnTo>
                  <a:lnTo>
                    <a:pt x="4450" y="2858"/>
                  </a:lnTo>
                  <a:lnTo>
                    <a:pt x="5184" y="2368"/>
                  </a:lnTo>
                  <a:lnTo>
                    <a:pt x="5919" y="1878"/>
                  </a:lnTo>
                  <a:lnTo>
                    <a:pt x="6695" y="1306"/>
                  </a:lnTo>
                  <a:lnTo>
                    <a:pt x="7062" y="980"/>
                  </a:lnTo>
                  <a:lnTo>
                    <a:pt x="7430" y="653"/>
                  </a:lnTo>
                  <a:lnTo>
                    <a:pt x="7715" y="327"/>
                  </a:lnTo>
                  <a:lnTo>
                    <a:pt x="7960" y="0"/>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4" name="Google Shape;1714;p46"/>
            <p:cNvSpPr/>
            <p:nvPr/>
          </p:nvSpPr>
          <p:spPr>
            <a:xfrm>
              <a:off x="5527550" y="1669575"/>
              <a:ext cx="203100" cy="125550"/>
            </a:xfrm>
            <a:custGeom>
              <a:avLst/>
              <a:gdLst/>
              <a:ahLst/>
              <a:cxnLst/>
              <a:rect l="l" t="t" r="r" b="b"/>
              <a:pathLst>
                <a:path w="8124" h="5022" extrusionOk="0">
                  <a:moveTo>
                    <a:pt x="7716" y="409"/>
                  </a:moveTo>
                  <a:lnTo>
                    <a:pt x="7267" y="899"/>
                  </a:lnTo>
                  <a:lnTo>
                    <a:pt x="6695" y="1348"/>
                  </a:lnTo>
                  <a:lnTo>
                    <a:pt x="6124" y="1756"/>
                  </a:lnTo>
                  <a:lnTo>
                    <a:pt x="5552" y="2164"/>
                  </a:lnTo>
                  <a:lnTo>
                    <a:pt x="5226" y="2368"/>
                  </a:lnTo>
                  <a:lnTo>
                    <a:pt x="4491" y="2899"/>
                  </a:lnTo>
                  <a:lnTo>
                    <a:pt x="3715" y="3348"/>
                  </a:lnTo>
                  <a:lnTo>
                    <a:pt x="2899" y="3797"/>
                  </a:lnTo>
                  <a:lnTo>
                    <a:pt x="2082" y="4164"/>
                  </a:lnTo>
                  <a:lnTo>
                    <a:pt x="1593" y="4450"/>
                  </a:lnTo>
                  <a:lnTo>
                    <a:pt x="1184" y="4654"/>
                  </a:lnTo>
                  <a:lnTo>
                    <a:pt x="776" y="4817"/>
                  </a:lnTo>
                  <a:lnTo>
                    <a:pt x="613" y="4899"/>
                  </a:lnTo>
                  <a:lnTo>
                    <a:pt x="286" y="4899"/>
                  </a:lnTo>
                  <a:lnTo>
                    <a:pt x="164" y="4817"/>
                  </a:lnTo>
                  <a:lnTo>
                    <a:pt x="205" y="4695"/>
                  </a:lnTo>
                  <a:lnTo>
                    <a:pt x="245" y="4573"/>
                  </a:lnTo>
                  <a:lnTo>
                    <a:pt x="450" y="4409"/>
                  </a:lnTo>
                  <a:lnTo>
                    <a:pt x="735" y="4246"/>
                  </a:lnTo>
                  <a:lnTo>
                    <a:pt x="1021" y="4164"/>
                  </a:lnTo>
                  <a:lnTo>
                    <a:pt x="2001" y="3797"/>
                  </a:lnTo>
                  <a:lnTo>
                    <a:pt x="2899" y="3389"/>
                  </a:lnTo>
                  <a:lnTo>
                    <a:pt x="3797" y="2980"/>
                  </a:lnTo>
                  <a:lnTo>
                    <a:pt x="4654" y="2491"/>
                  </a:lnTo>
                  <a:lnTo>
                    <a:pt x="5430" y="2001"/>
                  </a:lnTo>
                  <a:lnTo>
                    <a:pt x="6246" y="1470"/>
                  </a:lnTo>
                  <a:lnTo>
                    <a:pt x="7716" y="409"/>
                  </a:lnTo>
                  <a:close/>
                  <a:moveTo>
                    <a:pt x="8042" y="1"/>
                  </a:moveTo>
                  <a:lnTo>
                    <a:pt x="8001" y="41"/>
                  </a:lnTo>
                  <a:lnTo>
                    <a:pt x="6450" y="1144"/>
                  </a:lnTo>
                  <a:lnTo>
                    <a:pt x="5634" y="1715"/>
                  </a:lnTo>
                  <a:lnTo>
                    <a:pt x="4777" y="2246"/>
                  </a:lnTo>
                  <a:lnTo>
                    <a:pt x="3919" y="2736"/>
                  </a:lnTo>
                  <a:lnTo>
                    <a:pt x="2980" y="3225"/>
                  </a:lnTo>
                  <a:lnTo>
                    <a:pt x="2001" y="3634"/>
                  </a:lnTo>
                  <a:lnTo>
                    <a:pt x="980" y="4001"/>
                  </a:lnTo>
                  <a:lnTo>
                    <a:pt x="654" y="4123"/>
                  </a:lnTo>
                  <a:lnTo>
                    <a:pt x="368" y="4328"/>
                  </a:lnTo>
                  <a:lnTo>
                    <a:pt x="245" y="4409"/>
                  </a:lnTo>
                  <a:lnTo>
                    <a:pt x="123" y="4532"/>
                  </a:lnTo>
                  <a:lnTo>
                    <a:pt x="41" y="4695"/>
                  </a:lnTo>
                  <a:lnTo>
                    <a:pt x="0" y="4817"/>
                  </a:lnTo>
                  <a:lnTo>
                    <a:pt x="41" y="4899"/>
                  </a:lnTo>
                  <a:lnTo>
                    <a:pt x="205" y="5022"/>
                  </a:lnTo>
                  <a:lnTo>
                    <a:pt x="409" y="5022"/>
                  </a:lnTo>
                  <a:lnTo>
                    <a:pt x="694" y="4981"/>
                  </a:lnTo>
                  <a:lnTo>
                    <a:pt x="1021" y="4899"/>
                  </a:lnTo>
                  <a:lnTo>
                    <a:pt x="1674" y="4573"/>
                  </a:lnTo>
                  <a:lnTo>
                    <a:pt x="2123" y="4287"/>
                  </a:lnTo>
                  <a:lnTo>
                    <a:pt x="2980" y="3919"/>
                  </a:lnTo>
                  <a:lnTo>
                    <a:pt x="3756" y="3470"/>
                  </a:lnTo>
                  <a:lnTo>
                    <a:pt x="4572" y="2980"/>
                  </a:lnTo>
                  <a:lnTo>
                    <a:pt x="5307" y="2491"/>
                  </a:lnTo>
                  <a:lnTo>
                    <a:pt x="5634" y="2287"/>
                  </a:lnTo>
                  <a:lnTo>
                    <a:pt x="6328" y="1797"/>
                  </a:lnTo>
                  <a:lnTo>
                    <a:pt x="7022" y="1266"/>
                  </a:lnTo>
                  <a:lnTo>
                    <a:pt x="7348" y="980"/>
                  </a:lnTo>
                  <a:lnTo>
                    <a:pt x="7634" y="694"/>
                  </a:lnTo>
                  <a:lnTo>
                    <a:pt x="7879" y="409"/>
                  </a:lnTo>
                  <a:lnTo>
                    <a:pt x="8083" y="123"/>
                  </a:lnTo>
                  <a:lnTo>
                    <a:pt x="8124" y="82"/>
                  </a:lnTo>
                  <a:lnTo>
                    <a:pt x="8083" y="41"/>
                  </a:lnTo>
                  <a:lnTo>
                    <a:pt x="804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5" name="Google Shape;1715;p46"/>
            <p:cNvSpPr/>
            <p:nvPr/>
          </p:nvSpPr>
          <p:spPr>
            <a:xfrm>
              <a:off x="5414275" y="1718550"/>
              <a:ext cx="314350" cy="213325"/>
            </a:xfrm>
            <a:custGeom>
              <a:avLst/>
              <a:gdLst/>
              <a:ahLst/>
              <a:cxnLst/>
              <a:rect l="l" t="t" r="r" b="b"/>
              <a:pathLst>
                <a:path w="12574" h="8533" extrusionOk="0">
                  <a:moveTo>
                    <a:pt x="12573" y="1"/>
                  </a:moveTo>
                  <a:lnTo>
                    <a:pt x="11594" y="1062"/>
                  </a:lnTo>
                  <a:lnTo>
                    <a:pt x="10532" y="2124"/>
                  </a:lnTo>
                  <a:lnTo>
                    <a:pt x="10002" y="2695"/>
                  </a:lnTo>
                  <a:lnTo>
                    <a:pt x="9389" y="3226"/>
                  </a:lnTo>
                  <a:lnTo>
                    <a:pt x="8736" y="3757"/>
                  </a:lnTo>
                  <a:lnTo>
                    <a:pt x="8042" y="4287"/>
                  </a:lnTo>
                  <a:lnTo>
                    <a:pt x="7307" y="4859"/>
                  </a:lnTo>
                  <a:lnTo>
                    <a:pt x="6491" y="5389"/>
                  </a:lnTo>
                  <a:lnTo>
                    <a:pt x="5634" y="5920"/>
                  </a:lnTo>
                  <a:lnTo>
                    <a:pt x="4654" y="6451"/>
                  </a:lnTo>
                  <a:lnTo>
                    <a:pt x="3633" y="6981"/>
                  </a:lnTo>
                  <a:lnTo>
                    <a:pt x="2531" y="7512"/>
                  </a:lnTo>
                  <a:lnTo>
                    <a:pt x="1307" y="8043"/>
                  </a:lnTo>
                  <a:lnTo>
                    <a:pt x="0" y="8533"/>
                  </a:lnTo>
                  <a:lnTo>
                    <a:pt x="6450" y="7390"/>
                  </a:lnTo>
                  <a:lnTo>
                    <a:pt x="8001" y="5593"/>
                  </a:lnTo>
                  <a:lnTo>
                    <a:pt x="9593" y="3757"/>
                  </a:lnTo>
                  <a:lnTo>
                    <a:pt x="11104" y="1879"/>
                  </a:lnTo>
                  <a:lnTo>
                    <a:pt x="12573"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6" name="Google Shape;1716;p46"/>
            <p:cNvSpPr/>
            <p:nvPr/>
          </p:nvSpPr>
          <p:spPr>
            <a:xfrm>
              <a:off x="5414275" y="1718550"/>
              <a:ext cx="314350" cy="213325"/>
            </a:xfrm>
            <a:custGeom>
              <a:avLst/>
              <a:gdLst/>
              <a:ahLst/>
              <a:cxnLst/>
              <a:rect l="l" t="t" r="r" b="b"/>
              <a:pathLst>
                <a:path w="12574" h="8533" fill="none" extrusionOk="0">
                  <a:moveTo>
                    <a:pt x="0" y="8533"/>
                  </a:moveTo>
                  <a:lnTo>
                    <a:pt x="0" y="8533"/>
                  </a:lnTo>
                  <a:lnTo>
                    <a:pt x="1307" y="8043"/>
                  </a:lnTo>
                  <a:lnTo>
                    <a:pt x="2531" y="7512"/>
                  </a:lnTo>
                  <a:lnTo>
                    <a:pt x="3633" y="6981"/>
                  </a:lnTo>
                  <a:lnTo>
                    <a:pt x="4654" y="6451"/>
                  </a:lnTo>
                  <a:lnTo>
                    <a:pt x="5634" y="5920"/>
                  </a:lnTo>
                  <a:lnTo>
                    <a:pt x="6491" y="5389"/>
                  </a:lnTo>
                  <a:lnTo>
                    <a:pt x="7307" y="4859"/>
                  </a:lnTo>
                  <a:lnTo>
                    <a:pt x="8042" y="4287"/>
                  </a:lnTo>
                  <a:lnTo>
                    <a:pt x="8736" y="3757"/>
                  </a:lnTo>
                  <a:lnTo>
                    <a:pt x="9389" y="3226"/>
                  </a:lnTo>
                  <a:lnTo>
                    <a:pt x="10002" y="2695"/>
                  </a:lnTo>
                  <a:lnTo>
                    <a:pt x="10532" y="2124"/>
                  </a:lnTo>
                  <a:lnTo>
                    <a:pt x="11594" y="1062"/>
                  </a:lnTo>
                  <a:lnTo>
                    <a:pt x="12573" y="1"/>
                  </a:lnTo>
                  <a:lnTo>
                    <a:pt x="12573" y="1"/>
                  </a:lnTo>
                  <a:lnTo>
                    <a:pt x="11104" y="1879"/>
                  </a:lnTo>
                  <a:lnTo>
                    <a:pt x="9593" y="3757"/>
                  </a:lnTo>
                  <a:lnTo>
                    <a:pt x="8001" y="5593"/>
                  </a:lnTo>
                  <a:lnTo>
                    <a:pt x="6450" y="7390"/>
                  </a:lnTo>
                </a:path>
              </a:pathLst>
            </a:cu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7" name="Google Shape;1717;p46"/>
            <p:cNvSpPr/>
            <p:nvPr/>
          </p:nvSpPr>
          <p:spPr>
            <a:xfrm>
              <a:off x="5412225" y="1716525"/>
              <a:ext cx="317425" cy="217400"/>
            </a:xfrm>
            <a:custGeom>
              <a:avLst/>
              <a:gdLst/>
              <a:ahLst/>
              <a:cxnLst/>
              <a:rect l="l" t="t" r="r" b="b"/>
              <a:pathLst>
                <a:path w="12697" h="8696" extrusionOk="0">
                  <a:moveTo>
                    <a:pt x="12655" y="0"/>
                  </a:moveTo>
                  <a:lnTo>
                    <a:pt x="12574" y="41"/>
                  </a:lnTo>
                  <a:lnTo>
                    <a:pt x="11635" y="1062"/>
                  </a:lnTo>
                  <a:lnTo>
                    <a:pt x="10614" y="2123"/>
                  </a:lnTo>
                  <a:lnTo>
                    <a:pt x="10084" y="2654"/>
                  </a:lnTo>
                  <a:lnTo>
                    <a:pt x="9471" y="3184"/>
                  </a:lnTo>
                  <a:lnTo>
                    <a:pt x="8818" y="3756"/>
                  </a:lnTo>
                  <a:lnTo>
                    <a:pt x="8124" y="4287"/>
                  </a:lnTo>
                  <a:lnTo>
                    <a:pt x="7389" y="4817"/>
                  </a:lnTo>
                  <a:lnTo>
                    <a:pt x="6573" y="5389"/>
                  </a:lnTo>
                  <a:lnTo>
                    <a:pt x="5716" y="5919"/>
                  </a:lnTo>
                  <a:lnTo>
                    <a:pt x="4736" y="6450"/>
                  </a:lnTo>
                  <a:lnTo>
                    <a:pt x="3715" y="6981"/>
                  </a:lnTo>
                  <a:lnTo>
                    <a:pt x="2572" y="7511"/>
                  </a:lnTo>
                  <a:lnTo>
                    <a:pt x="1389" y="8042"/>
                  </a:lnTo>
                  <a:lnTo>
                    <a:pt x="41" y="8573"/>
                  </a:lnTo>
                  <a:lnTo>
                    <a:pt x="1" y="8614"/>
                  </a:lnTo>
                  <a:lnTo>
                    <a:pt x="1" y="8654"/>
                  </a:lnTo>
                  <a:lnTo>
                    <a:pt x="41" y="8695"/>
                  </a:lnTo>
                  <a:lnTo>
                    <a:pt x="82" y="8695"/>
                  </a:lnTo>
                  <a:lnTo>
                    <a:pt x="1266" y="8246"/>
                  </a:lnTo>
                  <a:lnTo>
                    <a:pt x="2327" y="7797"/>
                  </a:lnTo>
                  <a:lnTo>
                    <a:pt x="3307" y="7348"/>
                  </a:lnTo>
                  <a:lnTo>
                    <a:pt x="4246" y="6858"/>
                  </a:lnTo>
                  <a:lnTo>
                    <a:pt x="5144" y="6409"/>
                  </a:lnTo>
                  <a:lnTo>
                    <a:pt x="5961" y="5919"/>
                  </a:lnTo>
                  <a:lnTo>
                    <a:pt x="6695" y="5470"/>
                  </a:lnTo>
                  <a:lnTo>
                    <a:pt x="7389" y="4980"/>
                  </a:lnTo>
                  <a:lnTo>
                    <a:pt x="8042" y="4531"/>
                  </a:lnTo>
                  <a:lnTo>
                    <a:pt x="8655" y="4042"/>
                  </a:lnTo>
                  <a:lnTo>
                    <a:pt x="9798" y="3103"/>
                  </a:lnTo>
                  <a:lnTo>
                    <a:pt x="10778" y="2164"/>
                  </a:lnTo>
                  <a:lnTo>
                    <a:pt x="11676" y="1266"/>
                  </a:lnTo>
                  <a:lnTo>
                    <a:pt x="11676" y="1266"/>
                  </a:lnTo>
                  <a:lnTo>
                    <a:pt x="10492" y="2735"/>
                  </a:lnTo>
                  <a:lnTo>
                    <a:pt x="9226" y="4246"/>
                  </a:lnTo>
                  <a:lnTo>
                    <a:pt x="7879" y="5797"/>
                  </a:lnTo>
                  <a:lnTo>
                    <a:pt x="6450" y="7430"/>
                  </a:lnTo>
                  <a:lnTo>
                    <a:pt x="6450" y="7471"/>
                  </a:lnTo>
                  <a:lnTo>
                    <a:pt x="6450" y="7552"/>
                  </a:lnTo>
                  <a:lnTo>
                    <a:pt x="6532" y="7552"/>
                  </a:lnTo>
                  <a:lnTo>
                    <a:pt x="6573" y="7511"/>
                  </a:lnTo>
                  <a:lnTo>
                    <a:pt x="8287" y="5552"/>
                  </a:lnTo>
                  <a:lnTo>
                    <a:pt x="9879" y="3674"/>
                  </a:lnTo>
                  <a:lnTo>
                    <a:pt x="11349" y="1878"/>
                  </a:lnTo>
                  <a:lnTo>
                    <a:pt x="12696" y="123"/>
                  </a:lnTo>
                  <a:lnTo>
                    <a:pt x="12696" y="82"/>
                  </a:lnTo>
                  <a:lnTo>
                    <a:pt x="12696" y="41"/>
                  </a:lnTo>
                  <a:lnTo>
                    <a:pt x="12655"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8" name="Google Shape;1718;p46"/>
            <p:cNvSpPr/>
            <p:nvPr/>
          </p:nvSpPr>
          <p:spPr>
            <a:xfrm>
              <a:off x="4874400" y="1678750"/>
              <a:ext cx="294975" cy="187825"/>
            </a:xfrm>
            <a:custGeom>
              <a:avLst/>
              <a:gdLst/>
              <a:ahLst/>
              <a:cxnLst/>
              <a:rect l="l" t="t" r="r" b="b"/>
              <a:pathLst>
                <a:path w="11799" h="7513" extrusionOk="0">
                  <a:moveTo>
                    <a:pt x="1" y="1"/>
                  </a:move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lnTo>
                    <a:pt x="11798" y="7512"/>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9" name="Google Shape;1719;p46"/>
            <p:cNvSpPr/>
            <p:nvPr/>
          </p:nvSpPr>
          <p:spPr>
            <a:xfrm>
              <a:off x="4874400" y="1678750"/>
              <a:ext cx="294975" cy="187825"/>
            </a:xfrm>
            <a:custGeom>
              <a:avLst/>
              <a:gdLst/>
              <a:ahLst/>
              <a:cxnLst/>
              <a:rect l="l" t="t" r="r" b="b"/>
              <a:pathLst>
                <a:path w="11799" h="7513" fill="none" extrusionOk="0">
                  <a:moveTo>
                    <a:pt x="1" y="1"/>
                  </a:moveTo>
                  <a:lnTo>
                    <a:pt x="1" y="1"/>
                  </a:ln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path>
              </a:pathLst>
            </a:cu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0" name="Google Shape;1720;p46"/>
            <p:cNvSpPr/>
            <p:nvPr/>
          </p:nvSpPr>
          <p:spPr>
            <a:xfrm>
              <a:off x="4872375" y="1676725"/>
              <a:ext cx="298000" cy="190850"/>
            </a:xfrm>
            <a:custGeom>
              <a:avLst/>
              <a:gdLst/>
              <a:ahLst/>
              <a:cxnLst/>
              <a:rect l="l" t="t" r="r" b="b"/>
              <a:pathLst>
                <a:path w="11920" h="7634" extrusionOk="0">
                  <a:moveTo>
                    <a:pt x="82" y="0"/>
                  </a:moveTo>
                  <a:lnTo>
                    <a:pt x="41" y="41"/>
                  </a:lnTo>
                  <a:lnTo>
                    <a:pt x="0" y="82"/>
                  </a:lnTo>
                  <a:lnTo>
                    <a:pt x="0" y="123"/>
                  </a:lnTo>
                  <a:lnTo>
                    <a:pt x="612" y="817"/>
                  </a:lnTo>
                  <a:lnTo>
                    <a:pt x="1184" y="1470"/>
                  </a:lnTo>
                  <a:lnTo>
                    <a:pt x="1837" y="2123"/>
                  </a:lnTo>
                  <a:lnTo>
                    <a:pt x="2490" y="2735"/>
                  </a:lnTo>
                  <a:lnTo>
                    <a:pt x="3143" y="3307"/>
                  </a:lnTo>
                  <a:lnTo>
                    <a:pt x="3878" y="3837"/>
                  </a:lnTo>
                  <a:lnTo>
                    <a:pt x="4572" y="4368"/>
                  </a:lnTo>
                  <a:lnTo>
                    <a:pt x="5307" y="4858"/>
                  </a:lnTo>
                  <a:lnTo>
                    <a:pt x="6083" y="5348"/>
                  </a:lnTo>
                  <a:lnTo>
                    <a:pt x="6858" y="5756"/>
                  </a:lnTo>
                  <a:lnTo>
                    <a:pt x="7675" y="6164"/>
                  </a:lnTo>
                  <a:lnTo>
                    <a:pt x="8491" y="6532"/>
                  </a:lnTo>
                  <a:lnTo>
                    <a:pt x="9307" y="6858"/>
                  </a:lnTo>
                  <a:lnTo>
                    <a:pt x="10124" y="7144"/>
                  </a:lnTo>
                  <a:lnTo>
                    <a:pt x="10981" y="7430"/>
                  </a:lnTo>
                  <a:lnTo>
                    <a:pt x="11838" y="7634"/>
                  </a:lnTo>
                  <a:lnTo>
                    <a:pt x="11920" y="7634"/>
                  </a:lnTo>
                  <a:lnTo>
                    <a:pt x="11920" y="7593"/>
                  </a:lnTo>
                  <a:lnTo>
                    <a:pt x="11920" y="7552"/>
                  </a:lnTo>
                  <a:lnTo>
                    <a:pt x="11879" y="7511"/>
                  </a:lnTo>
                  <a:lnTo>
                    <a:pt x="11022" y="7307"/>
                  </a:lnTo>
                  <a:lnTo>
                    <a:pt x="10165" y="7022"/>
                  </a:lnTo>
                  <a:lnTo>
                    <a:pt x="9348" y="6736"/>
                  </a:lnTo>
                  <a:lnTo>
                    <a:pt x="8532" y="6409"/>
                  </a:lnTo>
                  <a:lnTo>
                    <a:pt x="7715" y="6042"/>
                  </a:lnTo>
                  <a:lnTo>
                    <a:pt x="6940" y="5634"/>
                  </a:lnTo>
                  <a:lnTo>
                    <a:pt x="6164" y="5225"/>
                  </a:lnTo>
                  <a:lnTo>
                    <a:pt x="5389" y="4736"/>
                  </a:lnTo>
                  <a:lnTo>
                    <a:pt x="4654" y="4246"/>
                  </a:lnTo>
                  <a:lnTo>
                    <a:pt x="3960" y="3756"/>
                  </a:lnTo>
                  <a:lnTo>
                    <a:pt x="3266" y="3184"/>
                  </a:lnTo>
                  <a:lnTo>
                    <a:pt x="2572" y="2613"/>
                  </a:lnTo>
                  <a:lnTo>
                    <a:pt x="1919" y="2001"/>
                  </a:lnTo>
                  <a:lnTo>
                    <a:pt x="1306" y="1388"/>
                  </a:lnTo>
                  <a:lnTo>
                    <a:pt x="694" y="735"/>
                  </a:lnTo>
                  <a:lnTo>
                    <a:pt x="123" y="41"/>
                  </a:lnTo>
                  <a:lnTo>
                    <a:pt x="8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1" name="Google Shape;1721;p46"/>
            <p:cNvSpPr/>
            <p:nvPr/>
          </p:nvSpPr>
          <p:spPr>
            <a:xfrm>
              <a:off x="4759075" y="2340075"/>
              <a:ext cx="19425" cy="23475"/>
            </a:xfrm>
            <a:custGeom>
              <a:avLst/>
              <a:gdLst/>
              <a:ahLst/>
              <a:cxnLst/>
              <a:rect l="l" t="t" r="r" b="b"/>
              <a:pathLst>
                <a:path w="777" h="939" extrusionOk="0">
                  <a:moveTo>
                    <a:pt x="164" y="0"/>
                  </a:moveTo>
                  <a:lnTo>
                    <a:pt x="42" y="41"/>
                  </a:lnTo>
                  <a:lnTo>
                    <a:pt x="1" y="123"/>
                  </a:lnTo>
                  <a:lnTo>
                    <a:pt x="1" y="286"/>
                  </a:lnTo>
                  <a:lnTo>
                    <a:pt x="42" y="449"/>
                  </a:lnTo>
                  <a:lnTo>
                    <a:pt x="164" y="653"/>
                  </a:lnTo>
                  <a:lnTo>
                    <a:pt x="328" y="776"/>
                  </a:lnTo>
                  <a:lnTo>
                    <a:pt x="450" y="898"/>
                  </a:lnTo>
                  <a:lnTo>
                    <a:pt x="613" y="939"/>
                  </a:lnTo>
                  <a:lnTo>
                    <a:pt x="695" y="898"/>
                  </a:lnTo>
                  <a:lnTo>
                    <a:pt x="777" y="776"/>
                  </a:lnTo>
                  <a:lnTo>
                    <a:pt x="777" y="653"/>
                  </a:lnTo>
                  <a:lnTo>
                    <a:pt x="695" y="490"/>
                  </a:lnTo>
                  <a:lnTo>
                    <a:pt x="613" y="286"/>
                  </a:lnTo>
                  <a:lnTo>
                    <a:pt x="450" y="123"/>
                  </a:lnTo>
                  <a:lnTo>
                    <a:pt x="287" y="41"/>
                  </a:lnTo>
                  <a:lnTo>
                    <a:pt x="164" y="0"/>
                  </a:lnTo>
                  <a:close/>
                </a:path>
              </a:pathLst>
            </a:custGeom>
            <a:solidFill>
              <a:srgbClr val="FFE9D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2" name="Google Shape;1722;p46"/>
            <p:cNvSpPr/>
            <p:nvPr/>
          </p:nvSpPr>
          <p:spPr>
            <a:xfrm>
              <a:off x="4764200" y="2312500"/>
              <a:ext cx="19400" cy="23500"/>
            </a:xfrm>
            <a:custGeom>
              <a:avLst/>
              <a:gdLst/>
              <a:ahLst/>
              <a:cxnLst/>
              <a:rect l="l" t="t" r="r" b="b"/>
              <a:pathLst>
                <a:path w="776" h="940" extrusionOk="0">
                  <a:moveTo>
                    <a:pt x="163" y="1"/>
                  </a:moveTo>
                  <a:lnTo>
                    <a:pt x="41" y="42"/>
                  </a:lnTo>
                  <a:lnTo>
                    <a:pt x="0" y="164"/>
                  </a:lnTo>
                  <a:lnTo>
                    <a:pt x="0" y="287"/>
                  </a:lnTo>
                  <a:lnTo>
                    <a:pt x="41" y="450"/>
                  </a:lnTo>
                  <a:lnTo>
                    <a:pt x="163" y="654"/>
                  </a:lnTo>
                  <a:lnTo>
                    <a:pt x="286" y="817"/>
                  </a:lnTo>
                  <a:lnTo>
                    <a:pt x="449" y="899"/>
                  </a:lnTo>
                  <a:lnTo>
                    <a:pt x="612" y="940"/>
                  </a:lnTo>
                  <a:lnTo>
                    <a:pt x="694" y="899"/>
                  </a:lnTo>
                  <a:lnTo>
                    <a:pt x="776" y="817"/>
                  </a:lnTo>
                  <a:lnTo>
                    <a:pt x="776" y="654"/>
                  </a:lnTo>
                  <a:lnTo>
                    <a:pt x="694" y="491"/>
                  </a:lnTo>
                  <a:lnTo>
                    <a:pt x="572" y="287"/>
                  </a:lnTo>
                  <a:lnTo>
                    <a:pt x="449" y="164"/>
                  </a:lnTo>
                  <a:lnTo>
                    <a:pt x="286" y="42"/>
                  </a:lnTo>
                  <a:lnTo>
                    <a:pt x="163" y="1"/>
                  </a:lnTo>
                  <a:close/>
                </a:path>
              </a:pathLst>
            </a:custGeom>
            <a:solidFill>
              <a:srgbClr val="FFE9D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3" name="Google Shape;1723;p46"/>
            <p:cNvSpPr/>
            <p:nvPr/>
          </p:nvSpPr>
          <p:spPr>
            <a:xfrm>
              <a:off x="4785625" y="2345175"/>
              <a:ext cx="20425" cy="23500"/>
            </a:xfrm>
            <a:custGeom>
              <a:avLst/>
              <a:gdLst/>
              <a:ahLst/>
              <a:cxnLst/>
              <a:rect l="l" t="t" r="r" b="b"/>
              <a:pathLst>
                <a:path w="817" h="940" extrusionOk="0">
                  <a:moveTo>
                    <a:pt x="204" y="0"/>
                  </a:moveTo>
                  <a:lnTo>
                    <a:pt x="82" y="41"/>
                  </a:lnTo>
                  <a:lnTo>
                    <a:pt x="0" y="164"/>
                  </a:lnTo>
                  <a:lnTo>
                    <a:pt x="0" y="286"/>
                  </a:lnTo>
                  <a:lnTo>
                    <a:pt x="82" y="449"/>
                  </a:lnTo>
                  <a:lnTo>
                    <a:pt x="204" y="653"/>
                  </a:lnTo>
                  <a:lnTo>
                    <a:pt x="327" y="817"/>
                  </a:lnTo>
                  <a:lnTo>
                    <a:pt x="490" y="898"/>
                  </a:lnTo>
                  <a:lnTo>
                    <a:pt x="613" y="939"/>
                  </a:lnTo>
                  <a:lnTo>
                    <a:pt x="735" y="898"/>
                  </a:lnTo>
                  <a:lnTo>
                    <a:pt x="817" y="817"/>
                  </a:lnTo>
                  <a:lnTo>
                    <a:pt x="776" y="653"/>
                  </a:lnTo>
                  <a:lnTo>
                    <a:pt x="735" y="490"/>
                  </a:lnTo>
                  <a:lnTo>
                    <a:pt x="613" y="327"/>
                  </a:lnTo>
                  <a:lnTo>
                    <a:pt x="490" y="164"/>
                  </a:lnTo>
                  <a:lnTo>
                    <a:pt x="327" y="41"/>
                  </a:lnTo>
                  <a:lnTo>
                    <a:pt x="204" y="0"/>
                  </a:lnTo>
                  <a:close/>
                </a:path>
              </a:pathLst>
            </a:custGeom>
            <a:solidFill>
              <a:srgbClr val="FFE9D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4" name="Google Shape;1724;p46"/>
            <p:cNvSpPr/>
            <p:nvPr/>
          </p:nvSpPr>
          <p:spPr>
            <a:xfrm>
              <a:off x="4682550" y="2031875"/>
              <a:ext cx="8175" cy="20425"/>
            </a:xfrm>
            <a:custGeom>
              <a:avLst/>
              <a:gdLst/>
              <a:ahLst/>
              <a:cxnLst/>
              <a:rect l="l" t="t" r="r" b="b"/>
              <a:pathLst>
                <a:path w="327" h="817" extrusionOk="0">
                  <a:moveTo>
                    <a:pt x="245" y="0"/>
                  </a:moveTo>
                  <a:lnTo>
                    <a:pt x="204" y="41"/>
                  </a:lnTo>
                  <a:lnTo>
                    <a:pt x="0" y="776"/>
                  </a:lnTo>
                  <a:lnTo>
                    <a:pt x="0" y="817"/>
                  </a:lnTo>
                  <a:lnTo>
                    <a:pt x="41" y="817"/>
                  </a:lnTo>
                  <a:lnTo>
                    <a:pt x="82" y="776"/>
                  </a:lnTo>
                  <a:lnTo>
                    <a:pt x="327" y="41"/>
                  </a:lnTo>
                  <a:lnTo>
                    <a:pt x="327"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5" name="Google Shape;1725;p46"/>
            <p:cNvSpPr/>
            <p:nvPr/>
          </p:nvSpPr>
          <p:spPr>
            <a:xfrm>
              <a:off x="4697850" y="2025750"/>
              <a:ext cx="7175" cy="18375"/>
            </a:xfrm>
            <a:custGeom>
              <a:avLst/>
              <a:gdLst/>
              <a:ahLst/>
              <a:cxnLst/>
              <a:rect l="l" t="t" r="r" b="b"/>
              <a:pathLst>
                <a:path w="287" h="735" extrusionOk="0">
                  <a:moveTo>
                    <a:pt x="205" y="0"/>
                  </a:moveTo>
                  <a:lnTo>
                    <a:pt x="205" y="41"/>
                  </a:lnTo>
                  <a:lnTo>
                    <a:pt x="41" y="449"/>
                  </a:lnTo>
                  <a:lnTo>
                    <a:pt x="1" y="653"/>
                  </a:lnTo>
                  <a:lnTo>
                    <a:pt x="1" y="694"/>
                  </a:lnTo>
                  <a:lnTo>
                    <a:pt x="41" y="735"/>
                  </a:lnTo>
                  <a:lnTo>
                    <a:pt x="82" y="694"/>
                  </a:lnTo>
                  <a:lnTo>
                    <a:pt x="164" y="490"/>
                  </a:lnTo>
                  <a:lnTo>
                    <a:pt x="286" y="82"/>
                  </a:lnTo>
                  <a:lnTo>
                    <a:pt x="286" y="41"/>
                  </a:lnTo>
                  <a:lnTo>
                    <a:pt x="24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6" name="Google Shape;1726;p46"/>
            <p:cNvSpPr/>
            <p:nvPr/>
          </p:nvSpPr>
          <p:spPr>
            <a:xfrm>
              <a:off x="4694800" y="2055325"/>
              <a:ext cx="5125" cy="15350"/>
            </a:xfrm>
            <a:custGeom>
              <a:avLst/>
              <a:gdLst/>
              <a:ahLst/>
              <a:cxnLst/>
              <a:rect l="l" t="t" r="r" b="b"/>
              <a:pathLst>
                <a:path w="205" h="614" extrusionOk="0">
                  <a:moveTo>
                    <a:pt x="123" y="1"/>
                  </a:moveTo>
                  <a:lnTo>
                    <a:pt x="82" y="42"/>
                  </a:lnTo>
                  <a:lnTo>
                    <a:pt x="82" y="83"/>
                  </a:lnTo>
                  <a:lnTo>
                    <a:pt x="0" y="572"/>
                  </a:lnTo>
                  <a:lnTo>
                    <a:pt x="0" y="613"/>
                  </a:lnTo>
                  <a:lnTo>
                    <a:pt x="82" y="613"/>
                  </a:lnTo>
                  <a:lnTo>
                    <a:pt x="123" y="572"/>
                  </a:lnTo>
                  <a:lnTo>
                    <a:pt x="204" y="83"/>
                  </a:lnTo>
                  <a:lnTo>
                    <a:pt x="163" y="42"/>
                  </a:lnTo>
                  <a:lnTo>
                    <a:pt x="123"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7" name="Google Shape;1727;p46"/>
            <p:cNvSpPr/>
            <p:nvPr/>
          </p:nvSpPr>
          <p:spPr>
            <a:xfrm>
              <a:off x="5688800" y="1082775"/>
              <a:ext cx="24500" cy="14300"/>
            </a:xfrm>
            <a:custGeom>
              <a:avLst/>
              <a:gdLst/>
              <a:ahLst/>
              <a:cxnLst/>
              <a:rect l="l" t="t" r="r" b="b"/>
              <a:pathLst>
                <a:path w="980" h="572" extrusionOk="0">
                  <a:moveTo>
                    <a:pt x="898" y="0"/>
                  </a:moveTo>
                  <a:lnTo>
                    <a:pt x="653" y="41"/>
                  </a:lnTo>
                  <a:lnTo>
                    <a:pt x="408" y="164"/>
                  </a:lnTo>
                  <a:lnTo>
                    <a:pt x="204" y="286"/>
                  </a:lnTo>
                  <a:lnTo>
                    <a:pt x="0" y="490"/>
                  </a:lnTo>
                  <a:lnTo>
                    <a:pt x="0" y="531"/>
                  </a:lnTo>
                  <a:lnTo>
                    <a:pt x="41" y="572"/>
                  </a:lnTo>
                  <a:lnTo>
                    <a:pt x="82" y="531"/>
                  </a:lnTo>
                  <a:lnTo>
                    <a:pt x="245" y="368"/>
                  </a:lnTo>
                  <a:lnTo>
                    <a:pt x="449" y="245"/>
                  </a:lnTo>
                  <a:lnTo>
                    <a:pt x="694" y="164"/>
                  </a:lnTo>
                  <a:lnTo>
                    <a:pt x="898" y="123"/>
                  </a:lnTo>
                  <a:lnTo>
                    <a:pt x="939" y="82"/>
                  </a:lnTo>
                  <a:lnTo>
                    <a:pt x="980" y="41"/>
                  </a:lnTo>
                  <a:lnTo>
                    <a:pt x="93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8" name="Google Shape;1728;p46"/>
            <p:cNvSpPr/>
            <p:nvPr/>
          </p:nvSpPr>
          <p:spPr>
            <a:xfrm>
              <a:off x="5673475" y="1105225"/>
              <a:ext cx="17375" cy="14300"/>
            </a:xfrm>
            <a:custGeom>
              <a:avLst/>
              <a:gdLst/>
              <a:ahLst/>
              <a:cxnLst/>
              <a:rect l="l" t="t" r="r" b="b"/>
              <a:pathLst>
                <a:path w="695" h="572" extrusionOk="0">
                  <a:moveTo>
                    <a:pt x="695" y="0"/>
                  </a:moveTo>
                  <a:lnTo>
                    <a:pt x="654" y="41"/>
                  </a:lnTo>
                  <a:lnTo>
                    <a:pt x="287" y="204"/>
                  </a:lnTo>
                  <a:lnTo>
                    <a:pt x="1" y="449"/>
                  </a:lnTo>
                  <a:lnTo>
                    <a:pt x="1" y="490"/>
                  </a:lnTo>
                  <a:lnTo>
                    <a:pt x="1" y="531"/>
                  </a:lnTo>
                  <a:lnTo>
                    <a:pt x="42" y="572"/>
                  </a:lnTo>
                  <a:lnTo>
                    <a:pt x="83" y="531"/>
                  </a:lnTo>
                  <a:lnTo>
                    <a:pt x="368" y="286"/>
                  </a:lnTo>
                  <a:lnTo>
                    <a:pt x="695" y="123"/>
                  </a:lnTo>
                  <a:lnTo>
                    <a:pt x="695" y="82"/>
                  </a:lnTo>
                  <a:lnTo>
                    <a:pt x="695" y="41"/>
                  </a:lnTo>
                  <a:lnTo>
                    <a:pt x="695"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9" name="Google Shape;1729;p46"/>
            <p:cNvSpPr/>
            <p:nvPr/>
          </p:nvSpPr>
          <p:spPr>
            <a:xfrm>
              <a:off x="5701050" y="1094000"/>
              <a:ext cx="20425" cy="9200"/>
            </a:xfrm>
            <a:custGeom>
              <a:avLst/>
              <a:gdLst/>
              <a:ahLst/>
              <a:cxnLst/>
              <a:rect l="l" t="t" r="r" b="b"/>
              <a:pathLst>
                <a:path w="817" h="368" extrusionOk="0">
                  <a:moveTo>
                    <a:pt x="735" y="0"/>
                  </a:moveTo>
                  <a:lnTo>
                    <a:pt x="368" y="82"/>
                  </a:lnTo>
                  <a:lnTo>
                    <a:pt x="41" y="245"/>
                  </a:lnTo>
                  <a:lnTo>
                    <a:pt x="0" y="286"/>
                  </a:lnTo>
                  <a:lnTo>
                    <a:pt x="41" y="327"/>
                  </a:lnTo>
                  <a:lnTo>
                    <a:pt x="82" y="368"/>
                  </a:lnTo>
                  <a:lnTo>
                    <a:pt x="123" y="327"/>
                  </a:lnTo>
                  <a:lnTo>
                    <a:pt x="408" y="204"/>
                  </a:lnTo>
                  <a:lnTo>
                    <a:pt x="776" y="123"/>
                  </a:lnTo>
                  <a:lnTo>
                    <a:pt x="817" y="82"/>
                  </a:lnTo>
                  <a:lnTo>
                    <a:pt x="817" y="41"/>
                  </a:lnTo>
                  <a:lnTo>
                    <a:pt x="77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0" name="Google Shape;1730;p46"/>
            <p:cNvSpPr/>
            <p:nvPr/>
          </p:nvSpPr>
          <p:spPr>
            <a:xfrm>
              <a:off x="5489800" y="2235975"/>
              <a:ext cx="14300" cy="21450"/>
            </a:xfrm>
            <a:custGeom>
              <a:avLst/>
              <a:gdLst/>
              <a:ahLst/>
              <a:cxnLst/>
              <a:rect l="l" t="t" r="r" b="b"/>
              <a:pathLst>
                <a:path w="572" h="858" extrusionOk="0">
                  <a:moveTo>
                    <a:pt x="490" y="0"/>
                  </a:moveTo>
                  <a:lnTo>
                    <a:pt x="490" y="41"/>
                  </a:lnTo>
                  <a:lnTo>
                    <a:pt x="286" y="409"/>
                  </a:lnTo>
                  <a:lnTo>
                    <a:pt x="0" y="735"/>
                  </a:lnTo>
                  <a:lnTo>
                    <a:pt x="0" y="776"/>
                  </a:lnTo>
                  <a:lnTo>
                    <a:pt x="0" y="817"/>
                  </a:lnTo>
                  <a:lnTo>
                    <a:pt x="41" y="858"/>
                  </a:lnTo>
                  <a:lnTo>
                    <a:pt x="82" y="817"/>
                  </a:lnTo>
                  <a:lnTo>
                    <a:pt x="367" y="490"/>
                  </a:lnTo>
                  <a:lnTo>
                    <a:pt x="572" y="82"/>
                  </a:lnTo>
                  <a:lnTo>
                    <a:pt x="572" y="41"/>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1" name="Google Shape;1731;p46"/>
            <p:cNvSpPr/>
            <p:nvPr/>
          </p:nvSpPr>
          <p:spPr>
            <a:xfrm>
              <a:off x="5511225" y="2204325"/>
              <a:ext cx="7175" cy="17375"/>
            </a:xfrm>
            <a:custGeom>
              <a:avLst/>
              <a:gdLst/>
              <a:ahLst/>
              <a:cxnLst/>
              <a:rect l="l" t="t" r="r" b="b"/>
              <a:pathLst>
                <a:path w="287" h="695" extrusionOk="0">
                  <a:moveTo>
                    <a:pt x="204" y="1"/>
                  </a:moveTo>
                  <a:lnTo>
                    <a:pt x="204" y="42"/>
                  </a:lnTo>
                  <a:lnTo>
                    <a:pt x="0" y="613"/>
                  </a:lnTo>
                  <a:lnTo>
                    <a:pt x="0" y="654"/>
                  </a:lnTo>
                  <a:lnTo>
                    <a:pt x="41" y="695"/>
                  </a:lnTo>
                  <a:lnTo>
                    <a:pt x="82" y="654"/>
                  </a:lnTo>
                  <a:lnTo>
                    <a:pt x="286" y="83"/>
                  </a:lnTo>
                  <a:lnTo>
                    <a:pt x="286" y="42"/>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2" name="Google Shape;1732;p46"/>
            <p:cNvSpPr/>
            <p:nvPr/>
          </p:nvSpPr>
          <p:spPr>
            <a:xfrm>
              <a:off x="5511225" y="2226775"/>
              <a:ext cx="10225" cy="17375"/>
            </a:xfrm>
            <a:custGeom>
              <a:avLst/>
              <a:gdLst/>
              <a:ahLst/>
              <a:cxnLst/>
              <a:rect l="l" t="t" r="r" b="b"/>
              <a:pathLst>
                <a:path w="409" h="695" extrusionOk="0">
                  <a:moveTo>
                    <a:pt x="327" y="1"/>
                  </a:moveTo>
                  <a:lnTo>
                    <a:pt x="286" y="42"/>
                  </a:lnTo>
                  <a:lnTo>
                    <a:pt x="164" y="287"/>
                  </a:lnTo>
                  <a:lnTo>
                    <a:pt x="0" y="613"/>
                  </a:lnTo>
                  <a:lnTo>
                    <a:pt x="0" y="654"/>
                  </a:lnTo>
                  <a:lnTo>
                    <a:pt x="41" y="695"/>
                  </a:lnTo>
                  <a:lnTo>
                    <a:pt x="82" y="695"/>
                  </a:lnTo>
                  <a:lnTo>
                    <a:pt x="123" y="654"/>
                  </a:lnTo>
                  <a:lnTo>
                    <a:pt x="286" y="328"/>
                  </a:lnTo>
                  <a:lnTo>
                    <a:pt x="409" y="83"/>
                  </a:lnTo>
                  <a:lnTo>
                    <a:pt x="409" y="42"/>
                  </a:lnTo>
                  <a:lnTo>
                    <a:pt x="36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3" name="Google Shape;1733;p46"/>
            <p:cNvSpPr/>
            <p:nvPr/>
          </p:nvSpPr>
          <p:spPr>
            <a:xfrm>
              <a:off x="5637775" y="2437025"/>
              <a:ext cx="7150" cy="52075"/>
            </a:xfrm>
            <a:custGeom>
              <a:avLst/>
              <a:gdLst/>
              <a:ahLst/>
              <a:cxnLst/>
              <a:rect l="l" t="t" r="r" b="b"/>
              <a:pathLst>
                <a:path w="286" h="2083" extrusionOk="0">
                  <a:moveTo>
                    <a:pt x="41" y="0"/>
                  </a:moveTo>
                  <a:lnTo>
                    <a:pt x="0" y="41"/>
                  </a:lnTo>
                  <a:lnTo>
                    <a:pt x="0" y="82"/>
                  </a:lnTo>
                  <a:lnTo>
                    <a:pt x="82" y="572"/>
                  </a:lnTo>
                  <a:lnTo>
                    <a:pt x="163" y="1061"/>
                  </a:lnTo>
                  <a:lnTo>
                    <a:pt x="123" y="1511"/>
                  </a:lnTo>
                  <a:lnTo>
                    <a:pt x="41" y="2000"/>
                  </a:lnTo>
                  <a:lnTo>
                    <a:pt x="82" y="2041"/>
                  </a:lnTo>
                  <a:lnTo>
                    <a:pt x="123" y="2082"/>
                  </a:lnTo>
                  <a:lnTo>
                    <a:pt x="163" y="2082"/>
                  </a:lnTo>
                  <a:lnTo>
                    <a:pt x="204" y="2041"/>
                  </a:lnTo>
                  <a:lnTo>
                    <a:pt x="286" y="1551"/>
                  </a:lnTo>
                  <a:lnTo>
                    <a:pt x="286" y="1021"/>
                  </a:lnTo>
                  <a:lnTo>
                    <a:pt x="245" y="531"/>
                  </a:lnTo>
                  <a:lnTo>
                    <a:pt x="123" y="82"/>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4" name="Google Shape;1734;p46"/>
            <p:cNvSpPr/>
            <p:nvPr/>
          </p:nvSpPr>
          <p:spPr>
            <a:xfrm>
              <a:off x="5685725" y="2436000"/>
              <a:ext cx="6150" cy="53100"/>
            </a:xfrm>
            <a:custGeom>
              <a:avLst/>
              <a:gdLst/>
              <a:ahLst/>
              <a:cxnLst/>
              <a:rect l="l" t="t" r="r" b="b"/>
              <a:pathLst>
                <a:path w="246" h="2124" extrusionOk="0">
                  <a:moveTo>
                    <a:pt x="82" y="0"/>
                  </a:moveTo>
                  <a:lnTo>
                    <a:pt x="42" y="41"/>
                  </a:lnTo>
                  <a:lnTo>
                    <a:pt x="1" y="82"/>
                  </a:lnTo>
                  <a:lnTo>
                    <a:pt x="1" y="123"/>
                  </a:lnTo>
                  <a:lnTo>
                    <a:pt x="42" y="490"/>
                  </a:lnTo>
                  <a:lnTo>
                    <a:pt x="42" y="817"/>
                  </a:lnTo>
                  <a:lnTo>
                    <a:pt x="123" y="1429"/>
                  </a:lnTo>
                  <a:lnTo>
                    <a:pt x="82" y="1756"/>
                  </a:lnTo>
                  <a:lnTo>
                    <a:pt x="42" y="2041"/>
                  </a:lnTo>
                  <a:lnTo>
                    <a:pt x="42" y="2082"/>
                  </a:lnTo>
                  <a:lnTo>
                    <a:pt x="82" y="2123"/>
                  </a:lnTo>
                  <a:lnTo>
                    <a:pt x="164" y="2123"/>
                  </a:lnTo>
                  <a:lnTo>
                    <a:pt x="164" y="2082"/>
                  </a:lnTo>
                  <a:lnTo>
                    <a:pt x="246" y="1756"/>
                  </a:lnTo>
                  <a:lnTo>
                    <a:pt x="246" y="1429"/>
                  </a:lnTo>
                  <a:lnTo>
                    <a:pt x="205" y="817"/>
                  </a:lnTo>
                  <a:lnTo>
                    <a:pt x="164" y="490"/>
                  </a:lnTo>
                  <a:lnTo>
                    <a:pt x="123" y="123"/>
                  </a:lnTo>
                  <a:lnTo>
                    <a:pt x="123" y="82"/>
                  </a:lnTo>
                  <a:lnTo>
                    <a:pt x="123" y="41"/>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5" name="Google Shape;1735;p46"/>
            <p:cNvSpPr/>
            <p:nvPr/>
          </p:nvSpPr>
          <p:spPr>
            <a:xfrm>
              <a:off x="4836650" y="2424775"/>
              <a:ext cx="40850" cy="28600"/>
            </a:xfrm>
            <a:custGeom>
              <a:avLst/>
              <a:gdLst/>
              <a:ahLst/>
              <a:cxnLst/>
              <a:rect l="l" t="t" r="r" b="b"/>
              <a:pathLst>
                <a:path w="1634" h="1144" extrusionOk="0">
                  <a:moveTo>
                    <a:pt x="1511" y="0"/>
                  </a:moveTo>
                  <a:lnTo>
                    <a:pt x="776" y="490"/>
                  </a:lnTo>
                  <a:lnTo>
                    <a:pt x="41" y="1021"/>
                  </a:lnTo>
                  <a:lnTo>
                    <a:pt x="0" y="1102"/>
                  </a:lnTo>
                  <a:lnTo>
                    <a:pt x="41" y="1143"/>
                  </a:lnTo>
                  <a:lnTo>
                    <a:pt x="123" y="1143"/>
                  </a:lnTo>
                  <a:lnTo>
                    <a:pt x="858" y="613"/>
                  </a:lnTo>
                  <a:lnTo>
                    <a:pt x="1592" y="123"/>
                  </a:lnTo>
                  <a:lnTo>
                    <a:pt x="1633" y="82"/>
                  </a:lnTo>
                  <a:lnTo>
                    <a:pt x="1633" y="41"/>
                  </a:lnTo>
                  <a:lnTo>
                    <a:pt x="159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6" name="Google Shape;1736;p46"/>
            <p:cNvSpPr/>
            <p:nvPr/>
          </p:nvSpPr>
          <p:spPr>
            <a:xfrm>
              <a:off x="4816225" y="1686925"/>
              <a:ext cx="64325" cy="338850"/>
            </a:xfrm>
            <a:custGeom>
              <a:avLst/>
              <a:gdLst/>
              <a:ahLst/>
              <a:cxnLst/>
              <a:rect l="l" t="t" r="r" b="b"/>
              <a:pathLst>
                <a:path w="2573" h="13554" extrusionOk="0">
                  <a:moveTo>
                    <a:pt x="2450" y="0"/>
                  </a:moveTo>
                  <a:lnTo>
                    <a:pt x="2409" y="41"/>
                  </a:lnTo>
                  <a:lnTo>
                    <a:pt x="1838" y="2042"/>
                  </a:lnTo>
                  <a:lnTo>
                    <a:pt x="1593" y="3021"/>
                  </a:lnTo>
                  <a:lnTo>
                    <a:pt x="1389" y="3919"/>
                  </a:lnTo>
                  <a:lnTo>
                    <a:pt x="1226" y="4817"/>
                  </a:lnTo>
                  <a:lnTo>
                    <a:pt x="1062" y="5675"/>
                  </a:lnTo>
                  <a:lnTo>
                    <a:pt x="981" y="6491"/>
                  </a:lnTo>
                  <a:lnTo>
                    <a:pt x="899" y="7307"/>
                  </a:lnTo>
                  <a:lnTo>
                    <a:pt x="817" y="8450"/>
                  </a:lnTo>
                  <a:lnTo>
                    <a:pt x="777" y="9716"/>
                  </a:lnTo>
                  <a:lnTo>
                    <a:pt x="613" y="10981"/>
                  </a:lnTo>
                  <a:lnTo>
                    <a:pt x="532" y="11635"/>
                  </a:lnTo>
                  <a:lnTo>
                    <a:pt x="409" y="12247"/>
                  </a:lnTo>
                  <a:lnTo>
                    <a:pt x="205" y="12859"/>
                  </a:lnTo>
                  <a:lnTo>
                    <a:pt x="1" y="13431"/>
                  </a:lnTo>
                  <a:lnTo>
                    <a:pt x="1" y="13472"/>
                  </a:lnTo>
                  <a:lnTo>
                    <a:pt x="42" y="13512"/>
                  </a:lnTo>
                  <a:lnTo>
                    <a:pt x="42" y="13553"/>
                  </a:lnTo>
                  <a:lnTo>
                    <a:pt x="123" y="13512"/>
                  </a:lnTo>
                  <a:lnTo>
                    <a:pt x="328" y="12900"/>
                  </a:lnTo>
                  <a:lnTo>
                    <a:pt x="532" y="12288"/>
                  </a:lnTo>
                  <a:lnTo>
                    <a:pt x="654" y="11675"/>
                  </a:lnTo>
                  <a:lnTo>
                    <a:pt x="777" y="11022"/>
                  </a:lnTo>
                  <a:lnTo>
                    <a:pt x="899" y="9757"/>
                  </a:lnTo>
                  <a:lnTo>
                    <a:pt x="981" y="8450"/>
                  </a:lnTo>
                  <a:lnTo>
                    <a:pt x="1021" y="7307"/>
                  </a:lnTo>
                  <a:lnTo>
                    <a:pt x="1103" y="6532"/>
                  </a:lnTo>
                  <a:lnTo>
                    <a:pt x="1226" y="5675"/>
                  </a:lnTo>
                  <a:lnTo>
                    <a:pt x="1348" y="4858"/>
                  </a:lnTo>
                  <a:lnTo>
                    <a:pt x="1511" y="3960"/>
                  </a:lnTo>
                  <a:lnTo>
                    <a:pt x="1715" y="3062"/>
                  </a:lnTo>
                  <a:lnTo>
                    <a:pt x="1960" y="2082"/>
                  </a:lnTo>
                  <a:lnTo>
                    <a:pt x="2573" y="82"/>
                  </a:lnTo>
                  <a:lnTo>
                    <a:pt x="2573" y="41"/>
                  </a:lnTo>
                  <a:lnTo>
                    <a:pt x="253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7" name="Google Shape;1737;p46"/>
            <p:cNvSpPr/>
            <p:nvPr/>
          </p:nvSpPr>
          <p:spPr>
            <a:xfrm>
              <a:off x="4807050" y="1832850"/>
              <a:ext cx="38800" cy="144950"/>
            </a:xfrm>
            <a:custGeom>
              <a:avLst/>
              <a:gdLst/>
              <a:ahLst/>
              <a:cxnLst/>
              <a:rect l="l" t="t" r="r" b="b"/>
              <a:pathLst>
                <a:path w="1552" h="5798" extrusionOk="0">
                  <a:moveTo>
                    <a:pt x="1429" y="1"/>
                  </a:moveTo>
                  <a:lnTo>
                    <a:pt x="1388" y="42"/>
                  </a:lnTo>
                  <a:lnTo>
                    <a:pt x="1144" y="1470"/>
                  </a:lnTo>
                  <a:lnTo>
                    <a:pt x="776" y="2899"/>
                  </a:lnTo>
                  <a:lnTo>
                    <a:pt x="409" y="4328"/>
                  </a:lnTo>
                  <a:lnTo>
                    <a:pt x="1" y="5716"/>
                  </a:lnTo>
                  <a:lnTo>
                    <a:pt x="1" y="5757"/>
                  </a:lnTo>
                  <a:lnTo>
                    <a:pt x="41" y="5798"/>
                  </a:lnTo>
                  <a:lnTo>
                    <a:pt x="82" y="5798"/>
                  </a:lnTo>
                  <a:lnTo>
                    <a:pt x="123" y="5757"/>
                  </a:lnTo>
                  <a:lnTo>
                    <a:pt x="531" y="4369"/>
                  </a:lnTo>
                  <a:lnTo>
                    <a:pt x="939" y="2940"/>
                  </a:lnTo>
                  <a:lnTo>
                    <a:pt x="1266" y="1511"/>
                  </a:lnTo>
                  <a:lnTo>
                    <a:pt x="1552" y="83"/>
                  </a:lnTo>
                  <a:lnTo>
                    <a:pt x="1511"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8" name="Google Shape;1738;p46"/>
            <p:cNvSpPr/>
            <p:nvPr/>
          </p:nvSpPr>
          <p:spPr>
            <a:xfrm>
              <a:off x="5022375" y="2455375"/>
              <a:ext cx="12275" cy="40850"/>
            </a:xfrm>
            <a:custGeom>
              <a:avLst/>
              <a:gdLst/>
              <a:ahLst/>
              <a:cxnLst/>
              <a:rect l="l" t="t" r="r" b="b"/>
              <a:pathLst>
                <a:path w="491" h="1634" extrusionOk="0">
                  <a:moveTo>
                    <a:pt x="409" y="1"/>
                  </a:moveTo>
                  <a:lnTo>
                    <a:pt x="368" y="42"/>
                  </a:lnTo>
                  <a:lnTo>
                    <a:pt x="164" y="368"/>
                  </a:lnTo>
                  <a:lnTo>
                    <a:pt x="42" y="777"/>
                  </a:lnTo>
                  <a:lnTo>
                    <a:pt x="1" y="1185"/>
                  </a:lnTo>
                  <a:lnTo>
                    <a:pt x="1" y="1593"/>
                  </a:lnTo>
                  <a:lnTo>
                    <a:pt x="42" y="1634"/>
                  </a:lnTo>
                  <a:lnTo>
                    <a:pt x="83" y="1634"/>
                  </a:lnTo>
                  <a:lnTo>
                    <a:pt x="123" y="1593"/>
                  </a:lnTo>
                  <a:lnTo>
                    <a:pt x="123" y="1552"/>
                  </a:lnTo>
                  <a:lnTo>
                    <a:pt x="123" y="1185"/>
                  </a:lnTo>
                  <a:lnTo>
                    <a:pt x="164" y="817"/>
                  </a:lnTo>
                  <a:lnTo>
                    <a:pt x="287" y="450"/>
                  </a:lnTo>
                  <a:lnTo>
                    <a:pt x="491" y="123"/>
                  </a:lnTo>
                  <a:lnTo>
                    <a:pt x="491" y="42"/>
                  </a:lnTo>
                  <a:lnTo>
                    <a:pt x="450"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9" name="Google Shape;1739;p46"/>
            <p:cNvSpPr/>
            <p:nvPr/>
          </p:nvSpPr>
          <p:spPr>
            <a:xfrm>
              <a:off x="5074425" y="2453350"/>
              <a:ext cx="11250" cy="46975"/>
            </a:xfrm>
            <a:custGeom>
              <a:avLst/>
              <a:gdLst/>
              <a:ahLst/>
              <a:cxnLst/>
              <a:rect l="l" t="t" r="r" b="b"/>
              <a:pathLst>
                <a:path w="450" h="1879" extrusionOk="0">
                  <a:moveTo>
                    <a:pt x="368" y="0"/>
                  </a:moveTo>
                  <a:lnTo>
                    <a:pt x="327" y="41"/>
                  </a:lnTo>
                  <a:lnTo>
                    <a:pt x="123" y="449"/>
                  </a:lnTo>
                  <a:lnTo>
                    <a:pt x="1" y="898"/>
                  </a:lnTo>
                  <a:lnTo>
                    <a:pt x="1" y="1347"/>
                  </a:lnTo>
                  <a:lnTo>
                    <a:pt x="42" y="1796"/>
                  </a:lnTo>
                  <a:lnTo>
                    <a:pt x="82" y="1837"/>
                  </a:lnTo>
                  <a:lnTo>
                    <a:pt x="123" y="1878"/>
                  </a:lnTo>
                  <a:lnTo>
                    <a:pt x="164" y="1837"/>
                  </a:lnTo>
                  <a:lnTo>
                    <a:pt x="164" y="1796"/>
                  </a:lnTo>
                  <a:lnTo>
                    <a:pt x="123" y="1347"/>
                  </a:lnTo>
                  <a:lnTo>
                    <a:pt x="164" y="939"/>
                  </a:lnTo>
                  <a:lnTo>
                    <a:pt x="246" y="490"/>
                  </a:lnTo>
                  <a:lnTo>
                    <a:pt x="450" y="123"/>
                  </a:lnTo>
                  <a:lnTo>
                    <a:pt x="450" y="82"/>
                  </a:lnTo>
                  <a:lnTo>
                    <a:pt x="409" y="41"/>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4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شاید شما نیاز به تقسیم محتوا داشته باشید</a:t>
            </a:r>
            <a:endParaRPr dirty="0">
              <a:cs typeface="B Nazanin" panose="00000400000000000000" pitchFamily="2" charset="-78"/>
            </a:endParaRPr>
          </a:p>
        </p:txBody>
      </p:sp>
      <p:sp>
        <p:nvSpPr>
          <p:cNvPr id="1745" name="Google Shape;1745;p47"/>
          <p:cNvSpPr txBox="1">
            <a:spLocks noGrp="1"/>
          </p:cNvSpPr>
          <p:nvPr>
            <p:ph type="subTitle" idx="1"/>
          </p:nvPr>
        </p:nvSpPr>
        <p:spPr>
          <a:xfrm>
            <a:off x="1744675" y="3171022"/>
            <a:ext cx="2502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endParaRPr lang="en-US" dirty="0">
              <a:cs typeface="B Nazanin" panose="00000400000000000000" pitchFamily="2" charset="-78"/>
            </a:endParaRPr>
          </a:p>
        </p:txBody>
      </p:sp>
      <p:sp>
        <p:nvSpPr>
          <p:cNvPr id="1746" name="Google Shape;1746;p47"/>
          <p:cNvSpPr txBox="1">
            <a:spLocks noGrp="1"/>
          </p:cNvSpPr>
          <p:nvPr>
            <p:ph type="subTitle" idx="2"/>
          </p:nvPr>
        </p:nvSpPr>
        <p:spPr>
          <a:xfrm>
            <a:off x="1744675" y="3588625"/>
            <a:ext cx="2502300" cy="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747" name="Google Shape;1747;p47"/>
          <p:cNvSpPr txBox="1">
            <a:spLocks noGrp="1"/>
          </p:cNvSpPr>
          <p:nvPr>
            <p:ph type="subTitle" idx="3"/>
          </p:nvPr>
        </p:nvSpPr>
        <p:spPr>
          <a:xfrm>
            <a:off x="5091591" y="3171022"/>
            <a:ext cx="2502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عنواندر اینجا</a:t>
            </a:r>
            <a:endParaRPr dirty="0">
              <a:cs typeface="B Nazanin" panose="00000400000000000000" pitchFamily="2" charset="-78"/>
            </a:endParaRPr>
          </a:p>
        </p:txBody>
      </p:sp>
      <p:sp>
        <p:nvSpPr>
          <p:cNvPr id="1748" name="Google Shape;1748;p47"/>
          <p:cNvSpPr txBox="1">
            <a:spLocks noGrp="1"/>
          </p:cNvSpPr>
          <p:nvPr>
            <p:ph type="subTitle" idx="4"/>
          </p:nvPr>
        </p:nvSpPr>
        <p:spPr>
          <a:xfrm>
            <a:off x="5091600" y="3588625"/>
            <a:ext cx="2502300" cy="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grpSp>
        <p:nvGrpSpPr>
          <p:cNvPr id="1749" name="Google Shape;1749;p47"/>
          <p:cNvGrpSpPr/>
          <p:nvPr/>
        </p:nvGrpSpPr>
        <p:grpSpPr>
          <a:xfrm>
            <a:off x="2412042" y="1564499"/>
            <a:ext cx="1167552" cy="1565129"/>
            <a:chOff x="3071625" y="2687000"/>
            <a:chExt cx="1121675" cy="1503775"/>
          </a:xfrm>
        </p:grpSpPr>
        <p:sp>
          <p:nvSpPr>
            <p:cNvPr id="1750" name="Google Shape;1750;p47"/>
            <p:cNvSpPr/>
            <p:nvPr/>
          </p:nvSpPr>
          <p:spPr>
            <a:xfrm>
              <a:off x="3145700" y="3999125"/>
              <a:ext cx="1047600" cy="191650"/>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1" name="Google Shape;1751;p47"/>
            <p:cNvSpPr/>
            <p:nvPr/>
          </p:nvSpPr>
          <p:spPr>
            <a:xfrm>
              <a:off x="3626575" y="3890950"/>
              <a:ext cx="129350" cy="204600"/>
            </a:xfrm>
            <a:custGeom>
              <a:avLst/>
              <a:gdLst/>
              <a:ahLst/>
              <a:cxnLst/>
              <a:rect l="l" t="t" r="r" b="b"/>
              <a:pathLst>
                <a:path w="5174" h="8184" extrusionOk="0">
                  <a:moveTo>
                    <a:pt x="1129" y="1"/>
                  </a:moveTo>
                  <a:lnTo>
                    <a:pt x="0" y="189"/>
                  </a:lnTo>
                  <a:lnTo>
                    <a:pt x="1035" y="6255"/>
                  </a:lnTo>
                  <a:lnTo>
                    <a:pt x="3763" y="8184"/>
                  </a:lnTo>
                  <a:lnTo>
                    <a:pt x="2211" y="6491"/>
                  </a:lnTo>
                  <a:lnTo>
                    <a:pt x="5174" y="7149"/>
                  </a:lnTo>
                  <a:lnTo>
                    <a:pt x="2587" y="6067"/>
                  </a:lnTo>
                  <a:lnTo>
                    <a:pt x="5174" y="6161"/>
                  </a:lnTo>
                  <a:lnTo>
                    <a:pt x="1693" y="5503"/>
                  </a:lnTo>
                  <a:lnTo>
                    <a:pt x="1129"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2" name="Google Shape;1752;p47"/>
            <p:cNvSpPr/>
            <p:nvPr/>
          </p:nvSpPr>
          <p:spPr>
            <a:xfrm>
              <a:off x="3581900" y="3849800"/>
              <a:ext cx="130525" cy="60000"/>
            </a:xfrm>
            <a:custGeom>
              <a:avLst/>
              <a:gdLst/>
              <a:ahLst/>
              <a:cxnLst/>
              <a:rect l="l" t="t" r="r" b="b"/>
              <a:pathLst>
                <a:path w="5221" h="2400" extrusionOk="0">
                  <a:moveTo>
                    <a:pt x="47" y="1"/>
                  </a:moveTo>
                  <a:lnTo>
                    <a:pt x="0" y="377"/>
                  </a:lnTo>
                  <a:lnTo>
                    <a:pt x="47" y="706"/>
                  </a:lnTo>
                  <a:lnTo>
                    <a:pt x="141" y="1035"/>
                  </a:lnTo>
                  <a:lnTo>
                    <a:pt x="283" y="1364"/>
                  </a:lnTo>
                  <a:lnTo>
                    <a:pt x="471" y="1647"/>
                  </a:lnTo>
                  <a:lnTo>
                    <a:pt x="753" y="1882"/>
                  </a:lnTo>
                  <a:lnTo>
                    <a:pt x="1035" y="2070"/>
                  </a:lnTo>
                  <a:lnTo>
                    <a:pt x="1364" y="2258"/>
                  </a:lnTo>
                  <a:lnTo>
                    <a:pt x="1834" y="2352"/>
                  </a:lnTo>
                  <a:lnTo>
                    <a:pt x="2352" y="2399"/>
                  </a:lnTo>
                  <a:lnTo>
                    <a:pt x="2869" y="2352"/>
                  </a:lnTo>
                  <a:lnTo>
                    <a:pt x="3339" y="2164"/>
                  </a:lnTo>
                  <a:lnTo>
                    <a:pt x="3810" y="1929"/>
                  </a:lnTo>
                  <a:lnTo>
                    <a:pt x="4233" y="1600"/>
                  </a:lnTo>
                  <a:lnTo>
                    <a:pt x="4609" y="1223"/>
                  </a:lnTo>
                  <a:lnTo>
                    <a:pt x="4938" y="753"/>
                  </a:lnTo>
                  <a:lnTo>
                    <a:pt x="5079" y="377"/>
                  </a:lnTo>
                  <a:lnTo>
                    <a:pt x="5221"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3" name="Google Shape;1753;p47"/>
            <p:cNvSpPr/>
            <p:nvPr/>
          </p:nvSpPr>
          <p:spPr>
            <a:xfrm>
              <a:off x="3071625" y="3193750"/>
              <a:ext cx="357450" cy="522050"/>
            </a:xfrm>
            <a:custGeom>
              <a:avLst/>
              <a:gdLst/>
              <a:ahLst/>
              <a:cxnLst/>
              <a:rect l="l" t="t" r="r" b="b"/>
              <a:pathLst>
                <a:path w="14298" h="20882" extrusionOk="0">
                  <a:moveTo>
                    <a:pt x="8419" y="0"/>
                  </a:moveTo>
                  <a:lnTo>
                    <a:pt x="7996" y="47"/>
                  </a:lnTo>
                  <a:lnTo>
                    <a:pt x="7572" y="141"/>
                  </a:lnTo>
                  <a:lnTo>
                    <a:pt x="7149" y="330"/>
                  </a:lnTo>
                  <a:lnTo>
                    <a:pt x="6773" y="565"/>
                  </a:lnTo>
                  <a:lnTo>
                    <a:pt x="6444" y="800"/>
                  </a:lnTo>
                  <a:lnTo>
                    <a:pt x="6161" y="1129"/>
                  </a:lnTo>
                  <a:lnTo>
                    <a:pt x="5879" y="1458"/>
                  </a:lnTo>
                  <a:lnTo>
                    <a:pt x="5691" y="1834"/>
                  </a:lnTo>
                  <a:lnTo>
                    <a:pt x="5503" y="2211"/>
                  </a:lnTo>
                  <a:lnTo>
                    <a:pt x="5362" y="2634"/>
                  </a:lnTo>
                  <a:lnTo>
                    <a:pt x="5268" y="3057"/>
                  </a:lnTo>
                  <a:lnTo>
                    <a:pt x="5174" y="3480"/>
                  </a:lnTo>
                  <a:lnTo>
                    <a:pt x="5174" y="3904"/>
                  </a:lnTo>
                  <a:lnTo>
                    <a:pt x="5127" y="4374"/>
                  </a:lnTo>
                  <a:lnTo>
                    <a:pt x="5221" y="5221"/>
                  </a:lnTo>
                  <a:lnTo>
                    <a:pt x="5362" y="6067"/>
                  </a:lnTo>
                  <a:lnTo>
                    <a:pt x="5550" y="6914"/>
                  </a:lnTo>
                  <a:lnTo>
                    <a:pt x="5785" y="7760"/>
                  </a:lnTo>
                  <a:lnTo>
                    <a:pt x="5221" y="7102"/>
                  </a:lnTo>
                  <a:lnTo>
                    <a:pt x="4939" y="6773"/>
                  </a:lnTo>
                  <a:lnTo>
                    <a:pt x="4562" y="6490"/>
                  </a:lnTo>
                  <a:lnTo>
                    <a:pt x="4186" y="6302"/>
                  </a:lnTo>
                  <a:lnTo>
                    <a:pt x="3763" y="6161"/>
                  </a:lnTo>
                  <a:lnTo>
                    <a:pt x="3340" y="6067"/>
                  </a:lnTo>
                  <a:lnTo>
                    <a:pt x="3105" y="6114"/>
                  </a:lnTo>
                  <a:lnTo>
                    <a:pt x="2869" y="6114"/>
                  </a:lnTo>
                  <a:lnTo>
                    <a:pt x="2634" y="6208"/>
                  </a:lnTo>
                  <a:lnTo>
                    <a:pt x="2399" y="6349"/>
                  </a:lnTo>
                  <a:lnTo>
                    <a:pt x="2211" y="6537"/>
                  </a:lnTo>
                  <a:lnTo>
                    <a:pt x="2023" y="6725"/>
                  </a:lnTo>
                  <a:lnTo>
                    <a:pt x="1882" y="6914"/>
                  </a:lnTo>
                  <a:lnTo>
                    <a:pt x="1741" y="7149"/>
                  </a:lnTo>
                  <a:lnTo>
                    <a:pt x="1647" y="7431"/>
                  </a:lnTo>
                  <a:lnTo>
                    <a:pt x="1600" y="7666"/>
                  </a:lnTo>
                  <a:lnTo>
                    <a:pt x="1553" y="7948"/>
                  </a:lnTo>
                  <a:lnTo>
                    <a:pt x="1553" y="8183"/>
                  </a:lnTo>
                  <a:lnTo>
                    <a:pt x="1647" y="8701"/>
                  </a:lnTo>
                  <a:lnTo>
                    <a:pt x="1835" y="9218"/>
                  </a:lnTo>
                  <a:lnTo>
                    <a:pt x="2023" y="9688"/>
                  </a:lnTo>
                  <a:lnTo>
                    <a:pt x="2352" y="10159"/>
                  </a:lnTo>
                  <a:lnTo>
                    <a:pt x="2634" y="10582"/>
                  </a:lnTo>
                  <a:lnTo>
                    <a:pt x="3340" y="11334"/>
                  </a:lnTo>
                  <a:lnTo>
                    <a:pt x="2681" y="10958"/>
                  </a:lnTo>
                  <a:lnTo>
                    <a:pt x="2352" y="10817"/>
                  </a:lnTo>
                  <a:lnTo>
                    <a:pt x="1976" y="10723"/>
                  </a:lnTo>
                  <a:lnTo>
                    <a:pt x="1553" y="10723"/>
                  </a:lnTo>
                  <a:lnTo>
                    <a:pt x="1176" y="10770"/>
                  </a:lnTo>
                  <a:lnTo>
                    <a:pt x="800" y="10911"/>
                  </a:lnTo>
                  <a:lnTo>
                    <a:pt x="612" y="11005"/>
                  </a:lnTo>
                  <a:lnTo>
                    <a:pt x="471" y="11146"/>
                  </a:lnTo>
                  <a:lnTo>
                    <a:pt x="330" y="11334"/>
                  </a:lnTo>
                  <a:lnTo>
                    <a:pt x="236" y="11569"/>
                  </a:lnTo>
                  <a:lnTo>
                    <a:pt x="142" y="11805"/>
                  </a:lnTo>
                  <a:lnTo>
                    <a:pt x="142" y="12087"/>
                  </a:lnTo>
                  <a:lnTo>
                    <a:pt x="142" y="12322"/>
                  </a:lnTo>
                  <a:lnTo>
                    <a:pt x="189" y="12604"/>
                  </a:lnTo>
                  <a:lnTo>
                    <a:pt x="283" y="12839"/>
                  </a:lnTo>
                  <a:lnTo>
                    <a:pt x="377" y="13074"/>
                  </a:lnTo>
                  <a:lnTo>
                    <a:pt x="659" y="13498"/>
                  </a:lnTo>
                  <a:lnTo>
                    <a:pt x="1035" y="13874"/>
                  </a:lnTo>
                  <a:lnTo>
                    <a:pt x="1459" y="14203"/>
                  </a:lnTo>
                  <a:lnTo>
                    <a:pt x="1835" y="14485"/>
                  </a:lnTo>
                  <a:lnTo>
                    <a:pt x="1506" y="14485"/>
                  </a:lnTo>
                  <a:lnTo>
                    <a:pt x="1176" y="14579"/>
                  </a:lnTo>
                  <a:lnTo>
                    <a:pt x="847" y="14720"/>
                  </a:lnTo>
                  <a:lnTo>
                    <a:pt x="565" y="14956"/>
                  </a:lnTo>
                  <a:lnTo>
                    <a:pt x="330" y="15285"/>
                  </a:lnTo>
                  <a:lnTo>
                    <a:pt x="142" y="15614"/>
                  </a:lnTo>
                  <a:lnTo>
                    <a:pt x="48" y="15943"/>
                  </a:lnTo>
                  <a:lnTo>
                    <a:pt x="1" y="16319"/>
                  </a:lnTo>
                  <a:lnTo>
                    <a:pt x="1" y="16696"/>
                  </a:lnTo>
                  <a:lnTo>
                    <a:pt x="95" y="17025"/>
                  </a:lnTo>
                  <a:lnTo>
                    <a:pt x="236" y="17354"/>
                  </a:lnTo>
                  <a:lnTo>
                    <a:pt x="377" y="17683"/>
                  </a:lnTo>
                  <a:lnTo>
                    <a:pt x="565" y="17965"/>
                  </a:lnTo>
                  <a:lnTo>
                    <a:pt x="800" y="18295"/>
                  </a:lnTo>
                  <a:lnTo>
                    <a:pt x="1317" y="18812"/>
                  </a:lnTo>
                  <a:lnTo>
                    <a:pt x="1647" y="19094"/>
                  </a:lnTo>
                  <a:lnTo>
                    <a:pt x="2023" y="19376"/>
                  </a:lnTo>
                  <a:lnTo>
                    <a:pt x="2399" y="19658"/>
                  </a:lnTo>
                  <a:lnTo>
                    <a:pt x="2775" y="19894"/>
                  </a:lnTo>
                  <a:lnTo>
                    <a:pt x="3622" y="20270"/>
                  </a:lnTo>
                  <a:lnTo>
                    <a:pt x="4515" y="20599"/>
                  </a:lnTo>
                  <a:lnTo>
                    <a:pt x="5409" y="20787"/>
                  </a:lnTo>
                  <a:lnTo>
                    <a:pt x="6350" y="20881"/>
                  </a:lnTo>
                  <a:lnTo>
                    <a:pt x="6820" y="20881"/>
                  </a:lnTo>
                  <a:lnTo>
                    <a:pt x="7290" y="20834"/>
                  </a:lnTo>
                  <a:lnTo>
                    <a:pt x="7713" y="20787"/>
                  </a:lnTo>
                  <a:lnTo>
                    <a:pt x="8184" y="20693"/>
                  </a:lnTo>
                  <a:lnTo>
                    <a:pt x="8654" y="20599"/>
                  </a:lnTo>
                  <a:lnTo>
                    <a:pt x="9077" y="20458"/>
                  </a:lnTo>
                  <a:lnTo>
                    <a:pt x="9501" y="20270"/>
                  </a:lnTo>
                  <a:lnTo>
                    <a:pt x="9924" y="20082"/>
                  </a:lnTo>
                  <a:lnTo>
                    <a:pt x="10723" y="19611"/>
                  </a:lnTo>
                  <a:lnTo>
                    <a:pt x="11476" y="19094"/>
                  </a:lnTo>
                  <a:lnTo>
                    <a:pt x="12181" y="18436"/>
                  </a:lnTo>
                  <a:lnTo>
                    <a:pt x="12746" y="17730"/>
                  </a:lnTo>
                  <a:lnTo>
                    <a:pt x="13028" y="17354"/>
                  </a:lnTo>
                  <a:lnTo>
                    <a:pt x="13263" y="16978"/>
                  </a:lnTo>
                  <a:lnTo>
                    <a:pt x="13498" y="16555"/>
                  </a:lnTo>
                  <a:lnTo>
                    <a:pt x="13686" y="16131"/>
                  </a:lnTo>
                  <a:lnTo>
                    <a:pt x="13874" y="15520"/>
                  </a:lnTo>
                  <a:lnTo>
                    <a:pt x="14062" y="14909"/>
                  </a:lnTo>
                  <a:lnTo>
                    <a:pt x="14203" y="14250"/>
                  </a:lnTo>
                  <a:lnTo>
                    <a:pt x="14298" y="13639"/>
                  </a:lnTo>
                  <a:lnTo>
                    <a:pt x="14298" y="12980"/>
                  </a:lnTo>
                  <a:lnTo>
                    <a:pt x="14298" y="12322"/>
                  </a:lnTo>
                  <a:lnTo>
                    <a:pt x="14298" y="11664"/>
                  </a:lnTo>
                  <a:lnTo>
                    <a:pt x="14203" y="11052"/>
                  </a:lnTo>
                  <a:lnTo>
                    <a:pt x="13968" y="9782"/>
                  </a:lnTo>
                  <a:lnTo>
                    <a:pt x="13827" y="9171"/>
                  </a:lnTo>
                  <a:lnTo>
                    <a:pt x="13686" y="8560"/>
                  </a:lnTo>
                  <a:lnTo>
                    <a:pt x="13451" y="7995"/>
                  </a:lnTo>
                  <a:lnTo>
                    <a:pt x="13216" y="7431"/>
                  </a:lnTo>
                  <a:lnTo>
                    <a:pt x="12934" y="6867"/>
                  </a:lnTo>
                  <a:lnTo>
                    <a:pt x="12604" y="6302"/>
                  </a:lnTo>
                  <a:lnTo>
                    <a:pt x="12416" y="5926"/>
                  </a:lnTo>
                  <a:lnTo>
                    <a:pt x="12228" y="5503"/>
                  </a:lnTo>
                  <a:lnTo>
                    <a:pt x="11899" y="4656"/>
                  </a:lnTo>
                  <a:lnTo>
                    <a:pt x="11664" y="3763"/>
                  </a:lnTo>
                  <a:lnTo>
                    <a:pt x="11429" y="2916"/>
                  </a:lnTo>
                  <a:lnTo>
                    <a:pt x="11288" y="2446"/>
                  </a:lnTo>
                  <a:lnTo>
                    <a:pt x="11100" y="2023"/>
                  </a:lnTo>
                  <a:lnTo>
                    <a:pt x="10864" y="1646"/>
                  </a:lnTo>
                  <a:lnTo>
                    <a:pt x="10629" y="1223"/>
                  </a:lnTo>
                  <a:lnTo>
                    <a:pt x="10347" y="894"/>
                  </a:lnTo>
                  <a:lnTo>
                    <a:pt x="10018" y="565"/>
                  </a:lnTo>
                  <a:lnTo>
                    <a:pt x="9642" y="330"/>
                  </a:lnTo>
                  <a:lnTo>
                    <a:pt x="9265" y="141"/>
                  </a:lnTo>
                  <a:lnTo>
                    <a:pt x="8842" y="47"/>
                  </a:lnTo>
                  <a:lnTo>
                    <a:pt x="84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4" name="Google Shape;1754;p47"/>
            <p:cNvSpPr/>
            <p:nvPr/>
          </p:nvSpPr>
          <p:spPr>
            <a:xfrm>
              <a:off x="3257400" y="3124375"/>
              <a:ext cx="778350" cy="761900"/>
            </a:xfrm>
            <a:custGeom>
              <a:avLst/>
              <a:gdLst/>
              <a:ahLst/>
              <a:cxnLst/>
              <a:rect l="l" t="t" r="r" b="b"/>
              <a:pathLst>
                <a:path w="31134" h="30476" extrusionOk="0">
                  <a:moveTo>
                    <a:pt x="26995" y="1"/>
                  </a:moveTo>
                  <a:lnTo>
                    <a:pt x="15097" y="1270"/>
                  </a:lnTo>
                  <a:lnTo>
                    <a:pt x="12839" y="4092"/>
                  </a:lnTo>
                  <a:lnTo>
                    <a:pt x="12510" y="4468"/>
                  </a:lnTo>
                  <a:lnTo>
                    <a:pt x="0" y="20082"/>
                  </a:lnTo>
                  <a:lnTo>
                    <a:pt x="188" y="20976"/>
                  </a:lnTo>
                  <a:lnTo>
                    <a:pt x="376" y="21822"/>
                  </a:lnTo>
                  <a:lnTo>
                    <a:pt x="659" y="22575"/>
                  </a:lnTo>
                  <a:lnTo>
                    <a:pt x="988" y="23327"/>
                  </a:lnTo>
                  <a:lnTo>
                    <a:pt x="1411" y="24221"/>
                  </a:lnTo>
                  <a:lnTo>
                    <a:pt x="1928" y="25020"/>
                  </a:lnTo>
                  <a:lnTo>
                    <a:pt x="2493" y="25726"/>
                  </a:lnTo>
                  <a:lnTo>
                    <a:pt x="3104" y="26431"/>
                  </a:lnTo>
                  <a:lnTo>
                    <a:pt x="3716" y="26995"/>
                  </a:lnTo>
                  <a:lnTo>
                    <a:pt x="4421" y="27560"/>
                  </a:lnTo>
                  <a:lnTo>
                    <a:pt x="5126" y="28030"/>
                  </a:lnTo>
                  <a:lnTo>
                    <a:pt x="5879" y="28453"/>
                  </a:lnTo>
                  <a:lnTo>
                    <a:pt x="6584" y="28829"/>
                  </a:lnTo>
                  <a:lnTo>
                    <a:pt x="7384" y="29159"/>
                  </a:lnTo>
                  <a:lnTo>
                    <a:pt x="8136" y="29441"/>
                  </a:lnTo>
                  <a:lnTo>
                    <a:pt x="8889" y="29676"/>
                  </a:lnTo>
                  <a:lnTo>
                    <a:pt x="9641" y="29911"/>
                  </a:lnTo>
                  <a:lnTo>
                    <a:pt x="10394" y="30052"/>
                  </a:lnTo>
                  <a:lnTo>
                    <a:pt x="11852" y="30287"/>
                  </a:lnTo>
                  <a:lnTo>
                    <a:pt x="13074" y="30428"/>
                  </a:lnTo>
                  <a:lnTo>
                    <a:pt x="14344" y="30475"/>
                  </a:lnTo>
                  <a:lnTo>
                    <a:pt x="15567" y="30428"/>
                  </a:lnTo>
                  <a:lnTo>
                    <a:pt x="16790" y="30287"/>
                  </a:lnTo>
                  <a:lnTo>
                    <a:pt x="18059" y="30099"/>
                  </a:lnTo>
                  <a:lnTo>
                    <a:pt x="19235" y="29817"/>
                  </a:lnTo>
                  <a:lnTo>
                    <a:pt x="20411" y="29441"/>
                  </a:lnTo>
                  <a:lnTo>
                    <a:pt x="21587" y="28971"/>
                  </a:lnTo>
                  <a:lnTo>
                    <a:pt x="22574" y="28500"/>
                  </a:lnTo>
                  <a:lnTo>
                    <a:pt x="23515" y="27936"/>
                  </a:lnTo>
                  <a:lnTo>
                    <a:pt x="24361" y="27372"/>
                  </a:lnTo>
                  <a:lnTo>
                    <a:pt x="25161" y="26807"/>
                  </a:lnTo>
                  <a:lnTo>
                    <a:pt x="25913" y="26149"/>
                  </a:lnTo>
                  <a:lnTo>
                    <a:pt x="26572" y="25490"/>
                  </a:lnTo>
                  <a:lnTo>
                    <a:pt x="27183" y="24785"/>
                  </a:lnTo>
                  <a:lnTo>
                    <a:pt x="27748" y="24079"/>
                  </a:lnTo>
                  <a:lnTo>
                    <a:pt x="28265" y="23327"/>
                  </a:lnTo>
                  <a:lnTo>
                    <a:pt x="28735" y="22528"/>
                  </a:lnTo>
                  <a:lnTo>
                    <a:pt x="29158" y="21775"/>
                  </a:lnTo>
                  <a:lnTo>
                    <a:pt x="29535" y="20976"/>
                  </a:lnTo>
                  <a:lnTo>
                    <a:pt x="29817" y="20129"/>
                  </a:lnTo>
                  <a:lnTo>
                    <a:pt x="30099" y="19283"/>
                  </a:lnTo>
                  <a:lnTo>
                    <a:pt x="30381" y="18483"/>
                  </a:lnTo>
                  <a:lnTo>
                    <a:pt x="30569" y="17637"/>
                  </a:lnTo>
                  <a:lnTo>
                    <a:pt x="30710" y="16790"/>
                  </a:lnTo>
                  <a:lnTo>
                    <a:pt x="30851" y="15943"/>
                  </a:lnTo>
                  <a:lnTo>
                    <a:pt x="30993" y="15097"/>
                  </a:lnTo>
                  <a:lnTo>
                    <a:pt x="31040" y="14250"/>
                  </a:lnTo>
                  <a:lnTo>
                    <a:pt x="31134" y="12651"/>
                  </a:lnTo>
                  <a:lnTo>
                    <a:pt x="31087" y="11052"/>
                  </a:lnTo>
                  <a:lnTo>
                    <a:pt x="31040" y="9548"/>
                  </a:lnTo>
                  <a:lnTo>
                    <a:pt x="30898" y="8137"/>
                  </a:lnTo>
                  <a:lnTo>
                    <a:pt x="30710" y="6867"/>
                  </a:lnTo>
                  <a:lnTo>
                    <a:pt x="30522" y="5738"/>
                  </a:lnTo>
                  <a:lnTo>
                    <a:pt x="30287" y="4609"/>
                  </a:lnTo>
                  <a:lnTo>
                    <a:pt x="30099" y="3763"/>
                  </a:lnTo>
                  <a:lnTo>
                    <a:pt x="29864" y="3010"/>
                  </a:lnTo>
                  <a:lnTo>
                    <a:pt x="26995"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5" name="Google Shape;1755;p47"/>
            <p:cNvSpPr/>
            <p:nvPr/>
          </p:nvSpPr>
          <p:spPr>
            <a:xfrm>
              <a:off x="3257400" y="3185525"/>
              <a:ext cx="556150" cy="538500"/>
            </a:xfrm>
            <a:custGeom>
              <a:avLst/>
              <a:gdLst/>
              <a:ahLst/>
              <a:cxnLst/>
              <a:rect l="l" t="t" r="r" b="b"/>
              <a:pathLst>
                <a:path w="22246" h="21540" extrusionOk="0">
                  <a:moveTo>
                    <a:pt x="18812" y="0"/>
                  </a:moveTo>
                  <a:lnTo>
                    <a:pt x="18342" y="47"/>
                  </a:lnTo>
                  <a:lnTo>
                    <a:pt x="17871" y="141"/>
                  </a:lnTo>
                  <a:lnTo>
                    <a:pt x="16555" y="423"/>
                  </a:lnTo>
                  <a:lnTo>
                    <a:pt x="15332" y="800"/>
                  </a:lnTo>
                  <a:lnTo>
                    <a:pt x="14062" y="1176"/>
                  </a:lnTo>
                  <a:lnTo>
                    <a:pt x="12839" y="1646"/>
                  </a:lnTo>
                  <a:lnTo>
                    <a:pt x="12510" y="2022"/>
                  </a:lnTo>
                  <a:lnTo>
                    <a:pt x="0" y="17636"/>
                  </a:lnTo>
                  <a:lnTo>
                    <a:pt x="188" y="18530"/>
                  </a:lnTo>
                  <a:lnTo>
                    <a:pt x="376" y="19376"/>
                  </a:lnTo>
                  <a:lnTo>
                    <a:pt x="659" y="20129"/>
                  </a:lnTo>
                  <a:lnTo>
                    <a:pt x="988" y="20881"/>
                  </a:lnTo>
                  <a:lnTo>
                    <a:pt x="1317" y="20693"/>
                  </a:lnTo>
                  <a:lnTo>
                    <a:pt x="1552" y="20552"/>
                  </a:lnTo>
                  <a:lnTo>
                    <a:pt x="1787" y="20458"/>
                  </a:lnTo>
                  <a:lnTo>
                    <a:pt x="2022" y="20411"/>
                  </a:lnTo>
                  <a:lnTo>
                    <a:pt x="2305" y="20411"/>
                  </a:lnTo>
                  <a:lnTo>
                    <a:pt x="2540" y="20458"/>
                  </a:lnTo>
                  <a:lnTo>
                    <a:pt x="2775" y="20552"/>
                  </a:lnTo>
                  <a:lnTo>
                    <a:pt x="3010" y="20646"/>
                  </a:lnTo>
                  <a:lnTo>
                    <a:pt x="3245" y="20834"/>
                  </a:lnTo>
                  <a:lnTo>
                    <a:pt x="3339" y="20928"/>
                  </a:lnTo>
                  <a:lnTo>
                    <a:pt x="3716" y="21163"/>
                  </a:lnTo>
                  <a:lnTo>
                    <a:pt x="4139" y="21351"/>
                  </a:lnTo>
                  <a:lnTo>
                    <a:pt x="4609" y="21445"/>
                  </a:lnTo>
                  <a:lnTo>
                    <a:pt x="5032" y="21492"/>
                  </a:lnTo>
                  <a:lnTo>
                    <a:pt x="5926" y="21539"/>
                  </a:lnTo>
                  <a:lnTo>
                    <a:pt x="6772" y="21445"/>
                  </a:lnTo>
                  <a:lnTo>
                    <a:pt x="7619" y="21257"/>
                  </a:lnTo>
                  <a:lnTo>
                    <a:pt x="8466" y="20975"/>
                  </a:lnTo>
                  <a:lnTo>
                    <a:pt x="9265" y="20646"/>
                  </a:lnTo>
                  <a:lnTo>
                    <a:pt x="10017" y="20176"/>
                  </a:lnTo>
                  <a:lnTo>
                    <a:pt x="10770" y="19658"/>
                  </a:lnTo>
                  <a:lnTo>
                    <a:pt x="11428" y="19094"/>
                  </a:lnTo>
                  <a:lnTo>
                    <a:pt x="11428" y="19094"/>
                  </a:lnTo>
                  <a:lnTo>
                    <a:pt x="11381" y="19376"/>
                  </a:lnTo>
                  <a:lnTo>
                    <a:pt x="11475" y="19611"/>
                  </a:lnTo>
                  <a:lnTo>
                    <a:pt x="11616" y="19846"/>
                  </a:lnTo>
                  <a:lnTo>
                    <a:pt x="11805" y="20082"/>
                  </a:lnTo>
                  <a:lnTo>
                    <a:pt x="12040" y="20223"/>
                  </a:lnTo>
                  <a:lnTo>
                    <a:pt x="12275" y="20317"/>
                  </a:lnTo>
                  <a:lnTo>
                    <a:pt x="12792" y="20505"/>
                  </a:lnTo>
                  <a:lnTo>
                    <a:pt x="13498" y="20599"/>
                  </a:lnTo>
                  <a:lnTo>
                    <a:pt x="14156" y="20646"/>
                  </a:lnTo>
                  <a:lnTo>
                    <a:pt x="14861" y="20599"/>
                  </a:lnTo>
                  <a:lnTo>
                    <a:pt x="15567" y="20458"/>
                  </a:lnTo>
                  <a:lnTo>
                    <a:pt x="16225" y="20270"/>
                  </a:lnTo>
                  <a:lnTo>
                    <a:pt x="16884" y="19987"/>
                  </a:lnTo>
                  <a:lnTo>
                    <a:pt x="17495" y="19658"/>
                  </a:lnTo>
                  <a:lnTo>
                    <a:pt x="18059" y="19282"/>
                  </a:lnTo>
                  <a:lnTo>
                    <a:pt x="18624" y="18812"/>
                  </a:lnTo>
                  <a:lnTo>
                    <a:pt x="19094" y="18341"/>
                  </a:lnTo>
                  <a:lnTo>
                    <a:pt x="19564" y="17824"/>
                  </a:lnTo>
                  <a:lnTo>
                    <a:pt x="19988" y="17260"/>
                  </a:lnTo>
                  <a:lnTo>
                    <a:pt x="20364" y="16695"/>
                  </a:lnTo>
                  <a:lnTo>
                    <a:pt x="20693" y="16084"/>
                  </a:lnTo>
                  <a:lnTo>
                    <a:pt x="21022" y="15426"/>
                  </a:lnTo>
                  <a:lnTo>
                    <a:pt x="21257" y="14814"/>
                  </a:lnTo>
                  <a:lnTo>
                    <a:pt x="21493" y="14156"/>
                  </a:lnTo>
                  <a:lnTo>
                    <a:pt x="21681" y="13450"/>
                  </a:lnTo>
                  <a:lnTo>
                    <a:pt x="21822" y="12792"/>
                  </a:lnTo>
                  <a:lnTo>
                    <a:pt x="21963" y="12087"/>
                  </a:lnTo>
                  <a:lnTo>
                    <a:pt x="22104" y="10723"/>
                  </a:lnTo>
                  <a:lnTo>
                    <a:pt x="22198" y="9312"/>
                  </a:lnTo>
                  <a:lnTo>
                    <a:pt x="22245" y="8230"/>
                  </a:lnTo>
                  <a:lnTo>
                    <a:pt x="22245" y="7196"/>
                  </a:lnTo>
                  <a:lnTo>
                    <a:pt x="22198" y="6114"/>
                  </a:lnTo>
                  <a:lnTo>
                    <a:pt x="22104" y="5032"/>
                  </a:lnTo>
                  <a:lnTo>
                    <a:pt x="21963" y="3951"/>
                  </a:lnTo>
                  <a:lnTo>
                    <a:pt x="21822" y="2916"/>
                  </a:lnTo>
                  <a:lnTo>
                    <a:pt x="21634" y="1881"/>
                  </a:lnTo>
                  <a:lnTo>
                    <a:pt x="21399" y="800"/>
                  </a:lnTo>
                  <a:lnTo>
                    <a:pt x="21022" y="517"/>
                  </a:lnTo>
                  <a:lnTo>
                    <a:pt x="20646" y="282"/>
                  </a:lnTo>
                  <a:lnTo>
                    <a:pt x="20223" y="141"/>
                  </a:lnTo>
                  <a:lnTo>
                    <a:pt x="19753" y="47"/>
                  </a:lnTo>
                  <a:lnTo>
                    <a:pt x="192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6" name="Google Shape;1756;p47"/>
            <p:cNvSpPr/>
            <p:nvPr/>
          </p:nvSpPr>
          <p:spPr>
            <a:xfrm>
              <a:off x="3164500" y="3159650"/>
              <a:ext cx="634925" cy="538500"/>
            </a:xfrm>
            <a:custGeom>
              <a:avLst/>
              <a:gdLst/>
              <a:ahLst/>
              <a:cxnLst/>
              <a:rect l="l" t="t" r="r" b="b"/>
              <a:pathLst>
                <a:path w="25397" h="21540" extrusionOk="0">
                  <a:moveTo>
                    <a:pt x="22434" y="0"/>
                  </a:moveTo>
                  <a:lnTo>
                    <a:pt x="21964" y="48"/>
                  </a:lnTo>
                  <a:lnTo>
                    <a:pt x="21493" y="95"/>
                  </a:lnTo>
                  <a:lnTo>
                    <a:pt x="21023" y="142"/>
                  </a:lnTo>
                  <a:lnTo>
                    <a:pt x="19612" y="471"/>
                  </a:lnTo>
                  <a:lnTo>
                    <a:pt x="18248" y="847"/>
                  </a:lnTo>
                  <a:lnTo>
                    <a:pt x="16931" y="1317"/>
                  </a:lnTo>
                  <a:lnTo>
                    <a:pt x="15568" y="1835"/>
                  </a:lnTo>
                  <a:lnTo>
                    <a:pt x="14298" y="2399"/>
                  </a:lnTo>
                  <a:lnTo>
                    <a:pt x="13028" y="3057"/>
                  </a:lnTo>
                  <a:lnTo>
                    <a:pt x="11805" y="3763"/>
                  </a:lnTo>
                  <a:lnTo>
                    <a:pt x="10583" y="4515"/>
                  </a:lnTo>
                  <a:lnTo>
                    <a:pt x="9454" y="5362"/>
                  </a:lnTo>
                  <a:lnTo>
                    <a:pt x="8325" y="6255"/>
                  </a:lnTo>
                  <a:lnTo>
                    <a:pt x="7243" y="7149"/>
                  </a:lnTo>
                  <a:lnTo>
                    <a:pt x="6209" y="8137"/>
                  </a:lnTo>
                  <a:lnTo>
                    <a:pt x="5268" y="9171"/>
                  </a:lnTo>
                  <a:lnTo>
                    <a:pt x="4328" y="10253"/>
                  </a:lnTo>
                  <a:lnTo>
                    <a:pt x="3481" y="11382"/>
                  </a:lnTo>
                  <a:lnTo>
                    <a:pt x="2635" y="12557"/>
                  </a:lnTo>
                  <a:lnTo>
                    <a:pt x="1882" y="13827"/>
                  </a:lnTo>
                  <a:lnTo>
                    <a:pt x="1224" y="15097"/>
                  </a:lnTo>
                  <a:lnTo>
                    <a:pt x="894" y="15755"/>
                  </a:lnTo>
                  <a:lnTo>
                    <a:pt x="659" y="16461"/>
                  </a:lnTo>
                  <a:lnTo>
                    <a:pt x="377" y="17119"/>
                  </a:lnTo>
                  <a:lnTo>
                    <a:pt x="189" y="17824"/>
                  </a:lnTo>
                  <a:lnTo>
                    <a:pt x="48" y="18483"/>
                  </a:lnTo>
                  <a:lnTo>
                    <a:pt x="1" y="19141"/>
                  </a:lnTo>
                  <a:lnTo>
                    <a:pt x="1" y="19471"/>
                  </a:lnTo>
                  <a:lnTo>
                    <a:pt x="48" y="19800"/>
                  </a:lnTo>
                  <a:lnTo>
                    <a:pt x="142" y="20129"/>
                  </a:lnTo>
                  <a:lnTo>
                    <a:pt x="283" y="20411"/>
                  </a:lnTo>
                  <a:lnTo>
                    <a:pt x="518" y="20740"/>
                  </a:lnTo>
                  <a:lnTo>
                    <a:pt x="847" y="21022"/>
                  </a:lnTo>
                  <a:lnTo>
                    <a:pt x="1177" y="21211"/>
                  </a:lnTo>
                  <a:lnTo>
                    <a:pt x="1600" y="21352"/>
                  </a:lnTo>
                  <a:lnTo>
                    <a:pt x="2023" y="21399"/>
                  </a:lnTo>
                  <a:lnTo>
                    <a:pt x="2446" y="21446"/>
                  </a:lnTo>
                  <a:lnTo>
                    <a:pt x="2870" y="21399"/>
                  </a:lnTo>
                  <a:lnTo>
                    <a:pt x="3293" y="21305"/>
                  </a:lnTo>
                  <a:lnTo>
                    <a:pt x="3669" y="21164"/>
                  </a:lnTo>
                  <a:lnTo>
                    <a:pt x="4045" y="20975"/>
                  </a:lnTo>
                  <a:lnTo>
                    <a:pt x="4375" y="20740"/>
                  </a:lnTo>
                  <a:lnTo>
                    <a:pt x="4704" y="20505"/>
                  </a:lnTo>
                  <a:lnTo>
                    <a:pt x="5362" y="19941"/>
                  </a:lnTo>
                  <a:lnTo>
                    <a:pt x="5974" y="19329"/>
                  </a:lnTo>
                  <a:lnTo>
                    <a:pt x="5927" y="19565"/>
                  </a:lnTo>
                  <a:lnTo>
                    <a:pt x="5880" y="19800"/>
                  </a:lnTo>
                  <a:lnTo>
                    <a:pt x="5927" y="19988"/>
                  </a:lnTo>
                  <a:lnTo>
                    <a:pt x="5974" y="20223"/>
                  </a:lnTo>
                  <a:lnTo>
                    <a:pt x="6068" y="20411"/>
                  </a:lnTo>
                  <a:lnTo>
                    <a:pt x="6209" y="20599"/>
                  </a:lnTo>
                  <a:lnTo>
                    <a:pt x="6350" y="20787"/>
                  </a:lnTo>
                  <a:lnTo>
                    <a:pt x="6491" y="20928"/>
                  </a:lnTo>
                  <a:lnTo>
                    <a:pt x="6867" y="21164"/>
                  </a:lnTo>
                  <a:lnTo>
                    <a:pt x="7290" y="21352"/>
                  </a:lnTo>
                  <a:lnTo>
                    <a:pt x="7761" y="21446"/>
                  </a:lnTo>
                  <a:lnTo>
                    <a:pt x="8184" y="21493"/>
                  </a:lnTo>
                  <a:lnTo>
                    <a:pt x="9078" y="21540"/>
                  </a:lnTo>
                  <a:lnTo>
                    <a:pt x="9924" y="21446"/>
                  </a:lnTo>
                  <a:lnTo>
                    <a:pt x="10818" y="21258"/>
                  </a:lnTo>
                  <a:lnTo>
                    <a:pt x="11617" y="21022"/>
                  </a:lnTo>
                  <a:lnTo>
                    <a:pt x="12417" y="20646"/>
                  </a:lnTo>
                  <a:lnTo>
                    <a:pt x="13216" y="20223"/>
                  </a:lnTo>
                  <a:lnTo>
                    <a:pt x="13922" y="19706"/>
                  </a:lnTo>
                  <a:lnTo>
                    <a:pt x="14580" y="19094"/>
                  </a:lnTo>
                  <a:lnTo>
                    <a:pt x="14580" y="19376"/>
                  </a:lnTo>
                  <a:lnTo>
                    <a:pt x="14627" y="19612"/>
                  </a:lnTo>
                  <a:lnTo>
                    <a:pt x="14768" y="19894"/>
                  </a:lnTo>
                  <a:lnTo>
                    <a:pt x="14956" y="20082"/>
                  </a:lnTo>
                  <a:lnTo>
                    <a:pt x="15191" y="20223"/>
                  </a:lnTo>
                  <a:lnTo>
                    <a:pt x="15427" y="20364"/>
                  </a:lnTo>
                  <a:lnTo>
                    <a:pt x="15944" y="20505"/>
                  </a:lnTo>
                  <a:lnTo>
                    <a:pt x="16649" y="20599"/>
                  </a:lnTo>
                  <a:lnTo>
                    <a:pt x="17355" y="20646"/>
                  </a:lnTo>
                  <a:lnTo>
                    <a:pt x="18013" y="20599"/>
                  </a:lnTo>
                  <a:lnTo>
                    <a:pt x="18719" y="20458"/>
                  </a:lnTo>
                  <a:lnTo>
                    <a:pt x="19377" y="20270"/>
                  </a:lnTo>
                  <a:lnTo>
                    <a:pt x="20035" y="19988"/>
                  </a:lnTo>
                  <a:lnTo>
                    <a:pt x="20647" y="19659"/>
                  </a:lnTo>
                  <a:lnTo>
                    <a:pt x="21211" y="19282"/>
                  </a:lnTo>
                  <a:lnTo>
                    <a:pt x="21775" y="18859"/>
                  </a:lnTo>
                  <a:lnTo>
                    <a:pt x="22246" y="18342"/>
                  </a:lnTo>
                  <a:lnTo>
                    <a:pt x="22716" y="17824"/>
                  </a:lnTo>
                  <a:lnTo>
                    <a:pt x="23139" y="17260"/>
                  </a:lnTo>
                  <a:lnTo>
                    <a:pt x="23516" y="16696"/>
                  </a:lnTo>
                  <a:lnTo>
                    <a:pt x="23845" y="16084"/>
                  </a:lnTo>
                  <a:lnTo>
                    <a:pt x="24174" y="15473"/>
                  </a:lnTo>
                  <a:lnTo>
                    <a:pt x="24409" y="14815"/>
                  </a:lnTo>
                  <a:lnTo>
                    <a:pt x="24644" y="14156"/>
                  </a:lnTo>
                  <a:lnTo>
                    <a:pt x="24832" y="13451"/>
                  </a:lnTo>
                  <a:lnTo>
                    <a:pt x="24973" y="12792"/>
                  </a:lnTo>
                  <a:lnTo>
                    <a:pt x="25115" y="12087"/>
                  </a:lnTo>
                  <a:lnTo>
                    <a:pt x="25303" y="10723"/>
                  </a:lnTo>
                  <a:lnTo>
                    <a:pt x="25350" y="9312"/>
                  </a:lnTo>
                  <a:lnTo>
                    <a:pt x="25397" y="8278"/>
                  </a:lnTo>
                  <a:lnTo>
                    <a:pt x="25397" y="7196"/>
                  </a:lnTo>
                  <a:lnTo>
                    <a:pt x="25350" y="6114"/>
                  </a:lnTo>
                  <a:lnTo>
                    <a:pt x="25256" y="5033"/>
                  </a:lnTo>
                  <a:lnTo>
                    <a:pt x="25115" y="3998"/>
                  </a:lnTo>
                  <a:lnTo>
                    <a:pt x="24973" y="2916"/>
                  </a:lnTo>
                  <a:lnTo>
                    <a:pt x="24785" y="1882"/>
                  </a:lnTo>
                  <a:lnTo>
                    <a:pt x="24550" y="800"/>
                  </a:lnTo>
                  <a:lnTo>
                    <a:pt x="24174" y="518"/>
                  </a:lnTo>
                  <a:lnTo>
                    <a:pt x="23798" y="330"/>
                  </a:lnTo>
                  <a:lnTo>
                    <a:pt x="23374" y="142"/>
                  </a:lnTo>
                  <a:lnTo>
                    <a:pt x="22904" y="48"/>
                  </a:lnTo>
                  <a:lnTo>
                    <a:pt x="22434" y="0"/>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7" name="Google Shape;1757;p47"/>
            <p:cNvSpPr/>
            <p:nvPr/>
          </p:nvSpPr>
          <p:spPr>
            <a:xfrm>
              <a:off x="3668900" y="2687000"/>
              <a:ext cx="205775" cy="164625"/>
            </a:xfrm>
            <a:custGeom>
              <a:avLst/>
              <a:gdLst/>
              <a:ahLst/>
              <a:cxnLst/>
              <a:rect l="l" t="t" r="r" b="b"/>
              <a:pathLst>
                <a:path w="8231" h="6585" extrusionOk="0">
                  <a:moveTo>
                    <a:pt x="3481" y="1"/>
                  </a:moveTo>
                  <a:lnTo>
                    <a:pt x="3293" y="48"/>
                  </a:lnTo>
                  <a:lnTo>
                    <a:pt x="3104" y="95"/>
                  </a:lnTo>
                  <a:lnTo>
                    <a:pt x="2822" y="189"/>
                  </a:lnTo>
                  <a:lnTo>
                    <a:pt x="2634" y="377"/>
                  </a:lnTo>
                  <a:lnTo>
                    <a:pt x="2446" y="612"/>
                  </a:lnTo>
                  <a:lnTo>
                    <a:pt x="2305" y="847"/>
                  </a:lnTo>
                  <a:lnTo>
                    <a:pt x="2211" y="1129"/>
                  </a:lnTo>
                  <a:lnTo>
                    <a:pt x="2164" y="1365"/>
                  </a:lnTo>
                  <a:lnTo>
                    <a:pt x="2117" y="1976"/>
                  </a:lnTo>
                  <a:lnTo>
                    <a:pt x="2164" y="2446"/>
                  </a:lnTo>
                  <a:lnTo>
                    <a:pt x="2258" y="2917"/>
                  </a:lnTo>
                  <a:lnTo>
                    <a:pt x="2399" y="3387"/>
                  </a:lnTo>
                  <a:lnTo>
                    <a:pt x="2587" y="3857"/>
                  </a:lnTo>
                  <a:lnTo>
                    <a:pt x="2352" y="3575"/>
                  </a:lnTo>
                  <a:lnTo>
                    <a:pt x="2070" y="3387"/>
                  </a:lnTo>
                  <a:lnTo>
                    <a:pt x="1741" y="3246"/>
                  </a:lnTo>
                  <a:lnTo>
                    <a:pt x="1411" y="3199"/>
                  </a:lnTo>
                  <a:lnTo>
                    <a:pt x="1035" y="3246"/>
                  </a:lnTo>
                  <a:lnTo>
                    <a:pt x="706" y="3387"/>
                  </a:lnTo>
                  <a:lnTo>
                    <a:pt x="424" y="3622"/>
                  </a:lnTo>
                  <a:lnTo>
                    <a:pt x="236" y="3904"/>
                  </a:lnTo>
                  <a:lnTo>
                    <a:pt x="95" y="4139"/>
                  </a:lnTo>
                  <a:lnTo>
                    <a:pt x="48" y="4422"/>
                  </a:lnTo>
                  <a:lnTo>
                    <a:pt x="0" y="4704"/>
                  </a:lnTo>
                  <a:lnTo>
                    <a:pt x="48" y="4986"/>
                  </a:lnTo>
                  <a:lnTo>
                    <a:pt x="142" y="5268"/>
                  </a:lnTo>
                  <a:lnTo>
                    <a:pt x="283" y="5503"/>
                  </a:lnTo>
                  <a:lnTo>
                    <a:pt x="424" y="5738"/>
                  </a:lnTo>
                  <a:lnTo>
                    <a:pt x="612" y="5973"/>
                  </a:lnTo>
                  <a:lnTo>
                    <a:pt x="847" y="6162"/>
                  </a:lnTo>
                  <a:lnTo>
                    <a:pt x="1082" y="6303"/>
                  </a:lnTo>
                  <a:lnTo>
                    <a:pt x="1364" y="6397"/>
                  </a:lnTo>
                  <a:lnTo>
                    <a:pt x="1647" y="6491"/>
                  </a:lnTo>
                  <a:lnTo>
                    <a:pt x="2211" y="6585"/>
                  </a:lnTo>
                  <a:lnTo>
                    <a:pt x="2775" y="6585"/>
                  </a:lnTo>
                  <a:lnTo>
                    <a:pt x="3340" y="6491"/>
                  </a:lnTo>
                  <a:lnTo>
                    <a:pt x="3904" y="6350"/>
                  </a:lnTo>
                  <a:lnTo>
                    <a:pt x="4986" y="5973"/>
                  </a:lnTo>
                  <a:lnTo>
                    <a:pt x="5315" y="5879"/>
                  </a:lnTo>
                  <a:lnTo>
                    <a:pt x="5738" y="5832"/>
                  </a:lnTo>
                  <a:lnTo>
                    <a:pt x="6114" y="5785"/>
                  </a:lnTo>
                  <a:lnTo>
                    <a:pt x="6444" y="5644"/>
                  </a:lnTo>
                  <a:lnTo>
                    <a:pt x="6773" y="5456"/>
                  </a:lnTo>
                  <a:lnTo>
                    <a:pt x="7055" y="5268"/>
                  </a:lnTo>
                  <a:lnTo>
                    <a:pt x="7290" y="5033"/>
                  </a:lnTo>
                  <a:lnTo>
                    <a:pt x="7525" y="4751"/>
                  </a:lnTo>
                  <a:lnTo>
                    <a:pt x="7760" y="4469"/>
                  </a:lnTo>
                  <a:lnTo>
                    <a:pt x="7901" y="4139"/>
                  </a:lnTo>
                  <a:lnTo>
                    <a:pt x="8043" y="3810"/>
                  </a:lnTo>
                  <a:lnTo>
                    <a:pt x="8184" y="3481"/>
                  </a:lnTo>
                  <a:lnTo>
                    <a:pt x="8231" y="3011"/>
                  </a:lnTo>
                  <a:lnTo>
                    <a:pt x="8231" y="2587"/>
                  </a:lnTo>
                  <a:lnTo>
                    <a:pt x="8184" y="2352"/>
                  </a:lnTo>
                  <a:lnTo>
                    <a:pt x="8090" y="2164"/>
                  </a:lnTo>
                  <a:lnTo>
                    <a:pt x="7995" y="1976"/>
                  </a:lnTo>
                  <a:lnTo>
                    <a:pt x="7807" y="1835"/>
                  </a:lnTo>
                  <a:lnTo>
                    <a:pt x="7619" y="1694"/>
                  </a:lnTo>
                  <a:lnTo>
                    <a:pt x="7384" y="1600"/>
                  </a:lnTo>
                  <a:lnTo>
                    <a:pt x="7149" y="1553"/>
                  </a:lnTo>
                  <a:lnTo>
                    <a:pt x="6914" y="1553"/>
                  </a:lnTo>
                  <a:lnTo>
                    <a:pt x="6679" y="1600"/>
                  </a:lnTo>
                  <a:lnTo>
                    <a:pt x="6396" y="1647"/>
                  </a:lnTo>
                  <a:lnTo>
                    <a:pt x="6208" y="1788"/>
                  </a:lnTo>
                  <a:lnTo>
                    <a:pt x="5973" y="1929"/>
                  </a:lnTo>
                  <a:lnTo>
                    <a:pt x="5644" y="2258"/>
                  </a:lnTo>
                  <a:lnTo>
                    <a:pt x="5362" y="2681"/>
                  </a:lnTo>
                  <a:lnTo>
                    <a:pt x="5080" y="3152"/>
                  </a:lnTo>
                  <a:lnTo>
                    <a:pt x="4892" y="3622"/>
                  </a:lnTo>
                  <a:lnTo>
                    <a:pt x="5033" y="2776"/>
                  </a:lnTo>
                  <a:lnTo>
                    <a:pt x="5033" y="2352"/>
                  </a:lnTo>
                  <a:lnTo>
                    <a:pt x="5080" y="1929"/>
                  </a:lnTo>
                  <a:lnTo>
                    <a:pt x="5033" y="1553"/>
                  </a:lnTo>
                  <a:lnTo>
                    <a:pt x="4892" y="1177"/>
                  </a:lnTo>
                  <a:lnTo>
                    <a:pt x="4750" y="800"/>
                  </a:lnTo>
                  <a:lnTo>
                    <a:pt x="4515" y="471"/>
                  </a:lnTo>
                  <a:lnTo>
                    <a:pt x="4186" y="236"/>
                  </a:lnTo>
                  <a:lnTo>
                    <a:pt x="3857" y="95"/>
                  </a:lnTo>
                  <a:lnTo>
                    <a:pt x="3669" y="48"/>
                  </a:lnTo>
                  <a:lnTo>
                    <a:pt x="348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8" name="Google Shape;1758;p47"/>
            <p:cNvSpPr/>
            <p:nvPr/>
          </p:nvSpPr>
          <p:spPr>
            <a:xfrm>
              <a:off x="3570150" y="3124375"/>
              <a:ext cx="450325" cy="159925"/>
            </a:xfrm>
            <a:custGeom>
              <a:avLst/>
              <a:gdLst/>
              <a:ahLst/>
              <a:cxnLst/>
              <a:rect l="l" t="t" r="r" b="b"/>
              <a:pathLst>
                <a:path w="18013" h="6397" extrusionOk="0">
                  <a:moveTo>
                    <a:pt x="14485" y="1"/>
                  </a:moveTo>
                  <a:lnTo>
                    <a:pt x="2587" y="1270"/>
                  </a:lnTo>
                  <a:lnTo>
                    <a:pt x="0" y="4468"/>
                  </a:lnTo>
                  <a:lnTo>
                    <a:pt x="94" y="4845"/>
                  </a:lnTo>
                  <a:lnTo>
                    <a:pt x="188" y="5033"/>
                  </a:lnTo>
                  <a:lnTo>
                    <a:pt x="282" y="5221"/>
                  </a:lnTo>
                  <a:lnTo>
                    <a:pt x="564" y="5456"/>
                  </a:lnTo>
                  <a:lnTo>
                    <a:pt x="847" y="5691"/>
                  </a:lnTo>
                  <a:lnTo>
                    <a:pt x="1176" y="5832"/>
                  </a:lnTo>
                  <a:lnTo>
                    <a:pt x="1552" y="5879"/>
                  </a:lnTo>
                  <a:lnTo>
                    <a:pt x="1881" y="5879"/>
                  </a:lnTo>
                  <a:lnTo>
                    <a:pt x="2210" y="5832"/>
                  </a:lnTo>
                  <a:lnTo>
                    <a:pt x="2540" y="5738"/>
                  </a:lnTo>
                  <a:lnTo>
                    <a:pt x="2869" y="5597"/>
                  </a:lnTo>
                  <a:lnTo>
                    <a:pt x="3151" y="5409"/>
                  </a:lnTo>
                  <a:lnTo>
                    <a:pt x="3433" y="5174"/>
                  </a:lnTo>
                  <a:lnTo>
                    <a:pt x="3668" y="4939"/>
                  </a:lnTo>
                  <a:lnTo>
                    <a:pt x="3903" y="4656"/>
                  </a:lnTo>
                  <a:lnTo>
                    <a:pt x="4327" y="4045"/>
                  </a:lnTo>
                  <a:lnTo>
                    <a:pt x="4233" y="4280"/>
                  </a:lnTo>
                  <a:lnTo>
                    <a:pt x="4186" y="4562"/>
                  </a:lnTo>
                  <a:lnTo>
                    <a:pt x="4186" y="4892"/>
                  </a:lnTo>
                  <a:lnTo>
                    <a:pt x="4233" y="5174"/>
                  </a:lnTo>
                  <a:lnTo>
                    <a:pt x="4374" y="5456"/>
                  </a:lnTo>
                  <a:lnTo>
                    <a:pt x="4609" y="5644"/>
                  </a:lnTo>
                  <a:lnTo>
                    <a:pt x="4844" y="5785"/>
                  </a:lnTo>
                  <a:lnTo>
                    <a:pt x="5079" y="5832"/>
                  </a:lnTo>
                  <a:lnTo>
                    <a:pt x="5361" y="5832"/>
                  </a:lnTo>
                  <a:lnTo>
                    <a:pt x="5597" y="5738"/>
                  </a:lnTo>
                  <a:lnTo>
                    <a:pt x="5832" y="5644"/>
                  </a:lnTo>
                  <a:lnTo>
                    <a:pt x="6067" y="5503"/>
                  </a:lnTo>
                  <a:lnTo>
                    <a:pt x="6490" y="5174"/>
                  </a:lnTo>
                  <a:lnTo>
                    <a:pt x="6772" y="4798"/>
                  </a:lnTo>
                  <a:lnTo>
                    <a:pt x="7101" y="4468"/>
                  </a:lnTo>
                  <a:lnTo>
                    <a:pt x="7337" y="4045"/>
                  </a:lnTo>
                  <a:lnTo>
                    <a:pt x="7572" y="3669"/>
                  </a:lnTo>
                  <a:lnTo>
                    <a:pt x="7431" y="4092"/>
                  </a:lnTo>
                  <a:lnTo>
                    <a:pt x="7431" y="4562"/>
                  </a:lnTo>
                  <a:lnTo>
                    <a:pt x="7478" y="4986"/>
                  </a:lnTo>
                  <a:lnTo>
                    <a:pt x="7525" y="5174"/>
                  </a:lnTo>
                  <a:lnTo>
                    <a:pt x="7666" y="5362"/>
                  </a:lnTo>
                  <a:lnTo>
                    <a:pt x="7760" y="5503"/>
                  </a:lnTo>
                  <a:lnTo>
                    <a:pt x="7901" y="5644"/>
                  </a:lnTo>
                  <a:lnTo>
                    <a:pt x="8089" y="5785"/>
                  </a:lnTo>
                  <a:lnTo>
                    <a:pt x="8277" y="5832"/>
                  </a:lnTo>
                  <a:lnTo>
                    <a:pt x="8418" y="5879"/>
                  </a:lnTo>
                  <a:lnTo>
                    <a:pt x="8606" y="5879"/>
                  </a:lnTo>
                  <a:lnTo>
                    <a:pt x="8936" y="5785"/>
                  </a:lnTo>
                  <a:lnTo>
                    <a:pt x="9265" y="5644"/>
                  </a:lnTo>
                  <a:lnTo>
                    <a:pt x="9547" y="5409"/>
                  </a:lnTo>
                  <a:lnTo>
                    <a:pt x="9735" y="5174"/>
                  </a:lnTo>
                  <a:lnTo>
                    <a:pt x="9923" y="4892"/>
                  </a:lnTo>
                  <a:lnTo>
                    <a:pt x="10252" y="4233"/>
                  </a:lnTo>
                  <a:lnTo>
                    <a:pt x="10864" y="3010"/>
                  </a:lnTo>
                  <a:lnTo>
                    <a:pt x="10676" y="3669"/>
                  </a:lnTo>
                  <a:lnTo>
                    <a:pt x="10582" y="3998"/>
                  </a:lnTo>
                  <a:lnTo>
                    <a:pt x="10582" y="4327"/>
                  </a:lnTo>
                  <a:lnTo>
                    <a:pt x="10582" y="4656"/>
                  </a:lnTo>
                  <a:lnTo>
                    <a:pt x="10676" y="4986"/>
                  </a:lnTo>
                  <a:lnTo>
                    <a:pt x="10817" y="5315"/>
                  </a:lnTo>
                  <a:lnTo>
                    <a:pt x="11005" y="5550"/>
                  </a:lnTo>
                  <a:lnTo>
                    <a:pt x="11193" y="5738"/>
                  </a:lnTo>
                  <a:lnTo>
                    <a:pt x="11428" y="5832"/>
                  </a:lnTo>
                  <a:lnTo>
                    <a:pt x="11663" y="5879"/>
                  </a:lnTo>
                  <a:lnTo>
                    <a:pt x="11898" y="5926"/>
                  </a:lnTo>
                  <a:lnTo>
                    <a:pt x="12134" y="5879"/>
                  </a:lnTo>
                  <a:lnTo>
                    <a:pt x="12416" y="5832"/>
                  </a:lnTo>
                  <a:lnTo>
                    <a:pt x="12651" y="5738"/>
                  </a:lnTo>
                  <a:lnTo>
                    <a:pt x="12839" y="5597"/>
                  </a:lnTo>
                  <a:lnTo>
                    <a:pt x="13027" y="5456"/>
                  </a:lnTo>
                  <a:lnTo>
                    <a:pt x="13215" y="5268"/>
                  </a:lnTo>
                  <a:lnTo>
                    <a:pt x="13309" y="5033"/>
                  </a:lnTo>
                  <a:lnTo>
                    <a:pt x="13450" y="4845"/>
                  </a:lnTo>
                  <a:lnTo>
                    <a:pt x="13591" y="4327"/>
                  </a:lnTo>
                  <a:lnTo>
                    <a:pt x="13639" y="3857"/>
                  </a:lnTo>
                  <a:lnTo>
                    <a:pt x="13874" y="4327"/>
                  </a:lnTo>
                  <a:lnTo>
                    <a:pt x="14156" y="4845"/>
                  </a:lnTo>
                  <a:lnTo>
                    <a:pt x="14485" y="5268"/>
                  </a:lnTo>
                  <a:lnTo>
                    <a:pt x="14861" y="5691"/>
                  </a:lnTo>
                  <a:lnTo>
                    <a:pt x="15143" y="5879"/>
                  </a:lnTo>
                  <a:lnTo>
                    <a:pt x="15426" y="6067"/>
                  </a:lnTo>
                  <a:lnTo>
                    <a:pt x="15755" y="6208"/>
                  </a:lnTo>
                  <a:lnTo>
                    <a:pt x="16084" y="6350"/>
                  </a:lnTo>
                  <a:lnTo>
                    <a:pt x="16413" y="6397"/>
                  </a:lnTo>
                  <a:lnTo>
                    <a:pt x="16789" y="6397"/>
                  </a:lnTo>
                  <a:lnTo>
                    <a:pt x="17119" y="6350"/>
                  </a:lnTo>
                  <a:lnTo>
                    <a:pt x="17448" y="6208"/>
                  </a:lnTo>
                  <a:lnTo>
                    <a:pt x="17730" y="6020"/>
                  </a:lnTo>
                  <a:lnTo>
                    <a:pt x="18012" y="5738"/>
                  </a:lnTo>
                  <a:lnTo>
                    <a:pt x="17777" y="4609"/>
                  </a:lnTo>
                  <a:lnTo>
                    <a:pt x="17589" y="3763"/>
                  </a:lnTo>
                  <a:lnTo>
                    <a:pt x="17354" y="3010"/>
                  </a:lnTo>
                  <a:lnTo>
                    <a:pt x="144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9" name="Google Shape;1759;p47"/>
            <p:cNvSpPr/>
            <p:nvPr/>
          </p:nvSpPr>
          <p:spPr>
            <a:xfrm>
              <a:off x="3568975" y="2809275"/>
              <a:ext cx="457375" cy="432700"/>
            </a:xfrm>
            <a:custGeom>
              <a:avLst/>
              <a:gdLst/>
              <a:ahLst/>
              <a:cxnLst/>
              <a:rect l="l" t="t" r="r" b="b"/>
              <a:pathLst>
                <a:path w="18295" h="17308" extrusionOk="0">
                  <a:moveTo>
                    <a:pt x="9547" y="1"/>
                  </a:moveTo>
                  <a:lnTo>
                    <a:pt x="8889" y="95"/>
                  </a:lnTo>
                  <a:lnTo>
                    <a:pt x="8183" y="189"/>
                  </a:lnTo>
                  <a:lnTo>
                    <a:pt x="7572" y="424"/>
                  </a:lnTo>
                  <a:lnTo>
                    <a:pt x="6913" y="706"/>
                  </a:lnTo>
                  <a:lnTo>
                    <a:pt x="6349" y="1035"/>
                  </a:lnTo>
                  <a:lnTo>
                    <a:pt x="5785" y="1459"/>
                  </a:lnTo>
                  <a:lnTo>
                    <a:pt x="5314" y="1976"/>
                  </a:lnTo>
                  <a:lnTo>
                    <a:pt x="4844" y="2493"/>
                  </a:lnTo>
                  <a:lnTo>
                    <a:pt x="4468" y="3105"/>
                  </a:lnTo>
                  <a:lnTo>
                    <a:pt x="4186" y="3810"/>
                  </a:lnTo>
                  <a:lnTo>
                    <a:pt x="4092" y="4139"/>
                  </a:lnTo>
                  <a:lnTo>
                    <a:pt x="3950" y="4657"/>
                  </a:lnTo>
                  <a:lnTo>
                    <a:pt x="3856" y="5174"/>
                  </a:lnTo>
                  <a:lnTo>
                    <a:pt x="3715" y="6256"/>
                  </a:lnTo>
                  <a:lnTo>
                    <a:pt x="3574" y="8372"/>
                  </a:lnTo>
                  <a:lnTo>
                    <a:pt x="3433" y="9454"/>
                  </a:lnTo>
                  <a:lnTo>
                    <a:pt x="3339" y="9971"/>
                  </a:lnTo>
                  <a:lnTo>
                    <a:pt x="3198" y="10488"/>
                  </a:lnTo>
                  <a:lnTo>
                    <a:pt x="3010" y="11006"/>
                  </a:lnTo>
                  <a:lnTo>
                    <a:pt x="2822" y="11476"/>
                  </a:lnTo>
                  <a:lnTo>
                    <a:pt x="2540" y="11946"/>
                  </a:lnTo>
                  <a:lnTo>
                    <a:pt x="2210" y="12369"/>
                  </a:lnTo>
                  <a:lnTo>
                    <a:pt x="1834" y="12699"/>
                  </a:lnTo>
                  <a:lnTo>
                    <a:pt x="1458" y="13028"/>
                  </a:lnTo>
                  <a:lnTo>
                    <a:pt x="1082" y="13357"/>
                  </a:lnTo>
                  <a:lnTo>
                    <a:pt x="705" y="13733"/>
                  </a:lnTo>
                  <a:lnTo>
                    <a:pt x="517" y="13968"/>
                  </a:lnTo>
                  <a:lnTo>
                    <a:pt x="329" y="14251"/>
                  </a:lnTo>
                  <a:lnTo>
                    <a:pt x="141" y="14533"/>
                  </a:lnTo>
                  <a:lnTo>
                    <a:pt x="47" y="14862"/>
                  </a:lnTo>
                  <a:lnTo>
                    <a:pt x="0" y="15144"/>
                  </a:lnTo>
                  <a:lnTo>
                    <a:pt x="0" y="15473"/>
                  </a:lnTo>
                  <a:lnTo>
                    <a:pt x="94" y="15803"/>
                  </a:lnTo>
                  <a:lnTo>
                    <a:pt x="282" y="16132"/>
                  </a:lnTo>
                  <a:lnTo>
                    <a:pt x="517" y="16414"/>
                  </a:lnTo>
                  <a:lnTo>
                    <a:pt x="847" y="16602"/>
                  </a:lnTo>
                  <a:lnTo>
                    <a:pt x="1176" y="16743"/>
                  </a:lnTo>
                  <a:lnTo>
                    <a:pt x="1505" y="16790"/>
                  </a:lnTo>
                  <a:lnTo>
                    <a:pt x="1834" y="16790"/>
                  </a:lnTo>
                  <a:lnTo>
                    <a:pt x="2210" y="16743"/>
                  </a:lnTo>
                  <a:lnTo>
                    <a:pt x="2540" y="16649"/>
                  </a:lnTo>
                  <a:lnTo>
                    <a:pt x="2822" y="16508"/>
                  </a:lnTo>
                  <a:lnTo>
                    <a:pt x="3151" y="16320"/>
                  </a:lnTo>
                  <a:lnTo>
                    <a:pt x="3386" y="16085"/>
                  </a:lnTo>
                  <a:lnTo>
                    <a:pt x="3668" y="15850"/>
                  </a:lnTo>
                  <a:lnTo>
                    <a:pt x="3903" y="15567"/>
                  </a:lnTo>
                  <a:lnTo>
                    <a:pt x="4327" y="14956"/>
                  </a:lnTo>
                  <a:lnTo>
                    <a:pt x="4327" y="14956"/>
                  </a:lnTo>
                  <a:lnTo>
                    <a:pt x="4233" y="15191"/>
                  </a:lnTo>
                  <a:lnTo>
                    <a:pt x="4139" y="15473"/>
                  </a:lnTo>
                  <a:lnTo>
                    <a:pt x="4139" y="15803"/>
                  </a:lnTo>
                  <a:lnTo>
                    <a:pt x="4233" y="16085"/>
                  </a:lnTo>
                  <a:lnTo>
                    <a:pt x="4374" y="16367"/>
                  </a:lnTo>
                  <a:lnTo>
                    <a:pt x="4562" y="16555"/>
                  </a:lnTo>
                  <a:lnTo>
                    <a:pt x="4797" y="16696"/>
                  </a:lnTo>
                  <a:lnTo>
                    <a:pt x="5079" y="16743"/>
                  </a:lnTo>
                  <a:lnTo>
                    <a:pt x="5314" y="16743"/>
                  </a:lnTo>
                  <a:lnTo>
                    <a:pt x="5596" y="16696"/>
                  </a:lnTo>
                  <a:lnTo>
                    <a:pt x="5832" y="16555"/>
                  </a:lnTo>
                  <a:lnTo>
                    <a:pt x="6067" y="16414"/>
                  </a:lnTo>
                  <a:lnTo>
                    <a:pt x="6443" y="16085"/>
                  </a:lnTo>
                  <a:lnTo>
                    <a:pt x="6772" y="15709"/>
                  </a:lnTo>
                  <a:lnTo>
                    <a:pt x="7054" y="15379"/>
                  </a:lnTo>
                  <a:lnTo>
                    <a:pt x="7337" y="14956"/>
                  </a:lnTo>
                  <a:lnTo>
                    <a:pt x="7525" y="14580"/>
                  </a:lnTo>
                  <a:lnTo>
                    <a:pt x="7431" y="15003"/>
                  </a:lnTo>
                  <a:lnTo>
                    <a:pt x="7384" y="15473"/>
                  </a:lnTo>
                  <a:lnTo>
                    <a:pt x="7431" y="15897"/>
                  </a:lnTo>
                  <a:lnTo>
                    <a:pt x="7525" y="16085"/>
                  </a:lnTo>
                  <a:lnTo>
                    <a:pt x="7619" y="16273"/>
                  </a:lnTo>
                  <a:lnTo>
                    <a:pt x="7760" y="16414"/>
                  </a:lnTo>
                  <a:lnTo>
                    <a:pt x="7901" y="16555"/>
                  </a:lnTo>
                  <a:lnTo>
                    <a:pt x="8042" y="16696"/>
                  </a:lnTo>
                  <a:lnTo>
                    <a:pt x="8230" y="16743"/>
                  </a:lnTo>
                  <a:lnTo>
                    <a:pt x="8418" y="16790"/>
                  </a:lnTo>
                  <a:lnTo>
                    <a:pt x="8606" y="16790"/>
                  </a:lnTo>
                  <a:lnTo>
                    <a:pt x="8936" y="16743"/>
                  </a:lnTo>
                  <a:lnTo>
                    <a:pt x="9218" y="16555"/>
                  </a:lnTo>
                  <a:lnTo>
                    <a:pt x="9500" y="16320"/>
                  </a:lnTo>
                  <a:lnTo>
                    <a:pt x="9735" y="16085"/>
                  </a:lnTo>
                  <a:lnTo>
                    <a:pt x="9923" y="15803"/>
                  </a:lnTo>
                  <a:lnTo>
                    <a:pt x="10252" y="15144"/>
                  </a:lnTo>
                  <a:lnTo>
                    <a:pt x="10817" y="13921"/>
                  </a:lnTo>
                  <a:lnTo>
                    <a:pt x="10629" y="14580"/>
                  </a:lnTo>
                  <a:lnTo>
                    <a:pt x="10582" y="14909"/>
                  </a:lnTo>
                  <a:lnTo>
                    <a:pt x="10535" y="15238"/>
                  </a:lnTo>
                  <a:lnTo>
                    <a:pt x="10582" y="15567"/>
                  </a:lnTo>
                  <a:lnTo>
                    <a:pt x="10629" y="15897"/>
                  </a:lnTo>
                  <a:lnTo>
                    <a:pt x="10770" y="16226"/>
                  </a:lnTo>
                  <a:lnTo>
                    <a:pt x="10958" y="16461"/>
                  </a:lnTo>
                  <a:lnTo>
                    <a:pt x="11193" y="16649"/>
                  </a:lnTo>
                  <a:lnTo>
                    <a:pt x="11381" y="16743"/>
                  </a:lnTo>
                  <a:lnTo>
                    <a:pt x="11616" y="16790"/>
                  </a:lnTo>
                  <a:lnTo>
                    <a:pt x="11898" y="16837"/>
                  </a:lnTo>
                  <a:lnTo>
                    <a:pt x="12134" y="16790"/>
                  </a:lnTo>
                  <a:lnTo>
                    <a:pt x="12369" y="16743"/>
                  </a:lnTo>
                  <a:lnTo>
                    <a:pt x="12604" y="16649"/>
                  </a:lnTo>
                  <a:lnTo>
                    <a:pt x="12839" y="16508"/>
                  </a:lnTo>
                  <a:lnTo>
                    <a:pt x="13027" y="16367"/>
                  </a:lnTo>
                  <a:lnTo>
                    <a:pt x="13168" y="16179"/>
                  </a:lnTo>
                  <a:lnTo>
                    <a:pt x="13309" y="15991"/>
                  </a:lnTo>
                  <a:lnTo>
                    <a:pt x="13403" y="15756"/>
                  </a:lnTo>
                  <a:lnTo>
                    <a:pt x="13544" y="15238"/>
                  </a:lnTo>
                  <a:lnTo>
                    <a:pt x="13638" y="14768"/>
                  </a:lnTo>
                  <a:lnTo>
                    <a:pt x="13874" y="15238"/>
                  </a:lnTo>
                  <a:lnTo>
                    <a:pt x="14156" y="15756"/>
                  </a:lnTo>
                  <a:lnTo>
                    <a:pt x="14485" y="16179"/>
                  </a:lnTo>
                  <a:lnTo>
                    <a:pt x="14861" y="16602"/>
                  </a:lnTo>
                  <a:lnTo>
                    <a:pt x="15096" y="16790"/>
                  </a:lnTo>
                  <a:lnTo>
                    <a:pt x="15426" y="16978"/>
                  </a:lnTo>
                  <a:lnTo>
                    <a:pt x="15708" y="17166"/>
                  </a:lnTo>
                  <a:lnTo>
                    <a:pt x="16037" y="17260"/>
                  </a:lnTo>
                  <a:lnTo>
                    <a:pt x="16413" y="17308"/>
                  </a:lnTo>
                  <a:lnTo>
                    <a:pt x="16742" y="17308"/>
                  </a:lnTo>
                  <a:lnTo>
                    <a:pt x="17072" y="17260"/>
                  </a:lnTo>
                  <a:lnTo>
                    <a:pt x="17448" y="17119"/>
                  </a:lnTo>
                  <a:lnTo>
                    <a:pt x="17730" y="16931"/>
                  </a:lnTo>
                  <a:lnTo>
                    <a:pt x="17965" y="16649"/>
                  </a:lnTo>
                  <a:lnTo>
                    <a:pt x="18153" y="16367"/>
                  </a:lnTo>
                  <a:lnTo>
                    <a:pt x="18247" y="16085"/>
                  </a:lnTo>
                  <a:lnTo>
                    <a:pt x="18294" y="15803"/>
                  </a:lnTo>
                  <a:lnTo>
                    <a:pt x="18294" y="15567"/>
                  </a:lnTo>
                  <a:lnTo>
                    <a:pt x="18247" y="15285"/>
                  </a:lnTo>
                  <a:lnTo>
                    <a:pt x="18153" y="15050"/>
                  </a:lnTo>
                  <a:lnTo>
                    <a:pt x="17965" y="14533"/>
                  </a:lnTo>
                  <a:lnTo>
                    <a:pt x="17683" y="13874"/>
                  </a:lnTo>
                  <a:lnTo>
                    <a:pt x="17495" y="13169"/>
                  </a:lnTo>
                  <a:lnTo>
                    <a:pt x="17354" y="12511"/>
                  </a:lnTo>
                  <a:lnTo>
                    <a:pt x="17213" y="11805"/>
                  </a:lnTo>
                  <a:lnTo>
                    <a:pt x="17072" y="10394"/>
                  </a:lnTo>
                  <a:lnTo>
                    <a:pt x="16884" y="8983"/>
                  </a:lnTo>
                  <a:lnTo>
                    <a:pt x="16742" y="7525"/>
                  </a:lnTo>
                  <a:lnTo>
                    <a:pt x="16648" y="6867"/>
                  </a:lnTo>
                  <a:lnTo>
                    <a:pt x="16507" y="6162"/>
                  </a:lnTo>
                  <a:lnTo>
                    <a:pt x="16319" y="5503"/>
                  </a:lnTo>
                  <a:lnTo>
                    <a:pt x="16131" y="4845"/>
                  </a:lnTo>
                  <a:lnTo>
                    <a:pt x="15849" y="4186"/>
                  </a:lnTo>
                  <a:lnTo>
                    <a:pt x="15520" y="3528"/>
                  </a:lnTo>
                  <a:lnTo>
                    <a:pt x="15143" y="2917"/>
                  </a:lnTo>
                  <a:lnTo>
                    <a:pt x="14673" y="2352"/>
                  </a:lnTo>
                  <a:lnTo>
                    <a:pt x="14156" y="1788"/>
                  </a:lnTo>
                  <a:lnTo>
                    <a:pt x="13591" y="1318"/>
                  </a:lnTo>
                  <a:lnTo>
                    <a:pt x="12933" y="894"/>
                  </a:lnTo>
                  <a:lnTo>
                    <a:pt x="12322" y="565"/>
                  </a:lnTo>
                  <a:lnTo>
                    <a:pt x="11616" y="283"/>
                  </a:lnTo>
                  <a:lnTo>
                    <a:pt x="10958" y="142"/>
                  </a:lnTo>
                  <a:lnTo>
                    <a:pt x="10252" y="48"/>
                  </a:lnTo>
                  <a:lnTo>
                    <a:pt x="9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0" name="Google Shape;1760;p47"/>
            <p:cNvSpPr/>
            <p:nvPr/>
          </p:nvSpPr>
          <p:spPr>
            <a:xfrm>
              <a:off x="3932275" y="2931550"/>
              <a:ext cx="102300" cy="115250"/>
            </a:xfrm>
            <a:custGeom>
              <a:avLst/>
              <a:gdLst/>
              <a:ahLst/>
              <a:cxnLst/>
              <a:rect l="l" t="t" r="r" b="b"/>
              <a:pathLst>
                <a:path w="4092" h="4610" extrusionOk="0">
                  <a:moveTo>
                    <a:pt x="1176" y="1"/>
                  </a:moveTo>
                  <a:lnTo>
                    <a:pt x="894" y="377"/>
                  </a:lnTo>
                  <a:lnTo>
                    <a:pt x="658" y="800"/>
                  </a:lnTo>
                  <a:lnTo>
                    <a:pt x="470" y="1177"/>
                  </a:lnTo>
                  <a:lnTo>
                    <a:pt x="282" y="1600"/>
                  </a:lnTo>
                  <a:lnTo>
                    <a:pt x="141" y="2023"/>
                  </a:lnTo>
                  <a:lnTo>
                    <a:pt x="47" y="2446"/>
                  </a:lnTo>
                  <a:lnTo>
                    <a:pt x="0" y="2917"/>
                  </a:lnTo>
                  <a:lnTo>
                    <a:pt x="0" y="3387"/>
                  </a:lnTo>
                  <a:lnTo>
                    <a:pt x="47" y="3622"/>
                  </a:lnTo>
                  <a:lnTo>
                    <a:pt x="94" y="3904"/>
                  </a:lnTo>
                  <a:lnTo>
                    <a:pt x="188" y="4139"/>
                  </a:lnTo>
                  <a:lnTo>
                    <a:pt x="376" y="4328"/>
                  </a:lnTo>
                  <a:lnTo>
                    <a:pt x="611" y="4516"/>
                  </a:lnTo>
                  <a:lnTo>
                    <a:pt x="894" y="4610"/>
                  </a:lnTo>
                  <a:lnTo>
                    <a:pt x="1176" y="4610"/>
                  </a:lnTo>
                  <a:lnTo>
                    <a:pt x="1458" y="4516"/>
                  </a:lnTo>
                  <a:lnTo>
                    <a:pt x="1693" y="4328"/>
                  </a:lnTo>
                  <a:lnTo>
                    <a:pt x="1834" y="4092"/>
                  </a:lnTo>
                  <a:lnTo>
                    <a:pt x="1881" y="3810"/>
                  </a:lnTo>
                  <a:lnTo>
                    <a:pt x="1881" y="3528"/>
                  </a:lnTo>
                  <a:lnTo>
                    <a:pt x="2352" y="3904"/>
                  </a:lnTo>
                  <a:lnTo>
                    <a:pt x="2587" y="4045"/>
                  </a:lnTo>
                  <a:lnTo>
                    <a:pt x="2869" y="4139"/>
                  </a:lnTo>
                  <a:lnTo>
                    <a:pt x="3151" y="4186"/>
                  </a:lnTo>
                  <a:lnTo>
                    <a:pt x="3480" y="4186"/>
                  </a:lnTo>
                  <a:lnTo>
                    <a:pt x="3715" y="4045"/>
                  </a:lnTo>
                  <a:lnTo>
                    <a:pt x="3856" y="3951"/>
                  </a:lnTo>
                  <a:lnTo>
                    <a:pt x="3951" y="3857"/>
                  </a:lnTo>
                  <a:lnTo>
                    <a:pt x="3998" y="3716"/>
                  </a:lnTo>
                  <a:lnTo>
                    <a:pt x="4045" y="3528"/>
                  </a:lnTo>
                  <a:lnTo>
                    <a:pt x="4092" y="3340"/>
                  </a:lnTo>
                  <a:lnTo>
                    <a:pt x="4045" y="3199"/>
                  </a:lnTo>
                  <a:lnTo>
                    <a:pt x="3951" y="2823"/>
                  </a:lnTo>
                  <a:lnTo>
                    <a:pt x="3762" y="2493"/>
                  </a:lnTo>
                  <a:lnTo>
                    <a:pt x="3527" y="2117"/>
                  </a:lnTo>
                  <a:lnTo>
                    <a:pt x="3245" y="1741"/>
                  </a:lnTo>
                  <a:lnTo>
                    <a:pt x="2963" y="1412"/>
                  </a:lnTo>
                  <a:lnTo>
                    <a:pt x="2634" y="1083"/>
                  </a:lnTo>
                  <a:lnTo>
                    <a:pt x="2304" y="753"/>
                  </a:lnTo>
                  <a:lnTo>
                    <a:pt x="1975" y="471"/>
                  </a:lnTo>
                  <a:lnTo>
                    <a:pt x="1599" y="236"/>
                  </a:lnTo>
                  <a:lnTo>
                    <a:pt x="1176"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1" name="Google Shape;1761;p47"/>
            <p:cNvSpPr/>
            <p:nvPr/>
          </p:nvSpPr>
          <p:spPr>
            <a:xfrm>
              <a:off x="3939325" y="2895100"/>
              <a:ext cx="74100" cy="49425"/>
            </a:xfrm>
            <a:custGeom>
              <a:avLst/>
              <a:gdLst/>
              <a:ahLst/>
              <a:cxnLst/>
              <a:rect l="l" t="t" r="r" b="b"/>
              <a:pathLst>
                <a:path w="2964" h="1977" extrusionOk="0">
                  <a:moveTo>
                    <a:pt x="141" y="1"/>
                  </a:moveTo>
                  <a:lnTo>
                    <a:pt x="47" y="283"/>
                  </a:lnTo>
                  <a:lnTo>
                    <a:pt x="0" y="518"/>
                  </a:lnTo>
                  <a:lnTo>
                    <a:pt x="47" y="800"/>
                  </a:lnTo>
                  <a:lnTo>
                    <a:pt x="94" y="1036"/>
                  </a:lnTo>
                  <a:lnTo>
                    <a:pt x="235" y="1553"/>
                  </a:lnTo>
                  <a:lnTo>
                    <a:pt x="423" y="1976"/>
                  </a:lnTo>
                  <a:lnTo>
                    <a:pt x="2963" y="1177"/>
                  </a:lnTo>
                  <a:lnTo>
                    <a:pt x="14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2" name="Google Shape;1762;p47"/>
            <p:cNvSpPr/>
            <p:nvPr/>
          </p:nvSpPr>
          <p:spPr>
            <a:xfrm>
              <a:off x="3813525" y="2865725"/>
              <a:ext cx="35275" cy="35300"/>
            </a:xfrm>
            <a:custGeom>
              <a:avLst/>
              <a:gdLst/>
              <a:ahLst/>
              <a:cxnLst/>
              <a:rect l="l" t="t" r="r" b="b"/>
              <a:pathLst>
                <a:path w="1411" h="1412" extrusionOk="0">
                  <a:moveTo>
                    <a:pt x="564" y="0"/>
                  </a:moveTo>
                  <a:lnTo>
                    <a:pt x="423" y="47"/>
                  </a:lnTo>
                  <a:lnTo>
                    <a:pt x="235" y="235"/>
                  </a:lnTo>
                  <a:lnTo>
                    <a:pt x="47" y="423"/>
                  </a:lnTo>
                  <a:lnTo>
                    <a:pt x="47" y="565"/>
                  </a:lnTo>
                  <a:lnTo>
                    <a:pt x="0" y="706"/>
                  </a:lnTo>
                  <a:lnTo>
                    <a:pt x="47" y="847"/>
                  </a:lnTo>
                  <a:lnTo>
                    <a:pt x="47" y="988"/>
                  </a:lnTo>
                  <a:lnTo>
                    <a:pt x="235" y="1176"/>
                  </a:lnTo>
                  <a:lnTo>
                    <a:pt x="423" y="1364"/>
                  </a:lnTo>
                  <a:lnTo>
                    <a:pt x="564" y="1364"/>
                  </a:lnTo>
                  <a:lnTo>
                    <a:pt x="706" y="1411"/>
                  </a:lnTo>
                  <a:lnTo>
                    <a:pt x="847" y="1364"/>
                  </a:lnTo>
                  <a:lnTo>
                    <a:pt x="988" y="1364"/>
                  </a:lnTo>
                  <a:lnTo>
                    <a:pt x="1176" y="1176"/>
                  </a:lnTo>
                  <a:lnTo>
                    <a:pt x="1364" y="988"/>
                  </a:lnTo>
                  <a:lnTo>
                    <a:pt x="1411" y="847"/>
                  </a:lnTo>
                  <a:lnTo>
                    <a:pt x="1411" y="706"/>
                  </a:lnTo>
                  <a:lnTo>
                    <a:pt x="1411" y="565"/>
                  </a:lnTo>
                  <a:lnTo>
                    <a:pt x="1364" y="423"/>
                  </a:lnTo>
                  <a:lnTo>
                    <a:pt x="1176" y="235"/>
                  </a:lnTo>
                  <a:lnTo>
                    <a:pt x="988" y="47"/>
                  </a:lnTo>
                  <a:lnTo>
                    <a:pt x="8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3" name="Google Shape;1763;p47"/>
            <p:cNvSpPr/>
            <p:nvPr/>
          </p:nvSpPr>
          <p:spPr>
            <a:xfrm>
              <a:off x="3539575" y="3901525"/>
              <a:ext cx="129350" cy="242225"/>
            </a:xfrm>
            <a:custGeom>
              <a:avLst/>
              <a:gdLst/>
              <a:ahLst/>
              <a:cxnLst/>
              <a:rect l="l" t="t" r="r" b="b"/>
              <a:pathLst>
                <a:path w="5174" h="9689" extrusionOk="0">
                  <a:moveTo>
                    <a:pt x="1176" y="1"/>
                  </a:moveTo>
                  <a:lnTo>
                    <a:pt x="0" y="236"/>
                  </a:lnTo>
                  <a:lnTo>
                    <a:pt x="1035" y="7431"/>
                  </a:lnTo>
                  <a:lnTo>
                    <a:pt x="3763" y="9689"/>
                  </a:lnTo>
                  <a:lnTo>
                    <a:pt x="2258" y="7761"/>
                  </a:lnTo>
                  <a:lnTo>
                    <a:pt x="5173" y="8466"/>
                  </a:lnTo>
                  <a:lnTo>
                    <a:pt x="5173" y="8466"/>
                  </a:lnTo>
                  <a:lnTo>
                    <a:pt x="2587" y="7243"/>
                  </a:lnTo>
                  <a:lnTo>
                    <a:pt x="5173" y="7290"/>
                  </a:lnTo>
                  <a:lnTo>
                    <a:pt x="1740" y="6585"/>
                  </a:lnTo>
                  <a:lnTo>
                    <a:pt x="117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4" name="Google Shape;1764;p47"/>
            <p:cNvSpPr/>
            <p:nvPr/>
          </p:nvSpPr>
          <p:spPr>
            <a:xfrm>
              <a:off x="3496075" y="3853325"/>
              <a:ext cx="129350" cy="71750"/>
            </a:xfrm>
            <a:custGeom>
              <a:avLst/>
              <a:gdLst/>
              <a:ahLst/>
              <a:cxnLst/>
              <a:rect l="l" t="t" r="r" b="b"/>
              <a:pathLst>
                <a:path w="5174" h="2870" extrusionOk="0">
                  <a:moveTo>
                    <a:pt x="0" y="1"/>
                  </a:moveTo>
                  <a:lnTo>
                    <a:pt x="0" y="424"/>
                  </a:lnTo>
                  <a:lnTo>
                    <a:pt x="47" y="847"/>
                  </a:lnTo>
                  <a:lnTo>
                    <a:pt x="141" y="1270"/>
                  </a:lnTo>
                  <a:lnTo>
                    <a:pt x="282" y="1600"/>
                  </a:lnTo>
                  <a:lnTo>
                    <a:pt x="470" y="1929"/>
                  </a:lnTo>
                  <a:lnTo>
                    <a:pt x="706" y="2211"/>
                  </a:lnTo>
                  <a:lnTo>
                    <a:pt x="988" y="2493"/>
                  </a:lnTo>
                  <a:lnTo>
                    <a:pt x="1317" y="2681"/>
                  </a:lnTo>
                  <a:lnTo>
                    <a:pt x="1552" y="2775"/>
                  </a:lnTo>
                  <a:lnTo>
                    <a:pt x="1787" y="2822"/>
                  </a:lnTo>
                  <a:lnTo>
                    <a:pt x="2069" y="2869"/>
                  </a:lnTo>
                  <a:lnTo>
                    <a:pt x="2305" y="2869"/>
                  </a:lnTo>
                  <a:lnTo>
                    <a:pt x="2822" y="2775"/>
                  </a:lnTo>
                  <a:lnTo>
                    <a:pt x="3292" y="2587"/>
                  </a:lnTo>
                  <a:lnTo>
                    <a:pt x="3763" y="2305"/>
                  </a:lnTo>
                  <a:lnTo>
                    <a:pt x="4233" y="1929"/>
                  </a:lnTo>
                  <a:lnTo>
                    <a:pt x="4562" y="1459"/>
                  </a:lnTo>
                  <a:lnTo>
                    <a:pt x="4891" y="894"/>
                  </a:lnTo>
                  <a:lnTo>
                    <a:pt x="5079" y="471"/>
                  </a:lnTo>
                  <a:lnTo>
                    <a:pt x="5173"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5" name="Google Shape;1765;p47"/>
            <p:cNvSpPr/>
            <p:nvPr/>
          </p:nvSpPr>
          <p:spPr>
            <a:xfrm>
              <a:off x="3295025" y="3467700"/>
              <a:ext cx="739550" cy="418575"/>
            </a:xfrm>
            <a:custGeom>
              <a:avLst/>
              <a:gdLst/>
              <a:ahLst/>
              <a:cxnLst/>
              <a:rect l="l" t="t" r="r" b="b"/>
              <a:pathLst>
                <a:path w="29582" h="16743" extrusionOk="0">
                  <a:moveTo>
                    <a:pt x="29582" y="0"/>
                  </a:moveTo>
                  <a:lnTo>
                    <a:pt x="29441" y="1035"/>
                  </a:lnTo>
                  <a:lnTo>
                    <a:pt x="29252" y="2022"/>
                  </a:lnTo>
                  <a:lnTo>
                    <a:pt x="29017" y="3010"/>
                  </a:lnTo>
                  <a:lnTo>
                    <a:pt x="28735" y="3998"/>
                  </a:lnTo>
                  <a:lnTo>
                    <a:pt x="28406" y="4985"/>
                  </a:lnTo>
                  <a:lnTo>
                    <a:pt x="27983" y="5926"/>
                  </a:lnTo>
                  <a:lnTo>
                    <a:pt x="27512" y="6866"/>
                  </a:lnTo>
                  <a:lnTo>
                    <a:pt x="26995" y="7807"/>
                  </a:lnTo>
                  <a:lnTo>
                    <a:pt x="26384" y="8700"/>
                  </a:lnTo>
                  <a:lnTo>
                    <a:pt x="25725" y="9547"/>
                  </a:lnTo>
                  <a:lnTo>
                    <a:pt x="24973" y="10394"/>
                  </a:lnTo>
                  <a:lnTo>
                    <a:pt x="24126" y="11146"/>
                  </a:lnTo>
                  <a:lnTo>
                    <a:pt x="23186" y="11898"/>
                  </a:lnTo>
                  <a:lnTo>
                    <a:pt x="22151" y="12557"/>
                  </a:lnTo>
                  <a:lnTo>
                    <a:pt x="21022" y="13215"/>
                  </a:lnTo>
                  <a:lnTo>
                    <a:pt x="19800" y="13780"/>
                  </a:lnTo>
                  <a:lnTo>
                    <a:pt x="18624" y="14250"/>
                  </a:lnTo>
                  <a:lnTo>
                    <a:pt x="17401" y="14626"/>
                  </a:lnTo>
                  <a:lnTo>
                    <a:pt x="16131" y="14908"/>
                  </a:lnTo>
                  <a:lnTo>
                    <a:pt x="14861" y="15143"/>
                  </a:lnTo>
                  <a:lnTo>
                    <a:pt x="13545" y="15238"/>
                  </a:lnTo>
                  <a:lnTo>
                    <a:pt x="12275" y="15285"/>
                  </a:lnTo>
                  <a:lnTo>
                    <a:pt x="10958" y="15238"/>
                  </a:lnTo>
                  <a:lnTo>
                    <a:pt x="9688" y="15143"/>
                  </a:lnTo>
                  <a:lnTo>
                    <a:pt x="8465" y="14955"/>
                  </a:lnTo>
                  <a:lnTo>
                    <a:pt x="7243" y="14673"/>
                  </a:lnTo>
                  <a:lnTo>
                    <a:pt x="5973" y="14297"/>
                  </a:lnTo>
                  <a:lnTo>
                    <a:pt x="4656" y="13827"/>
                  </a:lnTo>
                  <a:lnTo>
                    <a:pt x="4045" y="13591"/>
                  </a:lnTo>
                  <a:lnTo>
                    <a:pt x="3433" y="13262"/>
                  </a:lnTo>
                  <a:lnTo>
                    <a:pt x="2822" y="12933"/>
                  </a:lnTo>
                  <a:lnTo>
                    <a:pt x="2211" y="12557"/>
                  </a:lnTo>
                  <a:lnTo>
                    <a:pt x="1646" y="12134"/>
                  </a:lnTo>
                  <a:lnTo>
                    <a:pt x="1082" y="11663"/>
                  </a:lnTo>
                  <a:lnTo>
                    <a:pt x="517" y="11193"/>
                  </a:lnTo>
                  <a:lnTo>
                    <a:pt x="0" y="10676"/>
                  </a:lnTo>
                  <a:lnTo>
                    <a:pt x="0" y="10676"/>
                  </a:lnTo>
                  <a:lnTo>
                    <a:pt x="517" y="11381"/>
                  </a:lnTo>
                  <a:lnTo>
                    <a:pt x="1035" y="12040"/>
                  </a:lnTo>
                  <a:lnTo>
                    <a:pt x="1599" y="12651"/>
                  </a:lnTo>
                  <a:lnTo>
                    <a:pt x="2164" y="13215"/>
                  </a:lnTo>
                  <a:lnTo>
                    <a:pt x="2775" y="13733"/>
                  </a:lnTo>
                  <a:lnTo>
                    <a:pt x="3433" y="14203"/>
                  </a:lnTo>
                  <a:lnTo>
                    <a:pt x="4139" y="14579"/>
                  </a:lnTo>
                  <a:lnTo>
                    <a:pt x="4797" y="14955"/>
                  </a:lnTo>
                  <a:lnTo>
                    <a:pt x="5503" y="15285"/>
                  </a:lnTo>
                  <a:lnTo>
                    <a:pt x="6208" y="15567"/>
                  </a:lnTo>
                  <a:lnTo>
                    <a:pt x="6913" y="15802"/>
                  </a:lnTo>
                  <a:lnTo>
                    <a:pt x="7619" y="16037"/>
                  </a:lnTo>
                  <a:lnTo>
                    <a:pt x="9030" y="16366"/>
                  </a:lnTo>
                  <a:lnTo>
                    <a:pt x="10347" y="16554"/>
                  </a:lnTo>
                  <a:lnTo>
                    <a:pt x="11569" y="16695"/>
                  </a:lnTo>
                  <a:lnTo>
                    <a:pt x="12839" y="16742"/>
                  </a:lnTo>
                  <a:lnTo>
                    <a:pt x="14062" y="16695"/>
                  </a:lnTo>
                  <a:lnTo>
                    <a:pt x="15285" y="16554"/>
                  </a:lnTo>
                  <a:lnTo>
                    <a:pt x="16554" y="16366"/>
                  </a:lnTo>
                  <a:lnTo>
                    <a:pt x="17730" y="16084"/>
                  </a:lnTo>
                  <a:lnTo>
                    <a:pt x="18906" y="15708"/>
                  </a:lnTo>
                  <a:lnTo>
                    <a:pt x="20082" y="15238"/>
                  </a:lnTo>
                  <a:lnTo>
                    <a:pt x="20740" y="14908"/>
                  </a:lnTo>
                  <a:lnTo>
                    <a:pt x="21351" y="14579"/>
                  </a:lnTo>
                  <a:lnTo>
                    <a:pt x="21963" y="14250"/>
                  </a:lnTo>
                  <a:lnTo>
                    <a:pt x="22527" y="13921"/>
                  </a:lnTo>
                  <a:lnTo>
                    <a:pt x="23045" y="13544"/>
                  </a:lnTo>
                  <a:lnTo>
                    <a:pt x="23562" y="13121"/>
                  </a:lnTo>
                  <a:lnTo>
                    <a:pt x="24502" y="12322"/>
                  </a:lnTo>
                  <a:lnTo>
                    <a:pt x="25349" y="11428"/>
                  </a:lnTo>
                  <a:lnTo>
                    <a:pt x="26101" y="10535"/>
                  </a:lnTo>
                  <a:lnTo>
                    <a:pt x="26807" y="9547"/>
                  </a:lnTo>
                  <a:lnTo>
                    <a:pt x="27371" y="8559"/>
                  </a:lnTo>
                  <a:lnTo>
                    <a:pt x="27889" y="7525"/>
                  </a:lnTo>
                  <a:lnTo>
                    <a:pt x="28312" y="6490"/>
                  </a:lnTo>
                  <a:lnTo>
                    <a:pt x="28641" y="5408"/>
                  </a:lnTo>
                  <a:lnTo>
                    <a:pt x="28970" y="4327"/>
                  </a:lnTo>
                  <a:lnTo>
                    <a:pt x="29205" y="3245"/>
                  </a:lnTo>
                  <a:lnTo>
                    <a:pt x="29346" y="2163"/>
                  </a:lnTo>
                  <a:lnTo>
                    <a:pt x="29488" y="1082"/>
                  </a:lnTo>
                  <a:lnTo>
                    <a:pt x="29582" y="0"/>
                  </a:lnTo>
                  <a:close/>
                </a:path>
              </a:pathLst>
            </a:custGeom>
            <a:solidFill>
              <a:srgbClr val="000000">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6" name="Google Shape;1766;p47"/>
            <p:cNvSpPr/>
            <p:nvPr/>
          </p:nvSpPr>
          <p:spPr>
            <a:xfrm>
              <a:off x="3465500" y="3381850"/>
              <a:ext cx="269275" cy="164650"/>
            </a:xfrm>
            <a:custGeom>
              <a:avLst/>
              <a:gdLst/>
              <a:ahLst/>
              <a:cxnLst/>
              <a:rect l="l" t="t" r="r" b="b"/>
              <a:pathLst>
                <a:path w="10771" h="6586" extrusionOk="0">
                  <a:moveTo>
                    <a:pt x="10582" y="1"/>
                  </a:moveTo>
                  <a:lnTo>
                    <a:pt x="10535" y="612"/>
                  </a:lnTo>
                  <a:lnTo>
                    <a:pt x="10441" y="1224"/>
                  </a:lnTo>
                  <a:lnTo>
                    <a:pt x="10300" y="1788"/>
                  </a:lnTo>
                  <a:lnTo>
                    <a:pt x="10112" y="2352"/>
                  </a:lnTo>
                  <a:lnTo>
                    <a:pt x="9971" y="2635"/>
                  </a:lnTo>
                  <a:lnTo>
                    <a:pt x="9830" y="2917"/>
                  </a:lnTo>
                  <a:lnTo>
                    <a:pt x="9641" y="3152"/>
                  </a:lnTo>
                  <a:lnTo>
                    <a:pt x="9453" y="3387"/>
                  </a:lnTo>
                  <a:lnTo>
                    <a:pt x="9218" y="3575"/>
                  </a:lnTo>
                  <a:lnTo>
                    <a:pt x="8983" y="3763"/>
                  </a:lnTo>
                  <a:lnTo>
                    <a:pt x="8701" y="3904"/>
                  </a:lnTo>
                  <a:lnTo>
                    <a:pt x="8419" y="3998"/>
                  </a:lnTo>
                  <a:lnTo>
                    <a:pt x="8089" y="4045"/>
                  </a:lnTo>
                  <a:lnTo>
                    <a:pt x="7760" y="3998"/>
                  </a:lnTo>
                  <a:lnTo>
                    <a:pt x="7431" y="3904"/>
                  </a:lnTo>
                  <a:lnTo>
                    <a:pt x="7337" y="3810"/>
                  </a:lnTo>
                  <a:lnTo>
                    <a:pt x="7196" y="3716"/>
                  </a:lnTo>
                  <a:lnTo>
                    <a:pt x="7102" y="3575"/>
                  </a:lnTo>
                  <a:lnTo>
                    <a:pt x="7055" y="3434"/>
                  </a:lnTo>
                  <a:lnTo>
                    <a:pt x="7055" y="3293"/>
                  </a:lnTo>
                  <a:lnTo>
                    <a:pt x="7055" y="3105"/>
                  </a:lnTo>
                  <a:lnTo>
                    <a:pt x="6585" y="3669"/>
                  </a:lnTo>
                  <a:lnTo>
                    <a:pt x="6020" y="4187"/>
                  </a:lnTo>
                  <a:lnTo>
                    <a:pt x="5456" y="4704"/>
                  </a:lnTo>
                  <a:lnTo>
                    <a:pt x="4844" y="5127"/>
                  </a:lnTo>
                  <a:lnTo>
                    <a:pt x="4515" y="5362"/>
                  </a:lnTo>
                  <a:lnTo>
                    <a:pt x="4092" y="5503"/>
                  </a:lnTo>
                  <a:lnTo>
                    <a:pt x="3904" y="5550"/>
                  </a:lnTo>
                  <a:lnTo>
                    <a:pt x="3716" y="5597"/>
                  </a:lnTo>
                  <a:lnTo>
                    <a:pt x="3481" y="5550"/>
                  </a:lnTo>
                  <a:lnTo>
                    <a:pt x="3292" y="5456"/>
                  </a:lnTo>
                  <a:lnTo>
                    <a:pt x="3151" y="5362"/>
                  </a:lnTo>
                  <a:lnTo>
                    <a:pt x="3057" y="5268"/>
                  </a:lnTo>
                  <a:lnTo>
                    <a:pt x="2916" y="4939"/>
                  </a:lnTo>
                  <a:lnTo>
                    <a:pt x="2822" y="4610"/>
                  </a:lnTo>
                  <a:lnTo>
                    <a:pt x="2822" y="4281"/>
                  </a:lnTo>
                  <a:lnTo>
                    <a:pt x="2916" y="4045"/>
                  </a:lnTo>
                  <a:lnTo>
                    <a:pt x="3010" y="3810"/>
                  </a:lnTo>
                  <a:lnTo>
                    <a:pt x="2728" y="4140"/>
                  </a:lnTo>
                  <a:lnTo>
                    <a:pt x="2399" y="4469"/>
                  </a:lnTo>
                  <a:lnTo>
                    <a:pt x="2070" y="4751"/>
                  </a:lnTo>
                  <a:lnTo>
                    <a:pt x="1693" y="5033"/>
                  </a:lnTo>
                  <a:lnTo>
                    <a:pt x="1270" y="5221"/>
                  </a:lnTo>
                  <a:lnTo>
                    <a:pt x="847" y="5409"/>
                  </a:lnTo>
                  <a:lnTo>
                    <a:pt x="424" y="5550"/>
                  </a:lnTo>
                  <a:lnTo>
                    <a:pt x="0" y="5644"/>
                  </a:lnTo>
                  <a:lnTo>
                    <a:pt x="283" y="5691"/>
                  </a:lnTo>
                  <a:lnTo>
                    <a:pt x="565" y="5691"/>
                  </a:lnTo>
                  <a:lnTo>
                    <a:pt x="1129" y="5644"/>
                  </a:lnTo>
                  <a:lnTo>
                    <a:pt x="1693" y="5503"/>
                  </a:lnTo>
                  <a:lnTo>
                    <a:pt x="1929" y="5362"/>
                  </a:lnTo>
                  <a:lnTo>
                    <a:pt x="2164" y="5221"/>
                  </a:lnTo>
                  <a:lnTo>
                    <a:pt x="2164" y="5456"/>
                  </a:lnTo>
                  <a:lnTo>
                    <a:pt x="2211" y="5691"/>
                  </a:lnTo>
                  <a:lnTo>
                    <a:pt x="2352" y="5927"/>
                  </a:lnTo>
                  <a:lnTo>
                    <a:pt x="2493" y="6115"/>
                  </a:lnTo>
                  <a:lnTo>
                    <a:pt x="2634" y="6256"/>
                  </a:lnTo>
                  <a:lnTo>
                    <a:pt x="2822" y="6397"/>
                  </a:lnTo>
                  <a:lnTo>
                    <a:pt x="3057" y="6491"/>
                  </a:lnTo>
                  <a:lnTo>
                    <a:pt x="3292" y="6585"/>
                  </a:lnTo>
                  <a:lnTo>
                    <a:pt x="3763" y="6585"/>
                  </a:lnTo>
                  <a:lnTo>
                    <a:pt x="3998" y="6538"/>
                  </a:lnTo>
                  <a:lnTo>
                    <a:pt x="4233" y="6491"/>
                  </a:lnTo>
                  <a:lnTo>
                    <a:pt x="4656" y="6256"/>
                  </a:lnTo>
                  <a:lnTo>
                    <a:pt x="5033" y="5974"/>
                  </a:lnTo>
                  <a:lnTo>
                    <a:pt x="5362" y="5597"/>
                  </a:lnTo>
                  <a:lnTo>
                    <a:pt x="5644" y="5221"/>
                  </a:lnTo>
                  <a:lnTo>
                    <a:pt x="6161" y="4422"/>
                  </a:lnTo>
                  <a:lnTo>
                    <a:pt x="6255" y="4657"/>
                  </a:lnTo>
                  <a:lnTo>
                    <a:pt x="6443" y="4892"/>
                  </a:lnTo>
                  <a:lnTo>
                    <a:pt x="6632" y="5080"/>
                  </a:lnTo>
                  <a:lnTo>
                    <a:pt x="6867" y="5221"/>
                  </a:lnTo>
                  <a:lnTo>
                    <a:pt x="7102" y="5315"/>
                  </a:lnTo>
                  <a:lnTo>
                    <a:pt x="7384" y="5409"/>
                  </a:lnTo>
                  <a:lnTo>
                    <a:pt x="7901" y="5409"/>
                  </a:lnTo>
                  <a:lnTo>
                    <a:pt x="8184" y="5362"/>
                  </a:lnTo>
                  <a:lnTo>
                    <a:pt x="8466" y="5268"/>
                  </a:lnTo>
                  <a:lnTo>
                    <a:pt x="8701" y="5174"/>
                  </a:lnTo>
                  <a:lnTo>
                    <a:pt x="8936" y="5033"/>
                  </a:lnTo>
                  <a:lnTo>
                    <a:pt x="9359" y="4657"/>
                  </a:lnTo>
                  <a:lnTo>
                    <a:pt x="9735" y="4234"/>
                  </a:lnTo>
                  <a:lnTo>
                    <a:pt x="10065" y="3810"/>
                  </a:lnTo>
                  <a:lnTo>
                    <a:pt x="10300" y="3293"/>
                  </a:lnTo>
                  <a:lnTo>
                    <a:pt x="10488" y="2776"/>
                  </a:lnTo>
                  <a:lnTo>
                    <a:pt x="10676" y="2211"/>
                  </a:lnTo>
                  <a:lnTo>
                    <a:pt x="10723" y="1647"/>
                  </a:lnTo>
                  <a:lnTo>
                    <a:pt x="10770" y="1083"/>
                  </a:lnTo>
                  <a:lnTo>
                    <a:pt x="10676" y="565"/>
                  </a:lnTo>
                  <a:lnTo>
                    <a:pt x="10582"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7" name="Google Shape;1767;p47"/>
            <p:cNvSpPr/>
            <p:nvPr/>
          </p:nvSpPr>
          <p:spPr>
            <a:xfrm>
              <a:off x="3317350" y="3375975"/>
              <a:ext cx="158750" cy="138775"/>
            </a:xfrm>
            <a:custGeom>
              <a:avLst/>
              <a:gdLst/>
              <a:ahLst/>
              <a:cxnLst/>
              <a:rect l="l" t="t" r="r" b="b"/>
              <a:pathLst>
                <a:path w="6350" h="5551" extrusionOk="0">
                  <a:moveTo>
                    <a:pt x="6350" y="1"/>
                  </a:moveTo>
                  <a:lnTo>
                    <a:pt x="6068" y="706"/>
                  </a:lnTo>
                  <a:lnTo>
                    <a:pt x="5691" y="1318"/>
                  </a:lnTo>
                  <a:lnTo>
                    <a:pt x="5221" y="1882"/>
                  </a:lnTo>
                  <a:lnTo>
                    <a:pt x="4657" y="2352"/>
                  </a:lnTo>
                  <a:lnTo>
                    <a:pt x="4469" y="2493"/>
                  </a:lnTo>
                  <a:lnTo>
                    <a:pt x="4233" y="2634"/>
                  </a:lnTo>
                  <a:lnTo>
                    <a:pt x="3998" y="2681"/>
                  </a:lnTo>
                  <a:lnTo>
                    <a:pt x="3763" y="2681"/>
                  </a:lnTo>
                  <a:lnTo>
                    <a:pt x="3528" y="2634"/>
                  </a:lnTo>
                  <a:lnTo>
                    <a:pt x="3340" y="2446"/>
                  </a:lnTo>
                  <a:lnTo>
                    <a:pt x="3246" y="2258"/>
                  </a:lnTo>
                  <a:lnTo>
                    <a:pt x="3246" y="2117"/>
                  </a:lnTo>
                  <a:lnTo>
                    <a:pt x="3293" y="2023"/>
                  </a:lnTo>
                  <a:lnTo>
                    <a:pt x="2258" y="3434"/>
                  </a:lnTo>
                  <a:lnTo>
                    <a:pt x="1882" y="3904"/>
                  </a:lnTo>
                  <a:lnTo>
                    <a:pt x="1694" y="4092"/>
                  </a:lnTo>
                  <a:lnTo>
                    <a:pt x="1459" y="4280"/>
                  </a:lnTo>
                  <a:lnTo>
                    <a:pt x="1176" y="4422"/>
                  </a:lnTo>
                  <a:lnTo>
                    <a:pt x="894" y="4469"/>
                  </a:lnTo>
                  <a:lnTo>
                    <a:pt x="612" y="4469"/>
                  </a:lnTo>
                  <a:lnTo>
                    <a:pt x="377" y="4375"/>
                  </a:lnTo>
                  <a:lnTo>
                    <a:pt x="236" y="4280"/>
                  </a:lnTo>
                  <a:lnTo>
                    <a:pt x="189" y="4186"/>
                  </a:lnTo>
                  <a:lnTo>
                    <a:pt x="48" y="3951"/>
                  </a:lnTo>
                  <a:lnTo>
                    <a:pt x="1" y="4327"/>
                  </a:lnTo>
                  <a:lnTo>
                    <a:pt x="48" y="4704"/>
                  </a:lnTo>
                  <a:lnTo>
                    <a:pt x="142" y="5033"/>
                  </a:lnTo>
                  <a:lnTo>
                    <a:pt x="236" y="5174"/>
                  </a:lnTo>
                  <a:lnTo>
                    <a:pt x="377" y="5315"/>
                  </a:lnTo>
                  <a:lnTo>
                    <a:pt x="565" y="5456"/>
                  </a:lnTo>
                  <a:lnTo>
                    <a:pt x="753" y="5550"/>
                  </a:lnTo>
                  <a:lnTo>
                    <a:pt x="1223" y="5550"/>
                  </a:lnTo>
                  <a:lnTo>
                    <a:pt x="1459" y="5503"/>
                  </a:lnTo>
                  <a:lnTo>
                    <a:pt x="1694" y="5409"/>
                  </a:lnTo>
                  <a:lnTo>
                    <a:pt x="1882" y="5268"/>
                  </a:lnTo>
                  <a:lnTo>
                    <a:pt x="2070" y="5080"/>
                  </a:lnTo>
                  <a:lnTo>
                    <a:pt x="2352" y="4704"/>
                  </a:lnTo>
                  <a:lnTo>
                    <a:pt x="2540" y="4280"/>
                  </a:lnTo>
                  <a:lnTo>
                    <a:pt x="2681" y="3857"/>
                  </a:lnTo>
                  <a:lnTo>
                    <a:pt x="2822" y="3387"/>
                  </a:lnTo>
                  <a:lnTo>
                    <a:pt x="2917" y="3528"/>
                  </a:lnTo>
                  <a:lnTo>
                    <a:pt x="3058" y="3622"/>
                  </a:lnTo>
                  <a:lnTo>
                    <a:pt x="3434" y="3763"/>
                  </a:lnTo>
                  <a:lnTo>
                    <a:pt x="3763" y="3810"/>
                  </a:lnTo>
                  <a:lnTo>
                    <a:pt x="4139" y="3810"/>
                  </a:lnTo>
                  <a:lnTo>
                    <a:pt x="4516" y="3669"/>
                  </a:lnTo>
                  <a:lnTo>
                    <a:pt x="4845" y="3481"/>
                  </a:lnTo>
                  <a:lnTo>
                    <a:pt x="5127" y="3246"/>
                  </a:lnTo>
                  <a:lnTo>
                    <a:pt x="5362" y="2964"/>
                  </a:lnTo>
                  <a:lnTo>
                    <a:pt x="5597" y="2681"/>
                  </a:lnTo>
                  <a:lnTo>
                    <a:pt x="5832" y="2305"/>
                  </a:lnTo>
                  <a:lnTo>
                    <a:pt x="6020" y="1976"/>
                  </a:lnTo>
                  <a:lnTo>
                    <a:pt x="6162" y="1600"/>
                  </a:lnTo>
                  <a:lnTo>
                    <a:pt x="6256" y="1224"/>
                  </a:lnTo>
                  <a:lnTo>
                    <a:pt x="6350" y="800"/>
                  </a:lnTo>
                  <a:lnTo>
                    <a:pt x="6350" y="424"/>
                  </a:lnTo>
                  <a:lnTo>
                    <a:pt x="6350"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768" name="Google Shape;1768;p47"/>
          <p:cNvSpPr/>
          <p:nvPr/>
        </p:nvSpPr>
        <p:spPr>
          <a:xfrm>
            <a:off x="5739497" y="2930158"/>
            <a:ext cx="1090447" cy="199469"/>
          </a:xfrm>
          <a:custGeom>
            <a:avLst/>
            <a:gdLst/>
            <a:ahLst/>
            <a:cxnLst/>
            <a:rect l="l" t="t" r="r" b="b"/>
            <a:pathLst>
              <a:path w="41904" h="7666" extrusionOk="0">
                <a:moveTo>
                  <a:pt x="20928" y="0"/>
                </a:moveTo>
                <a:lnTo>
                  <a:pt x="18812" y="47"/>
                </a:lnTo>
                <a:lnTo>
                  <a:pt x="16743" y="94"/>
                </a:lnTo>
                <a:lnTo>
                  <a:pt x="14721" y="188"/>
                </a:lnTo>
                <a:lnTo>
                  <a:pt x="12792" y="329"/>
                </a:lnTo>
                <a:lnTo>
                  <a:pt x="10958" y="471"/>
                </a:lnTo>
                <a:lnTo>
                  <a:pt x="9218" y="659"/>
                </a:lnTo>
                <a:lnTo>
                  <a:pt x="7619" y="894"/>
                </a:lnTo>
                <a:lnTo>
                  <a:pt x="6114" y="1129"/>
                </a:lnTo>
                <a:lnTo>
                  <a:pt x="4750" y="1411"/>
                </a:lnTo>
                <a:lnTo>
                  <a:pt x="3575" y="1693"/>
                </a:lnTo>
                <a:lnTo>
                  <a:pt x="2493" y="2022"/>
                </a:lnTo>
                <a:lnTo>
                  <a:pt x="1646" y="2352"/>
                </a:lnTo>
                <a:lnTo>
                  <a:pt x="941" y="2681"/>
                </a:lnTo>
                <a:lnTo>
                  <a:pt x="659" y="2869"/>
                </a:lnTo>
                <a:lnTo>
                  <a:pt x="424" y="3057"/>
                </a:lnTo>
                <a:lnTo>
                  <a:pt x="236" y="3245"/>
                </a:lnTo>
                <a:lnTo>
                  <a:pt x="95" y="3433"/>
                </a:lnTo>
                <a:lnTo>
                  <a:pt x="0" y="3621"/>
                </a:lnTo>
                <a:lnTo>
                  <a:pt x="0" y="3857"/>
                </a:lnTo>
                <a:lnTo>
                  <a:pt x="0" y="4045"/>
                </a:lnTo>
                <a:lnTo>
                  <a:pt x="95" y="4233"/>
                </a:lnTo>
                <a:lnTo>
                  <a:pt x="236" y="4421"/>
                </a:lnTo>
                <a:lnTo>
                  <a:pt x="424" y="4609"/>
                </a:lnTo>
                <a:lnTo>
                  <a:pt x="659" y="4797"/>
                </a:lnTo>
                <a:lnTo>
                  <a:pt x="941" y="4985"/>
                </a:lnTo>
                <a:lnTo>
                  <a:pt x="1646" y="5315"/>
                </a:lnTo>
                <a:lnTo>
                  <a:pt x="2493" y="5644"/>
                </a:lnTo>
                <a:lnTo>
                  <a:pt x="3575" y="5973"/>
                </a:lnTo>
                <a:lnTo>
                  <a:pt x="4750" y="6255"/>
                </a:lnTo>
                <a:lnTo>
                  <a:pt x="6114" y="6537"/>
                </a:lnTo>
                <a:lnTo>
                  <a:pt x="7619" y="6772"/>
                </a:lnTo>
                <a:lnTo>
                  <a:pt x="9218" y="7008"/>
                </a:lnTo>
                <a:lnTo>
                  <a:pt x="10958" y="7196"/>
                </a:lnTo>
                <a:lnTo>
                  <a:pt x="12792" y="7384"/>
                </a:lnTo>
                <a:lnTo>
                  <a:pt x="14721" y="7478"/>
                </a:lnTo>
                <a:lnTo>
                  <a:pt x="16743" y="7572"/>
                </a:lnTo>
                <a:lnTo>
                  <a:pt x="18812" y="7666"/>
                </a:lnTo>
                <a:lnTo>
                  <a:pt x="23092" y="7666"/>
                </a:lnTo>
                <a:lnTo>
                  <a:pt x="25161" y="7572"/>
                </a:lnTo>
                <a:lnTo>
                  <a:pt x="27183" y="7478"/>
                </a:lnTo>
                <a:lnTo>
                  <a:pt x="29112" y="7384"/>
                </a:lnTo>
                <a:lnTo>
                  <a:pt x="30946" y="7196"/>
                </a:lnTo>
                <a:lnTo>
                  <a:pt x="32686" y="7008"/>
                </a:lnTo>
                <a:lnTo>
                  <a:pt x="34285" y="6772"/>
                </a:lnTo>
                <a:lnTo>
                  <a:pt x="35790" y="6537"/>
                </a:lnTo>
                <a:lnTo>
                  <a:pt x="37154" y="6255"/>
                </a:lnTo>
                <a:lnTo>
                  <a:pt x="38329" y="5973"/>
                </a:lnTo>
                <a:lnTo>
                  <a:pt x="39411" y="5644"/>
                </a:lnTo>
                <a:lnTo>
                  <a:pt x="40258" y="5315"/>
                </a:lnTo>
                <a:lnTo>
                  <a:pt x="40963" y="4985"/>
                </a:lnTo>
                <a:lnTo>
                  <a:pt x="41245" y="4797"/>
                </a:lnTo>
                <a:lnTo>
                  <a:pt x="41480" y="4609"/>
                </a:lnTo>
                <a:lnTo>
                  <a:pt x="41668" y="4421"/>
                </a:lnTo>
                <a:lnTo>
                  <a:pt x="41809" y="4233"/>
                </a:lnTo>
                <a:lnTo>
                  <a:pt x="41904" y="4045"/>
                </a:lnTo>
                <a:lnTo>
                  <a:pt x="41904" y="3857"/>
                </a:lnTo>
                <a:lnTo>
                  <a:pt x="41904" y="3621"/>
                </a:lnTo>
                <a:lnTo>
                  <a:pt x="41809" y="3433"/>
                </a:lnTo>
                <a:lnTo>
                  <a:pt x="41668" y="3245"/>
                </a:lnTo>
                <a:lnTo>
                  <a:pt x="41480" y="3057"/>
                </a:lnTo>
                <a:lnTo>
                  <a:pt x="41245" y="2869"/>
                </a:lnTo>
                <a:lnTo>
                  <a:pt x="40963" y="2681"/>
                </a:lnTo>
                <a:lnTo>
                  <a:pt x="40258" y="2352"/>
                </a:lnTo>
                <a:lnTo>
                  <a:pt x="39411" y="2022"/>
                </a:lnTo>
                <a:lnTo>
                  <a:pt x="38329" y="1693"/>
                </a:lnTo>
                <a:lnTo>
                  <a:pt x="37154" y="1411"/>
                </a:lnTo>
                <a:lnTo>
                  <a:pt x="35790" y="1129"/>
                </a:lnTo>
                <a:lnTo>
                  <a:pt x="34285" y="894"/>
                </a:lnTo>
                <a:lnTo>
                  <a:pt x="32686" y="659"/>
                </a:lnTo>
                <a:lnTo>
                  <a:pt x="30946" y="471"/>
                </a:lnTo>
                <a:lnTo>
                  <a:pt x="29112" y="329"/>
                </a:lnTo>
                <a:lnTo>
                  <a:pt x="27183" y="188"/>
                </a:lnTo>
                <a:lnTo>
                  <a:pt x="25161" y="94"/>
                </a:lnTo>
                <a:lnTo>
                  <a:pt x="23092" y="47"/>
                </a:lnTo>
                <a:lnTo>
                  <a:pt x="20928"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769" name="Google Shape;1769;p47"/>
          <p:cNvGrpSpPr/>
          <p:nvPr/>
        </p:nvGrpSpPr>
        <p:grpSpPr>
          <a:xfrm>
            <a:off x="5556421" y="1608920"/>
            <a:ext cx="1456593" cy="1520713"/>
            <a:chOff x="5246525" y="2078500"/>
            <a:chExt cx="1332900" cy="1391575"/>
          </a:xfrm>
        </p:grpSpPr>
        <p:sp>
          <p:nvSpPr>
            <p:cNvPr id="1770" name="Google Shape;1770;p47"/>
            <p:cNvSpPr/>
            <p:nvPr/>
          </p:nvSpPr>
          <p:spPr>
            <a:xfrm>
              <a:off x="5789500" y="3081225"/>
              <a:ext cx="169200" cy="324725"/>
            </a:xfrm>
            <a:custGeom>
              <a:avLst/>
              <a:gdLst/>
              <a:ahLst/>
              <a:cxnLst/>
              <a:rect l="l" t="t" r="r" b="b"/>
              <a:pathLst>
                <a:path w="6768" h="12989" extrusionOk="0">
                  <a:moveTo>
                    <a:pt x="6276" y="1"/>
                  </a:moveTo>
                  <a:lnTo>
                    <a:pt x="4967" y="3056"/>
                  </a:lnTo>
                  <a:lnTo>
                    <a:pt x="5021" y="3657"/>
                  </a:lnTo>
                  <a:lnTo>
                    <a:pt x="5130" y="4312"/>
                  </a:lnTo>
                  <a:lnTo>
                    <a:pt x="5185" y="5021"/>
                  </a:lnTo>
                  <a:lnTo>
                    <a:pt x="5185" y="5730"/>
                  </a:lnTo>
                  <a:lnTo>
                    <a:pt x="5130" y="6440"/>
                  </a:lnTo>
                  <a:lnTo>
                    <a:pt x="5076" y="7149"/>
                  </a:lnTo>
                  <a:lnTo>
                    <a:pt x="4967" y="7750"/>
                  </a:lnTo>
                  <a:lnTo>
                    <a:pt x="4748" y="8295"/>
                  </a:lnTo>
                  <a:lnTo>
                    <a:pt x="3548" y="8677"/>
                  </a:lnTo>
                  <a:lnTo>
                    <a:pt x="2347" y="9114"/>
                  </a:lnTo>
                  <a:lnTo>
                    <a:pt x="1147" y="9550"/>
                  </a:lnTo>
                  <a:lnTo>
                    <a:pt x="1" y="10096"/>
                  </a:lnTo>
                  <a:lnTo>
                    <a:pt x="437" y="10151"/>
                  </a:lnTo>
                  <a:lnTo>
                    <a:pt x="819" y="10260"/>
                  </a:lnTo>
                  <a:lnTo>
                    <a:pt x="1147" y="10478"/>
                  </a:lnTo>
                  <a:lnTo>
                    <a:pt x="1311" y="10751"/>
                  </a:lnTo>
                  <a:lnTo>
                    <a:pt x="1365" y="10860"/>
                  </a:lnTo>
                  <a:lnTo>
                    <a:pt x="1420" y="11024"/>
                  </a:lnTo>
                  <a:lnTo>
                    <a:pt x="1365" y="11187"/>
                  </a:lnTo>
                  <a:lnTo>
                    <a:pt x="1311" y="11351"/>
                  </a:lnTo>
                  <a:lnTo>
                    <a:pt x="1201" y="11515"/>
                  </a:lnTo>
                  <a:lnTo>
                    <a:pt x="1092" y="11679"/>
                  </a:lnTo>
                  <a:lnTo>
                    <a:pt x="656" y="12061"/>
                  </a:lnTo>
                  <a:lnTo>
                    <a:pt x="656" y="12061"/>
                  </a:lnTo>
                  <a:lnTo>
                    <a:pt x="1038" y="11897"/>
                  </a:lnTo>
                  <a:lnTo>
                    <a:pt x="1420" y="11788"/>
                  </a:lnTo>
                  <a:lnTo>
                    <a:pt x="1802" y="11788"/>
                  </a:lnTo>
                  <a:lnTo>
                    <a:pt x="2129" y="11842"/>
                  </a:lnTo>
                  <a:lnTo>
                    <a:pt x="2402" y="12006"/>
                  </a:lnTo>
                  <a:lnTo>
                    <a:pt x="2620" y="12279"/>
                  </a:lnTo>
                  <a:lnTo>
                    <a:pt x="2675" y="12388"/>
                  </a:lnTo>
                  <a:lnTo>
                    <a:pt x="2729" y="12606"/>
                  </a:lnTo>
                  <a:lnTo>
                    <a:pt x="2729" y="12770"/>
                  </a:lnTo>
                  <a:lnTo>
                    <a:pt x="2729" y="12988"/>
                  </a:lnTo>
                  <a:lnTo>
                    <a:pt x="4312" y="11951"/>
                  </a:lnTo>
                  <a:lnTo>
                    <a:pt x="5021" y="11460"/>
                  </a:lnTo>
                  <a:lnTo>
                    <a:pt x="5622" y="10969"/>
                  </a:lnTo>
                  <a:lnTo>
                    <a:pt x="6113" y="10533"/>
                  </a:lnTo>
                  <a:lnTo>
                    <a:pt x="6495" y="10096"/>
                  </a:lnTo>
                  <a:lnTo>
                    <a:pt x="6604" y="9932"/>
                  </a:lnTo>
                  <a:lnTo>
                    <a:pt x="6713" y="9714"/>
                  </a:lnTo>
                  <a:lnTo>
                    <a:pt x="6713" y="9550"/>
                  </a:lnTo>
                  <a:lnTo>
                    <a:pt x="6713" y="9332"/>
                  </a:lnTo>
                  <a:lnTo>
                    <a:pt x="6658" y="8841"/>
                  </a:lnTo>
                  <a:lnTo>
                    <a:pt x="6713" y="7913"/>
                  </a:lnTo>
                  <a:lnTo>
                    <a:pt x="6768" y="5294"/>
                  </a:lnTo>
                  <a:lnTo>
                    <a:pt x="6768" y="3820"/>
                  </a:lnTo>
                  <a:lnTo>
                    <a:pt x="6713" y="2347"/>
                  </a:lnTo>
                  <a:lnTo>
                    <a:pt x="6658" y="1692"/>
                  </a:lnTo>
                  <a:lnTo>
                    <a:pt x="6549" y="1037"/>
                  </a:lnTo>
                  <a:lnTo>
                    <a:pt x="6440" y="492"/>
                  </a:lnTo>
                  <a:lnTo>
                    <a:pt x="627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1" name="Google Shape;1771;p47"/>
            <p:cNvSpPr/>
            <p:nvPr/>
          </p:nvSpPr>
          <p:spPr>
            <a:xfrm>
              <a:off x="5874100" y="3071675"/>
              <a:ext cx="117350" cy="94150"/>
            </a:xfrm>
            <a:custGeom>
              <a:avLst/>
              <a:gdLst/>
              <a:ahLst/>
              <a:cxnLst/>
              <a:rect l="l" t="t" r="r" b="b"/>
              <a:pathLst>
                <a:path w="4694" h="3766" extrusionOk="0">
                  <a:moveTo>
                    <a:pt x="4693" y="1"/>
                  </a:moveTo>
                  <a:lnTo>
                    <a:pt x="0" y="437"/>
                  </a:lnTo>
                  <a:lnTo>
                    <a:pt x="328" y="1419"/>
                  </a:lnTo>
                  <a:lnTo>
                    <a:pt x="491" y="1911"/>
                  </a:lnTo>
                  <a:lnTo>
                    <a:pt x="710" y="2402"/>
                  </a:lnTo>
                  <a:lnTo>
                    <a:pt x="982" y="2893"/>
                  </a:lnTo>
                  <a:lnTo>
                    <a:pt x="1310" y="3275"/>
                  </a:lnTo>
                  <a:lnTo>
                    <a:pt x="1528" y="3438"/>
                  </a:lnTo>
                  <a:lnTo>
                    <a:pt x="1746" y="3548"/>
                  </a:lnTo>
                  <a:lnTo>
                    <a:pt x="1965" y="3657"/>
                  </a:lnTo>
                  <a:lnTo>
                    <a:pt x="2238" y="3766"/>
                  </a:lnTo>
                  <a:lnTo>
                    <a:pt x="2892" y="3766"/>
                  </a:lnTo>
                  <a:lnTo>
                    <a:pt x="3165" y="3657"/>
                  </a:lnTo>
                  <a:lnTo>
                    <a:pt x="3438" y="3493"/>
                  </a:lnTo>
                  <a:lnTo>
                    <a:pt x="3656" y="3329"/>
                  </a:lnTo>
                  <a:lnTo>
                    <a:pt x="3875" y="3111"/>
                  </a:lnTo>
                  <a:lnTo>
                    <a:pt x="4093" y="2838"/>
                  </a:lnTo>
                  <a:lnTo>
                    <a:pt x="4202" y="2565"/>
                  </a:lnTo>
                  <a:lnTo>
                    <a:pt x="4475" y="1965"/>
                  </a:lnTo>
                  <a:lnTo>
                    <a:pt x="4639" y="1256"/>
                  </a:lnTo>
                  <a:lnTo>
                    <a:pt x="4693" y="601"/>
                  </a:lnTo>
                  <a:lnTo>
                    <a:pt x="46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2" name="Google Shape;1772;p47"/>
            <p:cNvSpPr/>
            <p:nvPr/>
          </p:nvSpPr>
          <p:spPr>
            <a:xfrm>
              <a:off x="5902750" y="3098950"/>
              <a:ext cx="196475" cy="371125"/>
            </a:xfrm>
            <a:custGeom>
              <a:avLst/>
              <a:gdLst/>
              <a:ahLst/>
              <a:cxnLst/>
              <a:rect l="l" t="t" r="r" b="b"/>
              <a:pathLst>
                <a:path w="7859" h="14845" extrusionOk="0">
                  <a:moveTo>
                    <a:pt x="7149" y="1"/>
                  </a:moveTo>
                  <a:lnTo>
                    <a:pt x="5675" y="1911"/>
                  </a:lnTo>
                  <a:lnTo>
                    <a:pt x="5785" y="2675"/>
                  </a:lnTo>
                  <a:lnTo>
                    <a:pt x="5894" y="3712"/>
                  </a:lnTo>
                  <a:lnTo>
                    <a:pt x="5948" y="4912"/>
                  </a:lnTo>
                  <a:lnTo>
                    <a:pt x="6003" y="6167"/>
                  </a:lnTo>
                  <a:lnTo>
                    <a:pt x="6003" y="7368"/>
                  </a:lnTo>
                  <a:lnTo>
                    <a:pt x="5894" y="8350"/>
                  </a:lnTo>
                  <a:lnTo>
                    <a:pt x="5839" y="8787"/>
                  </a:lnTo>
                  <a:lnTo>
                    <a:pt x="5730" y="9114"/>
                  </a:lnTo>
                  <a:lnTo>
                    <a:pt x="5621" y="9387"/>
                  </a:lnTo>
                  <a:lnTo>
                    <a:pt x="5457" y="9496"/>
                  </a:lnTo>
                  <a:lnTo>
                    <a:pt x="4093" y="9933"/>
                  </a:lnTo>
                  <a:lnTo>
                    <a:pt x="2729" y="10369"/>
                  </a:lnTo>
                  <a:lnTo>
                    <a:pt x="1364" y="10915"/>
                  </a:lnTo>
                  <a:lnTo>
                    <a:pt x="0" y="11515"/>
                  </a:lnTo>
                  <a:lnTo>
                    <a:pt x="546" y="11570"/>
                  </a:lnTo>
                  <a:lnTo>
                    <a:pt x="982" y="11734"/>
                  </a:lnTo>
                  <a:lnTo>
                    <a:pt x="1364" y="11952"/>
                  </a:lnTo>
                  <a:lnTo>
                    <a:pt x="1474" y="12116"/>
                  </a:lnTo>
                  <a:lnTo>
                    <a:pt x="1583" y="12225"/>
                  </a:lnTo>
                  <a:lnTo>
                    <a:pt x="1637" y="12388"/>
                  </a:lnTo>
                  <a:lnTo>
                    <a:pt x="1637" y="12607"/>
                  </a:lnTo>
                  <a:lnTo>
                    <a:pt x="1583" y="12770"/>
                  </a:lnTo>
                  <a:lnTo>
                    <a:pt x="1528" y="12989"/>
                  </a:lnTo>
                  <a:lnTo>
                    <a:pt x="1419" y="13152"/>
                  </a:lnTo>
                  <a:lnTo>
                    <a:pt x="1255" y="13371"/>
                  </a:lnTo>
                  <a:lnTo>
                    <a:pt x="1037" y="13589"/>
                  </a:lnTo>
                  <a:lnTo>
                    <a:pt x="764" y="13753"/>
                  </a:lnTo>
                  <a:lnTo>
                    <a:pt x="1201" y="13589"/>
                  </a:lnTo>
                  <a:lnTo>
                    <a:pt x="1637" y="13480"/>
                  </a:lnTo>
                  <a:lnTo>
                    <a:pt x="2074" y="13480"/>
                  </a:lnTo>
                  <a:lnTo>
                    <a:pt x="2456" y="13534"/>
                  </a:lnTo>
                  <a:lnTo>
                    <a:pt x="2783" y="13698"/>
                  </a:lnTo>
                  <a:lnTo>
                    <a:pt x="2947" y="13862"/>
                  </a:lnTo>
                  <a:lnTo>
                    <a:pt x="3056" y="13971"/>
                  </a:lnTo>
                  <a:lnTo>
                    <a:pt x="3111" y="14135"/>
                  </a:lnTo>
                  <a:lnTo>
                    <a:pt x="3165" y="14353"/>
                  </a:lnTo>
                  <a:lnTo>
                    <a:pt x="3165" y="14571"/>
                  </a:lnTo>
                  <a:lnTo>
                    <a:pt x="3111" y="14844"/>
                  </a:lnTo>
                  <a:lnTo>
                    <a:pt x="3111" y="14844"/>
                  </a:lnTo>
                  <a:lnTo>
                    <a:pt x="4912" y="13644"/>
                  </a:lnTo>
                  <a:lnTo>
                    <a:pt x="5730" y="13098"/>
                  </a:lnTo>
                  <a:lnTo>
                    <a:pt x="6385" y="12552"/>
                  </a:lnTo>
                  <a:lnTo>
                    <a:pt x="6931" y="12006"/>
                  </a:lnTo>
                  <a:lnTo>
                    <a:pt x="7367" y="11570"/>
                  </a:lnTo>
                  <a:lnTo>
                    <a:pt x="7531" y="11297"/>
                  </a:lnTo>
                  <a:lnTo>
                    <a:pt x="7640" y="11079"/>
                  </a:lnTo>
                  <a:lnTo>
                    <a:pt x="7695" y="10860"/>
                  </a:lnTo>
                  <a:lnTo>
                    <a:pt x="7695" y="10642"/>
                  </a:lnTo>
                  <a:lnTo>
                    <a:pt x="7749" y="9223"/>
                  </a:lnTo>
                  <a:lnTo>
                    <a:pt x="7804" y="7914"/>
                  </a:lnTo>
                  <a:lnTo>
                    <a:pt x="7858" y="6331"/>
                  </a:lnTo>
                  <a:lnTo>
                    <a:pt x="7858" y="4639"/>
                  </a:lnTo>
                  <a:lnTo>
                    <a:pt x="7749" y="2893"/>
                  </a:lnTo>
                  <a:lnTo>
                    <a:pt x="7640" y="2075"/>
                  </a:lnTo>
                  <a:lnTo>
                    <a:pt x="7531" y="1311"/>
                  </a:lnTo>
                  <a:lnTo>
                    <a:pt x="7367" y="601"/>
                  </a:lnTo>
                  <a:lnTo>
                    <a:pt x="7149"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3" name="Google Shape;1773;p47"/>
            <p:cNvSpPr/>
            <p:nvPr/>
          </p:nvSpPr>
          <p:spPr>
            <a:xfrm>
              <a:off x="5410250" y="2078500"/>
              <a:ext cx="1169175" cy="1105075"/>
            </a:xfrm>
            <a:custGeom>
              <a:avLst/>
              <a:gdLst/>
              <a:ahLst/>
              <a:cxnLst/>
              <a:rect l="l" t="t" r="r" b="b"/>
              <a:pathLst>
                <a:path w="46767" h="44203" extrusionOk="0">
                  <a:moveTo>
                    <a:pt x="6494" y="0"/>
                  </a:moveTo>
                  <a:lnTo>
                    <a:pt x="5676" y="109"/>
                  </a:lnTo>
                  <a:lnTo>
                    <a:pt x="4857" y="328"/>
                  </a:lnTo>
                  <a:lnTo>
                    <a:pt x="4093" y="546"/>
                  </a:lnTo>
                  <a:lnTo>
                    <a:pt x="3329" y="928"/>
                  </a:lnTo>
                  <a:lnTo>
                    <a:pt x="2565" y="1310"/>
                  </a:lnTo>
                  <a:lnTo>
                    <a:pt x="2183" y="1583"/>
                  </a:lnTo>
                  <a:lnTo>
                    <a:pt x="1856" y="1856"/>
                  </a:lnTo>
                  <a:lnTo>
                    <a:pt x="1528" y="2183"/>
                  </a:lnTo>
                  <a:lnTo>
                    <a:pt x="1255" y="2511"/>
                  </a:lnTo>
                  <a:lnTo>
                    <a:pt x="1146" y="2783"/>
                  </a:lnTo>
                  <a:lnTo>
                    <a:pt x="983" y="3111"/>
                  </a:lnTo>
                  <a:lnTo>
                    <a:pt x="764" y="3711"/>
                  </a:lnTo>
                  <a:lnTo>
                    <a:pt x="491" y="4366"/>
                  </a:lnTo>
                  <a:lnTo>
                    <a:pt x="328" y="4693"/>
                  </a:lnTo>
                  <a:lnTo>
                    <a:pt x="109" y="4966"/>
                  </a:lnTo>
                  <a:lnTo>
                    <a:pt x="0" y="5130"/>
                  </a:lnTo>
                  <a:lnTo>
                    <a:pt x="491" y="4912"/>
                  </a:lnTo>
                  <a:lnTo>
                    <a:pt x="1037" y="4748"/>
                  </a:lnTo>
                  <a:lnTo>
                    <a:pt x="1583" y="4639"/>
                  </a:lnTo>
                  <a:lnTo>
                    <a:pt x="2129" y="4639"/>
                  </a:lnTo>
                  <a:lnTo>
                    <a:pt x="2074" y="5785"/>
                  </a:lnTo>
                  <a:lnTo>
                    <a:pt x="2019" y="6331"/>
                  </a:lnTo>
                  <a:lnTo>
                    <a:pt x="2019" y="6876"/>
                  </a:lnTo>
                  <a:lnTo>
                    <a:pt x="2129" y="7422"/>
                  </a:lnTo>
                  <a:lnTo>
                    <a:pt x="2347" y="7913"/>
                  </a:lnTo>
                  <a:lnTo>
                    <a:pt x="2456" y="8131"/>
                  </a:lnTo>
                  <a:lnTo>
                    <a:pt x="2674" y="8350"/>
                  </a:lnTo>
                  <a:lnTo>
                    <a:pt x="2893" y="8568"/>
                  </a:lnTo>
                  <a:lnTo>
                    <a:pt x="3111" y="8786"/>
                  </a:lnTo>
                  <a:lnTo>
                    <a:pt x="2674" y="9386"/>
                  </a:lnTo>
                  <a:lnTo>
                    <a:pt x="2947" y="9550"/>
                  </a:lnTo>
                  <a:lnTo>
                    <a:pt x="3220" y="9823"/>
                  </a:lnTo>
                  <a:lnTo>
                    <a:pt x="3493" y="10150"/>
                  </a:lnTo>
                  <a:lnTo>
                    <a:pt x="3929" y="10423"/>
                  </a:lnTo>
                  <a:lnTo>
                    <a:pt x="4311" y="10696"/>
                  </a:lnTo>
                  <a:lnTo>
                    <a:pt x="4803" y="10860"/>
                  </a:lnTo>
                  <a:lnTo>
                    <a:pt x="5294" y="11024"/>
                  </a:lnTo>
                  <a:lnTo>
                    <a:pt x="5785" y="11133"/>
                  </a:lnTo>
                  <a:lnTo>
                    <a:pt x="6876" y="11133"/>
                  </a:lnTo>
                  <a:lnTo>
                    <a:pt x="7367" y="11078"/>
                  </a:lnTo>
                  <a:lnTo>
                    <a:pt x="7804" y="10969"/>
                  </a:lnTo>
                  <a:lnTo>
                    <a:pt x="7968" y="11569"/>
                  </a:lnTo>
                  <a:lnTo>
                    <a:pt x="8077" y="12224"/>
                  </a:lnTo>
                  <a:lnTo>
                    <a:pt x="8022" y="12934"/>
                  </a:lnTo>
                  <a:lnTo>
                    <a:pt x="7968" y="13643"/>
                  </a:lnTo>
                  <a:lnTo>
                    <a:pt x="7695" y="15007"/>
                  </a:lnTo>
                  <a:lnTo>
                    <a:pt x="7422" y="16262"/>
                  </a:lnTo>
                  <a:lnTo>
                    <a:pt x="6931" y="19482"/>
                  </a:lnTo>
                  <a:lnTo>
                    <a:pt x="6603" y="21064"/>
                  </a:lnTo>
                  <a:lnTo>
                    <a:pt x="6276" y="22647"/>
                  </a:lnTo>
                  <a:lnTo>
                    <a:pt x="5839" y="24284"/>
                  </a:lnTo>
                  <a:lnTo>
                    <a:pt x="5457" y="25921"/>
                  </a:lnTo>
                  <a:lnTo>
                    <a:pt x="5130" y="27613"/>
                  </a:lnTo>
                  <a:lnTo>
                    <a:pt x="5075" y="28431"/>
                  </a:lnTo>
                  <a:lnTo>
                    <a:pt x="5021" y="29305"/>
                  </a:lnTo>
                  <a:lnTo>
                    <a:pt x="4966" y="30287"/>
                  </a:lnTo>
                  <a:lnTo>
                    <a:pt x="5075" y="31215"/>
                  </a:lnTo>
                  <a:lnTo>
                    <a:pt x="5185" y="32088"/>
                  </a:lnTo>
                  <a:lnTo>
                    <a:pt x="5403" y="32961"/>
                  </a:lnTo>
                  <a:lnTo>
                    <a:pt x="5676" y="33725"/>
                  </a:lnTo>
                  <a:lnTo>
                    <a:pt x="6058" y="34543"/>
                  </a:lnTo>
                  <a:lnTo>
                    <a:pt x="6549" y="35307"/>
                  </a:lnTo>
                  <a:lnTo>
                    <a:pt x="7149" y="36126"/>
                  </a:lnTo>
                  <a:lnTo>
                    <a:pt x="7913" y="36999"/>
                  </a:lnTo>
                  <a:lnTo>
                    <a:pt x="8677" y="37708"/>
                  </a:lnTo>
                  <a:lnTo>
                    <a:pt x="9441" y="38254"/>
                  </a:lnTo>
                  <a:lnTo>
                    <a:pt x="10260" y="38691"/>
                  </a:lnTo>
                  <a:lnTo>
                    <a:pt x="11078" y="39073"/>
                  </a:lnTo>
                  <a:lnTo>
                    <a:pt x="11951" y="39400"/>
                  </a:lnTo>
                  <a:lnTo>
                    <a:pt x="12879" y="39837"/>
                  </a:lnTo>
                  <a:lnTo>
                    <a:pt x="13861" y="40273"/>
                  </a:lnTo>
                  <a:lnTo>
                    <a:pt x="14953" y="40710"/>
                  </a:lnTo>
                  <a:lnTo>
                    <a:pt x="16099" y="41092"/>
                  </a:lnTo>
                  <a:lnTo>
                    <a:pt x="17299" y="41365"/>
                  </a:lnTo>
                  <a:lnTo>
                    <a:pt x="18391" y="41583"/>
                  </a:lnTo>
                  <a:lnTo>
                    <a:pt x="19427" y="41801"/>
                  </a:lnTo>
                  <a:lnTo>
                    <a:pt x="20300" y="41910"/>
                  </a:lnTo>
                  <a:lnTo>
                    <a:pt x="21392" y="41965"/>
                  </a:lnTo>
                  <a:lnTo>
                    <a:pt x="22538" y="41965"/>
                  </a:lnTo>
                  <a:lnTo>
                    <a:pt x="23084" y="42019"/>
                  </a:lnTo>
                  <a:lnTo>
                    <a:pt x="23684" y="42183"/>
                  </a:lnTo>
                  <a:lnTo>
                    <a:pt x="23848" y="42347"/>
                  </a:lnTo>
                  <a:lnTo>
                    <a:pt x="24066" y="42511"/>
                  </a:lnTo>
                  <a:lnTo>
                    <a:pt x="24502" y="43056"/>
                  </a:lnTo>
                  <a:lnTo>
                    <a:pt x="24775" y="43384"/>
                  </a:lnTo>
                  <a:lnTo>
                    <a:pt x="25048" y="43657"/>
                  </a:lnTo>
                  <a:lnTo>
                    <a:pt x="25375" y="43875"/>
                  </a:lnTo>
                  <a:lnTo>
                    <a:pt x="25703" y="44039"/>
                  </a:lnTo>
                  <a:lnTo>
                    <a:pt x="26030" y="44093"/>
                  </a:lnTo>
                  <a:lnTo>
                    <a:pt x="26358" y="44202"/>
                  </a:lnTo>
                  <a:lnTo>
                    <a:pt x="26740" y="44202"/>
                  </a:lnTo>
                  <a:lnTo>
                    <a:pt x="27067" y="44148"/>
                  </a:lnTo>
                  <a:lnTo>
                    <a:pt x="27395" y="43929"/>
                  </a:lnTo>
                  <a:lnTo>
                    <a:pt x="27722" y="43657"/>
                  </a:lnTo>
                  <a:lnTo>
                    <a:pt x="28049" y="43165"/>
                  </a:lnTo>
                  <a:lnTo>
                    <a:pt x="28377" y="42511"/>
                  </a:lnTo>
                  <a:lnTo>
                    <a:pt x="28759" y="42183"/>
                  </a:lnTo>
                  <a:lnTo>
                    <a:pt x="29086" y="41856"/>
                  </a:lnTo>
                  <a:lnTo>
                    <a:pt x="29414" y="41638"/>
                  </a:lnTo>
                  <a:lnTo>
                    <a:pt x="29741" y="41474"/>
                  </a:lnTo>
                  <a:lnTo>
                    <a:pt x="30069" y="41365"/>
                  </a:lnTo>
                  <a:lnTo>
                    <a:pt x="30396" y="41310"/>
                  </a:lnTo>
                  <a:lnTo>
                    <a:pt x="30996" y="41201"/>
                  </a:lnTo>
                  <a:lnTo>
                    <a:pt x="31651" y="41146"/>
                  </a:lnTo>
                  <a:lnTo>
                    <a:pt x="32306" y="41037"/>
                  </a:lnTo>
                  <a:lnTo>
                    <a:pt x="33015" y="40874"/>
                  </a:lnTo>
                  <a:lnTo>
                    <a:pt x="33397" y="40710"/>
                  </a:lnTo>
                  <a:lnTo>
                    <a:pt x="33834" y="40492"/>
                  </a:lnTo>
                  <a:lnTo>
                    <a:pt x="34270" y="40219"/>
                  </a:lnTo>
                  <a:lnTo>
                    <a:pt x="34707" y="39891"/>
                  </a:lnTo>
                  <a:lnTo>
                    <a:pt x="35034" y="39509"/>
                  </a:lnTo>
                  <a:lnTo>
                    <a:pt x="35362" y="39182"/>
                  </a:lnTo>
                  <a:lnTo>
                    <a:pt x="35962" y="38418"/>
                  </a:lnTo>
                  <a:lnTo>
                    <a:pt x="36562" y="37599"/>
                  </a:lnTo>
                  <a:lnTo>
                    <a:pt x="36944" y="37326"/>
                  </a:lnTo>
                  <a:lnTo>
                    <a:pt x="37272" y="37108"/>
                  </a:lnTo>
                  <a:lnTo>
                    <a:pt x="38036" y="36562"/>
                  </a:lnTo>
                  <a:lnTo>
                    <a:pt x="38418" y="36290"/>
                  </a:lnTo>
                  <a:lnTo>
                    <a:pt x="38745" y="35962"/>
                  </a:lnTo>
                  <a:lnTo>
                    <a:pt x="39018" y="35580"/>
                  </a:lnTo>
                  <a:lnTo>
                    <a:pt x="39236" y="35144"/>
                  </a:lnTo>
                  <a:lnTo>
                    <a:pt x="38909" y="35471"/>
                  </a:lnTo>
                  <a:lnTo>
                    <a:pt x="40109" y="34161"/>
                  </a:lnTo>
                  <a:lnTo>
                    <a:pt x="40655" y="33507"/>
                  </a:lnTo>
                  <a:lnTo>
                    <a:pt x="40873" y="33179"/>
                  </a:lnTo>
                  <a:lnTo>
                    <a:pt x="41092" y="32797"/>
                  </a:lnTo>
                  <a:lnTo>
                    <a:pt x="40710" y="32743"/>
                  </a:lnTo>
                  <a:lnTo>
                    <a:pt x="40328" y="32688"/>
                  </a:lnTo>
                  <a:lnTo>
                    <a:pt x="40764" y="32415"/>
                  </a:lnTo>
                  <a:lnTo>
                    <a:pt x="41146" y="32088"/>
                  </a:lnTo>
                  <a:lnTo>
                    <a:pt x="41528" y="31706"/>
                  </a:lnTo>
                  <a:lnTo>
                    <a:pt x="41856" y="31269"/>
                  </a:lnTo>
                  <a:lnTo>
                    <a:pt x="42129" y="30833"/>
                  </a:lnTo>
                  <a:lnTo>
                    <a:pt x="42401" y="30341"/>
                  </a:lnTo>
                  <a:lnTo>
                    <a:pt x="42565" y="29905"/>
                  </a:lnTo>
                  <a:lnTo>
                    <a:pt x="42674" y="29414"/>
                  </a:lnTo>
                  <a:lnTo>
                    <a:pt x="43002" y="29305"/>
                  </a:lnTo>
                  <a:lnTo>
                    <a:pt x="43329" y="29141"/>
                  </a:lnTo>
                  <a:lnTo>
                    <a:pt x="43657" y="28923"/>
                  </a:lnTo>
                  <a:lnTo>
                    <a:pt x="43929" y="28704"/>
                  </a:lnTo>
                  <a:lnTo>
                    <a:pt x="44148" y="28431"/>
                  </a:lnTo>
                  <a:lnTo>
                    <a:pt x="44257" y="28159"/>
                  </a:lnTo>
                  <a:lnTo>
                    <a:pt x="44257" y="27995"/>
                  </a:lnTo>
                  <a:lnTo>
                    <a:pt x="44202" y="27886"/>
                  </a:lnTo>
                  <a:lnTo>
                    <a:pt x="44148" y="27722"/>
                  </a:lnTo>
                  <a:lnTo>
                    <a:pt x="44038" y="27558"/>
                  </a:lnTo>
                  <a:lnTo>
                    <a:pt x="44366" y="27176"/>
                  </a:lnTo>
                  <a:lnTo>
                    <a:pt x="44748" y="26740"/>
                  </a:lnTo>
                  <a:lnTo>
                    <a:pt x="45730" y="25758"/>
                  </a:lnTo>
                  <a:lnTo>
                    <a:pt x="46167" y="25212"/>
                  </a:lnTo>
                  <a:lnTo>
                    <a:pt x="46494" y="24721"/>
                  </a:lnTo>
                  <a:lnTo>
                    <a:pt x="46603" y="24448"/>
                  </a:lnTo>
                  <a:lnTo>
                    <a:pt x="46712" y="24230"/>
                  </a:lnTo>
                  <a:lnTo>
                    <a:pt x="46767" y="23957"/>
                  </a:lnTo>
                  <a:lnTo>
                    <a:pt x="46712" y="23738"/>
                  </a:lnTo>
                  <a:lnTo>
                    <a:pt x="46058" y="24120"/>
                  </a:lnTo>
                  <a:lnTo>
                    <a:pt x="45348" y="24448"/>
                  </a:lnTo>
                  <a:lnTo>
                    <a:pt x="44639" y="24666"/>
                  </a:lnTo>
                  <a:lnTo>
                    <a:pt x="43929" y="24939"/>
                  </a:lnTo>
                  <a:lnTo>
                    <a:pt x="42620" y="25266"/>
                  </a:lnTo>
                  <a:lnTo>
                    <a:pt x="41583" y="25430"/>
                  </a:lnTo>
                  <a:lnTo>
                    <a:pt x="40655" y="25594"/>
                  </a:lnTo>
                  <a:lnTo>
                    <a:pt x="38691" y="25594"/>
                  </a:lnTo>
                  <a:lnTo>
                    <a:pt x="37763" y="25539"/>
                  </a:lnTo>
                  <a:lnTo>
                    <a:pt x="37217" y="25485"/>
                  </a:lnTo>
                  <a:lnTo>
                    <a:pt x="36672" y="25321"/>
                  </a:lnTo>
                  <a:lnTo>
                    <a:pt x="36126" y="25157"/>
                  </a:lnTo>
                  <a:lnTo>
                    <a:pt x="35635" y="24994"/>
                  </a:lnTo>
                  <a:lnTo>
                    <a:pt x="34652" y="24502"/>
                  </a:lnTo>
                  <a:lnTo>
                    <a:pt x="33670" y="23957"/>
                  </a:lnTo>
                  <a:lnTo>
                    <a:pt x="31815" y="22811"/>
                  </a:lnTo>
                  <a:lnTo>
                    <a:pt x="30833" y="22265"/>
                  </a:lnTo>
                  <a:lnTo>
                    <a:pt x="29850" y="21828"/>
                  </a:lnTo>
                  <a:lnTo>
                    <a:pt x="28977" y="21446"/>
                  </a:lnTo>
                  <a:lnTo>
                    <a:pt x="28104" y="21174"/>
                  </a:lnTo>
                  <a:lnTo>
                    <a:pt x="27231" y="20901"/>
                  </a:lnTo>
                  <a:lnTo>
                    <a:pt x="26358" y="20737"/>
                  </a:lnTo>
                  <a:lnTo>
                    <a:pt x="25485" y="20628"/>
                  </a:lnTo>
                  <a:lnTo>
                    <a:pt x="24557" y="20519"/>
                  </a:lnTo>
                  <a:lnTo>
                    <a:pt x="22702" y="20519"/>
                  </a:lnTo>
                  <a:lnTo>
                    <a:pt x="22047" y="20573"/>
                  </a:lnTo>
                  <a:lnTo>
                    <a:pt x="21283" y="20628"/>
                  </a:lnTo>
                  <a:lnTo>
                    <a:pt x="19864" y="20792"/>
                  </a:lnTo>
                  <a:lnTo>
                    <a:pt x="19100" y="20846"/>
                  </a:lnTo>
                  <a:lnTo>
                    <a:pt x="17736" y="20846"/>
                  </a:lnTo>
                  <a:lnTo>
                    <a:pt x="17081" y="20737"/>
                  </a:lnTo>
                  <a:lnTo>
                    <a:pt x="16590" y="20628"/>
                  </a:lnTo>
                  <a:lnTo>
                    <a:pt x="16153" y="20464"/>
                  </a:lnTo>
                  <a:lnTo>
                    <a:pt x="15717" y="20246"/>
                  </a:lnTo>
                  <a:lnTo>
                    <a:pt x="15389" y="20028"/>
                  </a:lnTo>
                  <a:lnTo>
                    <a:pt x="15007" y="19755"/>
                  </a:lnTo>
                  <a:lnTo>
                    <a:pt x="14734" y="19427"/>
                  </a:lnTo>
                  <a:lnTo>
                    <a:pt x="14461" y="19100"/>
                  </a:lnTo>
                  <a:lnTo>
                    <a:pt x="14189" y="18718"/>
                  </a:lnTo>
                  <a:lnTo>
                    <a:pt x="13970" y="18336"/>
                  </a:lnTo>
                  <a:lnTo>
                    <a:pt x="13752" y="17899"/>
                  </a:lnTo>
                  <a:lnTo>
                    <a:pt x="13479" y="16972"/>
                  </a:lnTo>
                  <a:lnTo>
                    <a:pt x="13206" y="15989"/>
                  </a:lnTo>
                  <a:lnTo>
                    <a:pt x="13043" y="14953"/>
                  </a:lnTo>
                  <a:lnTo>
                    <a:pt x="12988" y="13861"/>
                  </a:lnTo>
                  <a:lnTo>
                    <a:pt x="12933" y="12770"/>
                  </a:lnTo>
                  <a:lnTo>
                    <a:pt x="12933" y="11678"/>
                  </a:lnTo>
                  <a:lnTo>
                    <a:pt x="12933" y="10587"/>
                  </a:lnTo>
                  <a:lnTo>
                    <a:pt x="13043" y="8622"/>
                  </a:lnTo>
                  <a:lnTo>
                    <a:pt x="13097" y="6985"/>
                  </a:lnTo>
                  <a:lnTo>
                    <a:pt x="13043" y="5894"/>
                  </a:lnTo>
                  <a:lnTo>
                    <a:pt x="12933" y="4857"/>
                  </a:lnTo>
                  <a:lnTo>
                    <a:pt x="12661" y="3929"/>
                  </a:lnTo>
                  <a:lnTo>
                    <a:pt x="12333" y="3111"/>
                  </a:lnTo>
                  <a:lnTo>
                    <a:pt x="11897" y="2401"/>
                  </a:lnTo>
                  <a:lnTo>
                    <a:pt x="11406" y="1801"/>
                  </a:lnTo>
                  <a:lnTo>
                    <a:pt x="10805" y="1255"/>
                  </a:lnTo>
                  <a:lnTo>
                    <a:pt x="10205" y="819"/>
                  </a:lnTo>
                  <a:lnTo>
                    <a:pt x="9496" y="491"/>
                  </a:lnTo>
                  <a:lnTo>
                    <a:pt x="8786" y="219"/>
                  </a:lnTo>
                  <a:lnTo>
                    <a:pt x="8022" y="109"/>
                  </a:lnTo>
                  <a:lnTo>
                    <a:pt x="7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4" name="Google Shape;1774;p47"/>
            <p:cNvSpPr/>
            <p:nvPr/>
          </p:nvSpPr>
          <p:spPr>
            <a:xfrm>
              <a:off x="5246525" y="2194450"/>
              <a:ext cx="241500" cy="124175"/>
            </a:xfrm>
            <a:custGeom>
              <a:avLst/>
              <a:gdLst/>
              <a:ahLst/>
              <a:cxnLst/>
              <a:rect l="l" t="t" r="r" b="b"/>
              <a:pathLst>
                <a:path w="9660" h="4967" extrusionOk="0">
                  <a:moveTo>
                    <a:pt x="8132" y="1"/>
                  </a:moveTo>
                  <a:lnTo>
                    <a:pt x="7586" y="110"/>
                  </a:lnTo>
                  <a:lnTo>
                    <a:pt x="7040" y="274"/>
                  </a:lnTo>
                  <a:lnTo>
                    <a:pt x="6549" y="492"/>
                  </a:lnTo>
                  <a:lnTo>
                    <a:pt x="6222" y="765"/>
                  </a:lnTo>
                  <a:lnTo>
                    <a:pt x="5840" y="1038"/>
                  </a:lnTo>
                  <a:lnTo>
                    <a:pt x="5458" y="1311"/>
                  </a:lnTo>
                  <a:lnTo>
                    <a:pt x="5076" y="1529"/>
                  </a:lnTo>
                  <a:lnTo>
                    <a:pt x="4148" y="1911"/>
                  </a:lnTo>
                  <a:lnTo>
                    <a:pt x="3330" y="2184"/>
                  </a:lnTo>
                  <a:lnTo>
                    <a:pt x="3002" y="2293"/>
                  </a:lnTo>
                  <a:lnTo>
                    <a:pt x="2620" y="2347"/>
                  </a:lnTo>
                  <a:lnTo>
                    <a:pt x="1747" y="2456"/>
                  </a:lnTo>
                  <a:lnTo>
                    <a:pt x="1311" y="2511"/>
                  </a:lnTo>
                  <a:lnTo>
                    <a:pt x="929" y="2620"/>
                  </a:lnTo>
                  <a:lnTo>
                    <a:pt x="601" y="2729"/>
                  </a:lnTo>
                  <a:lnTo>
                    <a:pt x="328" y="2893"/>
                  </a:lnTo>
                  <a:lnTo>
                    <a:pt x="165" y="3057"/>
                  </a:lnTo>
                  <a:lnTo>
                    <a:pt x="55" y="3220"/>
                  </a:lnTo>
                  <a:lnTo>
                    <a:pt x="1" y="3330"/>
                  </a:lnTo>
                  <a:lnTo>
                    <a:pt x="1" y="3493"/>
                  </a:lnTo>
                  <a:lnTo>
                    <a:pt x="1" y="3602"/>
                  </a:lnTo>
                  <a:lnTo>
                    <a:pt x="110" y="3766"/>
                  </a:lnTo>
                  <a:lnTo>
                    <a:pt x="328" y="3984"/>
                  </a:lnTo>
                  <a:lnTo>
                    <a:pt x="710" y="4203"/>
                  </a:lnTo>
                  <a:lnTo>
                    <a:pt x="1201" y="4366"/>
                  </a:lnTo>
                  <a:lnTo>
                    <a:pt x="1802" y="4530"/>
                  </a:lnTo>
                  <a:lnTo>
                    <a:pt x="2402" y="4639"/>
                  </a:lnTo>
                  <a:lnTo>
                    <a:pt x="3766" y="4803"/>
                  </a:lnTo>
                  <a:lnTo>
                    <a:pt x="5131" y="4912"/>
                  </a:lnTo>
                  <a:lnTo>
                    <a:pt x="6276" y="4967"/>
                  </a:lnTo>
                  <a:lnTo>
                    <a:pt x="7040" y="4912"/>
                  </a:lnTo>
                  <a:lnTo>
                    <a:pt x="7859" y="4748"/>
                  </a:lnTo>
                  <a:lnTo>
                    <a:pt x="8350" y="4639"/>
                  </a:lnTo>
                  <a:lnTo>
                    <a:pt x="8787" y="4639"/>
                  </a:lnTo>
                  <a:lnTo>
                    <a:pt x="9223" y="4748"/>
                  </a:lnTo>
                  <a:lnTo>
                    <a:pt x="9660" y="4148"/>
                  </a:lnTo>
                  <a:lnTo>
                    <a:pt x="9442" y="3930"/>
                  </a:lnTo>
                  <a:lnTo>
                    <a:pt x="9223" y="3712"/>
                  </a:lnTo>
                  <a:lnTo>
                    <a:pt x="9005" y="3493"/>
                  </a:lnTo>
                  <a:lnTo>
                    <a:pt x="8896" y="3275"/>
                  </a:lnTo>
                  <a:lnTo>
                    <a:pt x="8678" y="2784"/>
                  </a:lnTo>
                  <a:lnTo>
                    <a:pt x="8568" y="2238"/>
                  </a:lnTo>
                  <a:lnTo>
                    <a:pt x="8568" y="1693"/>
                  </a:lnTo>
                  <a:lnTo>
                    <a:pt x="8623" y="1147"/>
                  </a:lnTo>
                  <a:lnTo>
                    <a:pt x="8678"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5" name="Google Shape;1775;p47"/>
            <p:cNvSpPr/>
            <p:nvPr/>
          </p:nvSpPr>
          <p:spPr>
            <a:xfrm>
              <a:off x="5689925" y="2706050"/>
              <a:ext cx="69600" cy="72325"/>
            </a:xfrm>
            <a:custGeom>
              <a:avLst/>
              <a:gdLst/>
              <a:ahLst/>
              <a:cxnLst/>
              <a:rect l="l" t="t" r="r" b="b"/>
              <a:pathLst>
                <a:path w="2784" h="2893" extrusionOk="0">
                  <a:moveTo>
                    <a:pt x="0" y="1"/>
                  </a:moveTo>
                  <a:lnTo>
                    <a:pt x="55" y="164"/>
                  </a:lnTo>
                  <a:lnTo>
                    <a:pt x="273" y="601"/>
                  </a:lnTo>
                  <a:lnTo>
                    <a:pt x="437" y="874"/>
                  </a:lnTo>
                  <a:lnTo>
                    <a:pt x="601" y="1147"/>
                  </a:lnTo>
                  <a:lnTo>
                    <a:pt x="819" y="1474"/>
                  </a:lnTo>
                  <a:lnTo>
                    <a:pt x="1092" y="1747"/>
                  </a:lnTo>
                  <a:lnTo>
                    <a:pt x="1637" y="2238"/>
                  </a:lnTo>
                  <a:lnTo>
                    <a:pt x="1910" y="2456"/>
                  </a:lnTo>
                  <a:lnTo>
                    <a:pt x="2183" y="2620"/>
                  </a:lnTo>
                  <a:lnTo>
                    <a:pt x="2620" y="2838"/>
                  </a:lnTo>
                  <a:lnTo>
                    <a:pt x="2783" y="2893"/>
                  </a:lnTo>
                  <a:lnTo>
                    <a:pt x="2347" y="2402"/>
                  </a:lnTo>
                  <a:lnTo>
                    <a:pt x="2128" y="2238"/>
                  </a:lnTo>
                  <a:lnTo>
                    <a:pt x="1910" y="1965"/>
                  </a:lnTo>
                  <a:lnTo>
                    <a:pt x="1419" y="1474"/>
                  </a:lnTo>
                  <a:lnTo>
                    <a:pt x="1146" y="1201"/>
                  </a:lnTo>
                  <a:lnTo>
                    <a:pt x="928" y="928"/>
                  </a:lnTo>
                  <a:lnTo>
                    <a:pt x="655" y="710"/>
                  </a:lnTo>
                  <a:lnTo>
                    <a:pt x="491" y="437"/>
                  </a:lnTo>
                  <a:lnTo>
                    <a:pt x="164" y="164"/>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6" name="Google Shape;1776;p47"/>
            <p:cNvSpPr/>
            <p:nvPr/>
          </p:nvSpPr>
          <p:spPr>
            <a:xfrm>
              <a:off x="5740400" y="2716975"/>
              <a:ext cx="47775" cy="40950"/>
            </a:xfrm>
            <a:custGeom>
              <a:avLst/>
              <a:gdLst/>
              <a:ahLst/>
              <a:cxnLst/>
              <a:rect l="l" t="t" r="r" b="b"/>
              <a:pathLst>
                <a:path w="1911" h="1638" extrusionOk="0">
                  <a:moveTo>
                    <a:pt x="0" y="0"/>
                  </a:moveTo>
                  <a:lnTo>
                    <a:pt x="55" y="109"/>
                  </a:lnTo>
                  <a:lnTo>
                    <a:pt x="164" y="382"/>
                  </a:lnTo>
                  <a:lnTo>
                    <a:pt x="437" y="764"/>
                  </a:lnTo>
                  <a:lnTo>
                    <a:pt x="764" y="1092"/>
                  </a:lnTo>
                  <a:lnTo>
                    <a:pt x="1146" y="1310"/>
                  </a:lnTo>
                  <a:lnTo>
                    <a:pt x="1528" y="1474"/>
                  </a:lnTo>
                  <a:lnTo>
                    <a:pt x="1801" y="1583"/>
                  </a:lnTo>
                  <a:lnTo>
                    <a:pt x="1910" y="1637"/>
                  </a:lnTo>
                  <a:lnTo>
                    <a:pt x="1910" y="1637"/>
                  </a:lnTo>
                  <a:lnTo>
                    <a:pt x="1692" y="1310"/>
                  </a:lnTo>
                  <a:lnTo>
                    <a:pt x="1365" y="983"/>
                  </a:lnTo>
                  <a:lnTo>
                    <a:pt x="1037" y="710"/>
                  </a:lnTo>
                  <a:lnTo>
                    <a:pt x="655" y="437"/>
                  </a:lnTo>
                  <a:lnTo>
                    <a:pt x="328" y="219"/>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7" name="Google Shape;1777;p47"/>
            <p:cNvSpPr/>
            <p:nvPr/>
          </p:nvSpPr>
          <p:spPr>
            <a:xfrm>
              <a:off x="5775875" y="2688325"/>
              <a:ext cx="36850" cy="17750"/>
            </a:xfrm>
            <a:custGeom>
              <a:avLst/>
              <a:gdLst/>
              <a:ahLst/>
              <a:cxnLst/>
              <a:rect l="l" t="t" r="r" b="b"/>
              <a:pathLst>
                <a:path w="1474" h="710" extrusionOk="0">
                  <a:moveTo>
                    <a:pt x="0" y="0"/>
                  </a:moveTo>
                  <a:lnTo>
                    <a:pt x="164" y="219"/>
                  </a:lnTo>
                  <a:lnTo>
                    <a:pt x="382" y="382"/>
                  </a:lnTo>
                  <a:lnTo>
                    <a:pt x="655" y="546"/>
                  </a:lnTo>
                  <a:lnTo>
                    <a:pt x="928" y="655"/>
                  </a:lnTo>
                  <a:lnTo>
                    <a:pt x="1201" y="710"/>
                  </a:lnTo>
                  <a:lnTo>
                    <a:pt x="1474" y="710"/>
                  </a:lnTo>
                  <a:lnTo>
                    <a:pt x="1310" y="491"/>
                  </a:lnTo>
                  <a:lnTo>
                    <a:pt x="1092" y="328"/>
                  </a:lnTo>
                  <a:lnTo>
                    <a:pt x="819" y="164"/>
                  </a:lnTo>
                  <a:lnTo>
                    <a:pt x="546" y="55"/>
                  </a:lnTo>
                  <a:lnTo>
                    <a:pt x="27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8" name="Google Shape;1778;p47"/>
            <p:cNvSpPr/>
            <p:nvPr/>
          </p:nvSpPr>
          <p:spPr>
            <a:xfrm>
              <a:off x="5606700" y="2890225"/>
              <a:ext cx="24575" cy="51875"/>
            </a:xfrm>
            <a:custGeom>
              <a:avLst/>
              <a:gdLst/>
              <a:ahLst/>
              <a:cxnLst/>
              <a:rect l="l" t="t" r="r" b="b"/>
              <a:pathLst>
                <a:path w="983" h="2075" extrusionOk="0">
                  <a:moveTo>
                    <a:pt x="0" y="1"/>
                  </a:moveTo>
                  <a:lnTo>
                    <a:pt x="0" y="110"/>
                  </a:lnTo>
                  <a:lnTo>
                    <a:pt x="0" y="383"/>
                  </a:lnTo>
                  <a:lnTo>
                    <a:pt x="0" y="546"/>
                  </a:lnTo>
                  <a:lnTo>
                    <a:pt x="55" y="765"/>
                  </a:lnTo>
                  <a:lnTo>
                    <a:pt x="219" y="1201"/>
                  </a:lnTo>
                  <a:lnTo>
                    <a:pt x="437" y="1529"/>
                  </a:lnTo>
                  <a:lnTo>
                    <a:pt x="710" y="1802"/>
                  </a:lnTo>
                  <a:lnTo>
                    <a:pt x="874" y="1965"/>
                  </a:lnTo>
                  <a:lnTo>
                    <a:pt x="983" y="2074"/>
                  </a:lnTo>
                  <a:lnTo>
                    <a:pt x="928" y="1692"/>
                  </a:lnTo>
                  <a:lnTo>
                    <a:pt x="764" y="1365"/>
                  </a:lnTo>
                  <a:lnTo>
                    <a:pt x="601" y="983"/>
                  </a:lnTo>
                  <a:lnTo>
                    <a:pt x="492" y="819"/>
                  </a:lnTo>
                  <a:lnTo>
                    <a:pt x="437" y="656"/>
                  </a:lnTo>
                  <a:lnTo>
                    <a:pt x="328" y="492"/>
                  </a:lnTo>
                  <a:lnTo>
                    <a:pt x="219" y="328"/>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9" name="Google Shape;1779;p47"/>
            <p:cNvSpPr/>
            <p:nvPr/>
          </p:nvSpPr>
          <p:spPr>
            <a:xfrm>
              <a:off x="6155125" y="2947525"/>
              <a:ext cx="137825" cy="25950"/>
            </a:xfrm>
            <a:custGeom>
              <a:avLst/>
              <a:gdLst/>
              <a:ahLst/>
              <a:cxnLst/>
              <a:rect l="l" t="t" r="r" b="b"/>
              <a:pathLst>
                <a:path w="5513" h="1038" extrusionOk="0">
                  <a:moveTo>
                    <a:pt x="5076" y="1"/>
                  </a:moveTo>
                  <a:lnTo>
                    <a:pt x="4912" y="55"/>
                  </a:lnTo>
                  <a:lnTo>
                    <a:pt x="4857" y="55"/>
                  </a:lnTo>
                  <a:lnTo>
                    <a:pt x="4912" y="110"/>
                  </a:lnTo>
                  <a:lnTo>
                    <a:pt x="5239" y="110"/>
                  </a:lnTo>
                  <a:lnTo>
                    <a:pt x="5294" y="219"/>
                  </a:lnTo>
                  <a:lnTo>
                    <a:pt x="5294" y="273"/>
                  </a:lnTo>
                  <a:lnTo>
                    <a:pt x="5239" y="328"/>
                  </a:lnTo>
                  <a:lnTo>
                    <a:pt x="4912" y="437"/>
                  </a:lnTo>
                  <a:lnTo>
                    <a:pt x="4257" y="492"/>
                  </a:lnTo>
                  <a:lnTo>
                    <a:pt x="2838" y="601"/>
                  </a:lnTo>
                  <a:lnTo>
                    <a:pt x="1420" y="655"/>
                  </a:lnTo>
                  <a:lnTo>
                    <a:pt x="710" y="710"/>
                  </a:lnTo>
                  <a:lnTo>
                    <a:pt x="1" y="765"/>
                  </a:lnTo>
                  <a:lnTo>
                    <a:pt x="328" y="819"/>
                  </a:lnTo>
                  <a:lnTo>
                    <a:pt x="710" y="928"/>
                  </a:lnTo>
                  <a:lnTo>
                    <a:pt x="1420" y="983"/>
                  </a:lnTo>
                  <a:lnTo>
                    <a:pt x="2129" y="1037"/>
                  </a:lnTo>
                  <a:lnTo>
                    <a:pt x="2838" y="1037"/>
                  </a:lnTo>
                  <a:lnTo>
                    <a:pt x="3548" y="983"/>
                  </a:lnTo>
                  <a:lnTo>
                    <a:pt x="4312" y="928"/>
                  </a:lnTo>
                  <a:lnTo>
                    <a:pt x="4639" y="819"/>
                  </a:lnTo>
                  <a:lnTo>
                    <a:pt x="5021" y="710"/>
                  </a:lnTo>
                  <a:lnTo>
                    <a:pt x="5185" y="655"/>
                  </a:lnTo>
                  <a:lnTo>
                    <a:pt x="5349" y="546"/>
                  </a:lnTo>
                  <a:lnTo>
                    <a:pt x="5458" y="437"/>
                  </a:lnTo>
                  <a:lnTo>
                    <a:pt x="5512" y="328"/>
                  </a:lnTo>
                  <a:lnTo>
                    <a:pt x="5512" y="164"/>
                  </a:lnTo>
                  <a:lnTo>
                    <a:pt x="5458" y="55"/>
                  </a:lnTo>
                  <a:lnTo>
                    <a:pt x="5239"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0" name="Google Shape;1780;p47"/>
            <p:cNvSpPr/>
            <p:nvPr/>
          </p:nvSpPr>
          <p:spPr>
            <a:xfrm>
              <a:off x="6044625" y="2948900"/>
              <a:ext cx="135075" cy="47775"/>
            </a:xfrm>
            <a:custGeom>
              <a:avLst/>
              <a:gdLst/>
              <a:ahLst/>
              <a:cxnLst/>
              <a:rect l="l" t="t" r="r" b="b"/>
              <a:pathLst>
                <a:path w="5403" h="1911" extrusionOk="0">
                  <a:moveTo>
                    <a:pt x="0" y="0"/>
                  </a:moveTo>
                  <a:lnTo>
                    <a:pt x="164" y="164"/>
                  </a:lnTo>
                  <a:lnTo>
                    <a:pt x="710" y="546"/>
                  </a:lnTo>
                  <a:lnTo>
                    <a:pt x="1528" y="1037"/>
                  </a:lnTo>
                  <a:lnTo>
                    <a:pt x="2020" y="1255"/>
                  </a:lnTo>
                  <a:lnTo>
                    <a:pt x="2511" y="1474"/>
                  </a:lnTo>
                  <a:lnTo>
                    <a:pt x="3002" y="1637"/>
                  </a:lnTo>
                  <a:lnTo>
                    <a:pt x="3548" y="1801"/>
                  </a:lnTo>
                  <a:lnTo>
                    <a:pt x="4039" y="1856"/>
                  </a:lnTo>
                  <a:lnTo>
                    <a:pt x="4475" y="1910"/>
                  </a:lnTo>
                  <a:lnTo>
                    <a:pt x="4857" y="1856"/>
                  </a:lnTo>
                  <a:lnTo>
                    <a:pt x="5185" y="1801"/>
                  </a:lnTo>
                  <a:lnTo>
                    <a:pt x="5403" y="1692"/>
                  </a:lnTo>
                  <a:lnTo>
                    <a:pt x="4857" y="1692"/>
                  </a:lnTo>
                  <a:lnTo>
                    <a:pt x="4530" y="1637"/>
                  </a:lnTo>
                  <a:lnTo>
                    <a:pt x="3657" y="1419"/>
                  </a:lnTo>
                  <a:lnTo>
                    <a:pt x="2674" y="1092"/>
                  </a:lnTo>
                  <a:lnTo>
                    <a:pt x="819" y="328"/>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1" name="Google Shape;1781;p47"/>
            <p:cNvSpPr/>
            <p:nvPr/>
          </p:nvSpPr>
          <p:spPr>
            <a:xfrm>
              <a:off x="5940950" y="2892950"/>
              <a:ext cx="111875" cy="80525"/>
            </a:xfrm>
            <a:custGeom>
              <a:avLst/>
              <a:gdLst/>
              <a:ahLst/>
              <a:cxnLst/>
              <a:rect l="l" t="t" r="r" b="b"/>
              <a:pathLst>
                <a:path w="4475" h="3221" extrusionOk="0">
                  <a:moveTo>
                    <a:pt x="0" y="1"/>
                  </a:moveTo>
                  <a:lnTo>
                    <a:pt x="109" y="219"/>
                  </a:lnTo>
                  <a:lnTo>
                    <a:pt x="218" y="492"/>
                  </a:lnTo>
                  <a:lnTo>
                    <a:pt x="437" y="819"/>
                  </a:lnTo>
                  <a:lnTo>
                    <a:pt x="710" y="1147"/>
                  </a:lnTo>
                  <a:lnTo>
                    <a:pt x="1037" y="1474"/>
                  </a:lnTo>
                  <a:lnTo>
                    <a:pt x="1419" y="1856"/>
                  </a:lnTo>
                  <a:lnTo>
                    <a:pt x="1856" y="2184"/>
                  </a:lnTo>
                  <a:lnTo>
                    <a:pt x="2292" y="2456"/>
                  </a:lnTo>
                  <a:lnTo>
                    <a:pt x="2729" y="2729"/>
                  </a:lnTo>
                  <a:lnTo>
                    <a:pt x="3165" y="2948"/>
                  </a:lnTo>
                  <a:lnTo>
                    <a:pt x="3602" y="3111"/>
                  </a:lnTo>
                  <a:lnTo>
                    <a:pt x="3984" y="3166"/>
                  </a:lnTo>
                  <a:lnTo>
                    <a:pt x="4257" y="3220"/>
                  </a:lnTo>
                  <a:lnTo>
                    <a:pt x="4475" y="3220"/>
                  </a:lnTo>
                  <a:lnTo>
                    <a:pt x="4257" y="3111"/>
                  </a:lnTo>
                  <a:lnTo>
                    <a:pt x="3711" y="2838"/>
                  </a:lnTo>
                  <a:lnTo>
                    <a:pt x="2947" y="2402"/>
                  </a:lnTo>
                  <a:lnTo>
                    <a:pt x="2128" y="1802"/>
                  </a:lnTo>
                  <a:lnTo>
                    <a:pt x="1310" y="1201"/>
                  </a:lnTo>
                  <a:lnTo>
                    <a:pt x="655" y="601"/>
                  </a:lnTo>
                  <a:lnTo>
                    <a:pt x="164" y="165"/>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2" name="Google Shape;1782;p47"/>
            <p:cNvSpPr/>
            <p:nvPr/>
          </p:nvSpPr>
          <p:spPr>
            <a:xfrm>
              <a:off x="5834525" y="2824750"/>
              <a:ext cx="103700" cy="110525"/>
            </a:xfrm>
            <a:custGeom>
              <a:avLst/>
              <a:gdLst/>
              <a:ahLst/>
              <a:cxnLst/>
              <a:rect l="l" t="t" r="r" b="b"/>
              <a:pathLst>
                <a:path w="4148" h="4421" extrusionOk="0">
                  <a:moveTo>
                    <a:pt x="1" y="0"/>
                  </a:moveTo>
                  <a:lnTo>
                    <a:pt x="110" y="273"/>
                  </a:lnTo>
                  <a:lnTo>
                    <a:pt x="492" y="873"/>
                  </a:lnTo>
                  <a:lnTo>
                    <a:pt x="983" y="1692"/>
                  </a:lnTo>
                  <a:lnTo>
                    <a:pt x="1692" y="2565"/>
                  </a:lnTo>
                  <a:lnTo>
                    <a:pt x="2511" y="3384"/>
                  </a:lnTo>
                  <a:lnTo>
                    <a:pt x="2893" y="3766"/>
                  </a:lnTo>
                  <a:lnTo>
                    <a:pt x="3275" y="4039"/>
                  </a:lnTo>
                  <a:lnTo>
                    <a:pt x="3602" y="4257"/>
                  </a:lnTo>
                  <a:lnTo>
                    <a:pt x="3930" y="4366"/>
                  </a:lnTo>
                  <a:lnTo>
                    <a:pt x="4148" y="4421"/>
                  </a:lnTo>
                  <a:lnTo>
                    <a:pt x="4148" y="4421"/>
                  </a:lnTo>
                  <a:lnTo>
                    <a:pt x="3930" y="4257"/>
                  </a:lnTo>
                  <a:lnTo>
                    <a:pt x="3439" y="3820"/>
                  </a:lnTo>
                  <a:lnTo>
                    <a:pt x="2784" y="3111"/>
                  </a:lnTo>
                  <a:lnTo>
                    <a:pt x="2020" y="2292"/>
                  </a:lnTo>
                  <a:lnTo>
                    <a:pt x="656" y="710"/>
                  </a:lnTo>
                  <a:lnTo>
                    <a:pt x="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3" name="Google Shape;1783;p47"/>
            <p:cNvSpPr/>
            <p:nvPr/>
          </p:nvSpPr>
          <p:spPr>
            <a:xfrm>
              <a:off x="5669450" y="2291325"/>
              <a:ext cx="21850" cy="30025"/>
            </a:xfrm>
            <a:custGeom>
              <a:avLst/>
              <a:gdLst/>
              <a:ahLst/>
              <a:cxnLst/>
              <a:rect l="l" t="t" r="r" b="b"/>
              <a:pathLst>
                <a:path w="874" h="1201" extrusionOk="0">
                  <a:moveTo>
                    <a:pt x="874" y="0"/>
                  </a:moveTo>
                  <a:lnTo>
                    <a:pt x="656" y="164"/>
                  </a:lnTo>
                  <a:lnTo>
                    <a:pt x="492" y="328"/>
                  </a:lnTo>
                  <a:lnTo>
                    <a:pt x="328" y="491"/>
                  </a:lnTo>
                  <a:lnTo>
                    <a:pt x="164" y="764"/>
                  </a:lnTo>
                  <a:lnTo>
                    <a:pt x="55" y="983"/>
                  </a:lnTo>
                  <a:lnTo>
                    <a:pt x="1" y="1201"/>
                  </a:lnTo>
                  <a:lnTo>
                    <a:pt x="55" y="1201"/>
                  </a:lnTo>
                  <a:lnTo>
                    <a:pt x="274" y="1146"/>
                  </a:lnTo>
                  <a:lnTo>
                    <a:pt x="492" y="983"/>
                  </a:lnTo>
                  <a:lnTo>
                    <a:pt x="656" y="764"/>
                  </a:lnTo>
                  <a:lnTo>
                    <a:pt x="819" y="491"/>
                  </a:lnTo>
                  <a:lnTo>
                    <a:pt x="874" y="382"/>
                  </a:lnTo>
                  <a:lnTo>
                    <a:pt x="874" y="273"/>
                  </a:lnTo>
                  <a:lnTo>
                    <a:pt x="8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4" name="Google Shape;1784;p47"/>
            <p:cNvSpPr/>
            <p:nvPr/>
          </p:nvSpPr>
          <p:spPr>
            <a:xfrm>
              <a:off x="5638075" y="2304975"/>
              <a:ext cx="21850" cy="23200"/>
            </a:xfrm>
            <a:custGeom>
              <a:avLst/>
              <a:gdLst/>
              <a:ahLst/>
              <a:cxnLst/>
              <a:rect l="l" t="t" r="r" b="b"/>
              <a:pathLst>
                <a:path w="874" h="928" extrusionOk="0">
                  <a:moveTo>
                    <a:pt x="874" y="0"/>
                  </a:moveTo>
                  <a:lnTo>
                    <a:pt x="655" y="55"/>
                  </a:lnTo>
                  <a:lnTo>
                    <a:pt x="492" y="164"/>
                  </a:lnTo>
                  <a:lnTo>
                    <a:pt x="328" y="327"/>
                  </a:lnTo>
                  <a:lnTo>
                    <a:pt x="164" y="546"/>
                  </a:lnTo>
                  <a:lnTo>
                    <a:pt x="55" y="709"/>
                  </a:lnTo>
                  <a:lnTo>
                    <a:pt x="1" y="928"/>
                  </a:lnTo>
                  <a:lnTo>
                    <a:pt x="110" y="928"/>
                  </a:lnTo>
                  <a:lnTo>
                    <a:pt x="273" y="873"/>
                  </a:lnTo>
                  <a:lnTo>
                    <a:pt x="437" y="764"/>
                  </a:lnTo>
                  <a:lnTo>
                    <a:pt x="655" y="600"/>
                  </a:lnTo>
                  <a:lnTo>
                    <a:pt x="765" y="437"/>
                  </a:lnTo>
                  <a:lnTo>
                    <a:pt x="874" y="218"/>
                  </a:lnTo>
                  <a:lnTo>
                    <a:pt x="87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5" name="Google Shape;1785;p47"/>
            <p:cNvSpPr/>
            <p:nvPr/>
          </p:nvSpPr>
          <p:spPr>
            <a:xfrm>
              <a:off x="5337950" y="2288600"/>
              <a:ext cx="117350" cy="31400"/>
            </a:xfrm>
            <a:custGeom>
              <a:avLst/>
              <a:gdLst/>
              <a:ahLst/>
              <a:cxnLst/>
              <a:rect l="l" t="t" r="r" b="b"/>
              <a:pathLst>
                <a:path w="4694" h="1256" extrusionOk="0">
                  <a:moveTo>
                    <a:pt x="4693" y="0"/>
                  </a:moveTo>
                  <a:lnTo>
                    <a:pt x="4529" y="109"/>
                  </a:lnTo>
                  <a:lnTo>
                    <a:pt x="4311" y="218"/>
                  </a:lnTo>
                  <a:lnTo>
                    <a:pt x="4038" y="328"/>
                  </a:lnTo>
                  <a:lnTo>
                    <a:pt x="3274" y="546"/>
                  </a:lnTo>
                  <a:lnTo>
                    <a:pt x="2456" y="710"/>
                  </a:lnTo>
                  <a:lnTo>
                    <a:pt x="1583" y="873"/>
                  </a:lnTo>
                  <a:lnTo>
                    <a:pt x="764" y="928"/>
                  </a:lnTo>
                  <a:lnTo>
                    <a:pt x="218" y="982"/>
                  </a:lnTo>
                  <a:lnTo>
                    <a:pt x="0" y="982"/>
                  </a:lnTo>
                  <a:lnTo>
                    <a:pt x="218" y="1037"/>
                  </a:lnTo>
                  <a:lnTo>
                    <a:pt x="764" y="1201"/>
                  </a:lnTo>
                  <a:lnTo>
                    <a:pt x="1146" y="1255"/>
                  </a:lnTo>
                  <a:lnTo>
                    <a:pt x="1583" y="1255"/>
                  </a:lnTo>
                  <a:lnTo>
                    <a:pt x="2019" y="1201"/>
                  </a:lnTo>
                  <a:lnTo>
                    <a:pt x="2510" y="1146"/>
                  </a:lnTo>
                  <a:lnTo>
                    <a:pt x="2947" y="1037"/>
                  </a:lnTo>
                  <a:lnTo>
                    <a:pt x="3383" y="928"/>
                  </a:lnTo>
                  <a:lnTo>
                    <a:pt x="3820" y="764"/>
                  </a:lnTo>
                  <a:lnTo>
                    <a:pt x="4147" y="546"/>
                  </a:lnTo>
                  <a:lnTo>
                    <a:pt x="4420" y="382"/>
                  </a:lnTo>
                  <a:lnTo>
                    <a:pt x="4584" y="164"/>
                  </a:lnTo>
                  <a:lnTo>
                    <a:pt x="469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6" name="Google Shape;1786;p47"/>
            <p:cNvSpPr/>
            <p:nvPr/>
          </p:nvSpPr>
          <p:spPr>
            <a:xfrm>
              <a:off x="5384325" y="2240850"/>
              <a:ext cx="35500" cy="25950"/>
            </a:xfrm>
            <a:custGeom>
              <a:avLst/>
              <a:gdLst/>
              <a:ahLst/>
              <a:cxnLst/>
              <a:rect l="l" t="t" r="r" b="b"/>
              <a:pathLst>
                <a:path w="1420" h="1038" extrusionOk="0">
                  <a:moveTo>
                    <a:pt x="983" y="0"/>
                  </a:moveTo>
                  <a:lnTo>
                    <a:pt x="764" y="55"/>
                  </a:lnTo>
                  <a:lnTo>
                    <a:pt x="546" y="109"/>
                  </a:lnTo>
                  <a:lnTo>
                    <a:pt x="383" y="164"/>
                  </a:lnTo>
                  <a:lnTo>
                    <a:pt x="273" y="328"/>
                  </a:lnTo>
                  <a:lnTo>
                    <a:pt x="164" y="491"/>
                  </a:lnTo>
                  <a:lnTo>
                    <a:pt x="55" y="710"/>
                  </a:lnTo>
                  <a:lnTo>
                    <a:pt x="1" y="928"/>
                  </a:lnTo>
                  <a:lnTo>
                    <a:pt x="219" y="1037"/>
                  </a:lnTo>
                  <a:lnTo>
                    <a:pt x="437" y="1037"/>
                  </a:lnTo>
                  <a:lnTo>
                    <a:pt x="655" y="982"/>
                  </a:lnTo>
                  <a:lnTo>
                    <a:pt x="874" y="928"/>
                  </a:lnTo>
                  <a:lnTo>
                    <a:pt x="1037" y="764"/>
                  </a:lnTo>
                  <a:lnTo>
                    <a:pt x="1201" y="655"/>
                  </a:lnTo>
                  <a:lnTo>
                    <a:pt x="1310" y="491"/>
                  </a:lnTo>
                  <a:lnTo>
                    <a:pt x="1419" y="328"/>
                  </a:lnTo>
                  <a:lnTo>
                    <a:pt x="1256" y="55"/>
                  </a:lnTo>
                  <a:lnTo>
                    <a:pt x="98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7" name="Google Shape;1787;p47"/>
            <p:cNvSpPr/>
            <p:nvPr/>
          </p:nvSpPr>
          <p:spPr>
            <a:xfrm>
              <a:off x="5539850" y="2176725"/>
              <a:ext cx="28675" cy="35500"/>
            </a:xfrm>
            <a:custGeom>
              <a:avLst/>
              <a:gdLst/>
              <a:ahLst/>
              <a:cxnLst/>
              <a:rect l="l" t="t" r="r" b="b"/>
              <a:pathLst>
                <a:path w="1147" h="1420" extrusionOk="0">
                  <a:moveTo>
                    <a:pt x="383" y="0"/>
                  </a:moveTo>
                  <a:lnTo>
                    <a:pt x="273" y="55"/>
                  </a:lnTo>
                  <a:lnTo>
                    <a:pt x="219" y="164"/>
                  </a:lnTo>
                  <a:lnTo>
                    <a:pt x="55" y="437"/>
                  </a:lnTo>
                  <a:lnTo>
                    <a:pt x="1" y="764"/>
                  </a:lnTo>
                  <a:lnTo>
                    <a:pt x="55" y="1037"/>
                  </a:lnTo>
                  <a:lnTo>
                    <a:pt x="110" y="1146"/>
                  </a:lnTo>
                  <a:lnTo>
                    <a:pt x="219" y="1256"/>
                  </a:lnTo>
                  <a:lnTo>
                    <a:pt x="328" y="1365"/>
                  </a:lnTo>
                  <a:lnTo>
                    <a:pt x="492" y="1419"/>
                  </a:lnTo>
                  <a:lnTo>
                    <a:pt x="765" y="1419"/>
                  </a:lnTo>
                  <a:lnTo>
                    <a:pt x="928" y="1310"/>
                  </a:lnTo>
                  <a:lnTo>
                    <a:pt x="1037" y="1146"/>
                  </a:lnTo>
                  <a:lnTo>
                    <a:pt x="1146" y="983"/>
                  </a:lnTo>
                  <a:lnTo>
                    <a:pt x="1146" y="764"/>
                  </a:lnTo>
                  <a:lnTo>
                    <a:pt x="1146" y="546"/>
                  </a:lnTo>
                  <a:lnTo>
                    <a:pt x="1037" y="328"/>
                  </a:lnTo>
                  <a:lnTo>
                    <a:pt x="928" y="164"/>
                  </a:lnTo>
                  <a:lnTo>
                    <a:pt x="765" y="55"/>
                  </a:lnTo>
                  <a:lnTo>
                    <a:pt x="6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2" name="Google Shape;1792;p4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400000000000000" pitchFamily="2" charset="-78"/>
              </a:rPr>
              <a:t>شما می توانید از سه ستون استفاده کنید، چرا که نه؟</a:t>
            </a:r>
            <a:endParaRPr dirty="0">
              <a:cs typeface="B Nazanin" panose="00000400000000000000" pitchFamily="2" charset="-78"/>
            </a:endParaRPr>
          </a:p>
        </p:txBody>
      </p:sp>
      <p:sp>
        <p:nvSpPr>
          <p:cNvPr id="1793" name="Google Shape;1793;p48"/>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p>
        </p:txBody>
      </p:sp>
      <p:sp>
        <p:nvSpPr>
          <p:cNvPr id="1794" name="Google Shape;1794;p48"/>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795" name="Google Shape;1795;p48"/>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p>
        </p:txBody>
      </p:sp>
      <p:sp>
        <p:nvSpPr>
          <p:cNvPr id="1796" name="Google Shape;1796;p48"/>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797" name="Google Shape;1797;p48"/>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400000000000000" pitchFamily="2" charset="-78"/>
              </a:rPr>
              <a:t>عنوان در اینجا</a:t>
            </a:r>
            <a:endParaRPr dirty="0">
              <a:cs typeface="B Nazanin" panose="00000400000000000000" pitchFamily="2" charset="-78"/>
            </a:endParaRPr>
          </a:p>
        </p:txBody>
      </p:sp>
      <p:sp>
        <p:nvSpPr>
          <p:cNvPr id="1798" name="Google Shape;1798;p48"/>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a-IR" dirty="0">
                <a:cs typeface="B Nazanin" panose="00000400000000000000" pitchFamily="2" charset="-78"/>
              </a:rPr>
              <a:t>قالب پاورپوینت دامپروری قابل ویرایش می باشد</a:t>
            </a:r>
            <a:endParaRPr dirty="0">
              <a:cs typeface="B Nazanin" panose="00000400000000000000" pitchFamily="2" charset="-78"/>
            </a:endParaRPr>
          </a:p>
        </p:txBody>
      </p:sp>
      <p:sp>
        <p:nvSpPr>
          <p:cNvPr id="1799" name="Google Shape;1799;p48"/>
          <p:cNvSpPr/>
          <p:nvPr/>
        </p:nvSpPr>
        <p:spPr>
          <a:xfrm>
            <a:off x="1798136"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0" name="Google Shape;1800;p48"/>
          <p:cNvSpPr/>
          <p:nvPr/>
        </p:nvSpPr>
        <p:spPr>
          <a:xfrm rot="10800000">
            <a:off x="4017411"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1" name="Google Shape;1801;p48"/>
          <p:cNvSpPr/>
          <p:nvPr/>
        </p:nvSpPr>
        <p:spPr>
          <a:xfrm>
            <a:off x="6225398" y="1616774"/>
            <a:ext cx="1109179" cy="984708"/>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802" name="Google Shape;1802;p48"/>
          <p:cNvGrpSpPr/>
          <p:nvPr/>
        </p:nvGrpSpPr>
        <p:grpSpPr>
          <a:xfrm>
            <a:off x="2075281" y="1833616"/>
            <a:ext cx="554890" cy="550816"/>
            <a:chOff x="-21322300" y="3693325"/>
            <a:chExt cx="306400" cy="304150"/>
          </a:xfrm>
        </p:grpSpPr>
        <p:sp>
          <p:nvSpPr>
            <p:cNvPr id="1803" name="Google Shape;1803;p48"/>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4" name="Google Shape;1804;p48"/>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5" name="Google Shape;1805;p48"/>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6" name="Google Shape;1806;p48"/>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07" name="Google Shape;1807;p48"/>
          <p:cNvGrpSpPr/>
          <p:nvPr/>
        </p:nvGrpSpPr>
        <p:grpSpPr>
          <a:xfrm>
            <a:off x="4290339" y="1833633"/>
            <a:ext cx="552038" cy="550635"/>
            <a:chOff x="-20946600" y="3317850"/>
            <a:chExt cx="304825" cy="304050"/>
          </a:xfrm>
        </p:grpSpPr>
        <p:sp>
          <p:nvSpPr>
            <p:cNvPr id="1808" name="Google Shape;1808;p4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9" name="Google Shape;1809;p4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0" name="Google Shape;1810;p4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11" name="Google Shape;1811;p48"/>
          <p:cNvGrpSpPr/>
          <p:nvPr/>
        </p:nvGrpSpPr>
        <p:grpSpPr>
          <a:xfrm>
            <a:off x="6531097" y="1832174"/>
            <a:ext cx="485031" cy="553487"/>
            <a:chOff x="-17878025" y="4082625"/>
            <a:chExt cx="267825" cy="305625"/>
          </a:xfrm>
        </p:grpSpPr>
        <p:sp>
          <p:nvSpPr>
            <p:cNvPr id="1812" name="Google Shape;1812;p48"/>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3" name="Google Shape;1813;p48"/>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4" name="Google Shape;1814;p48"/>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5" name="Google Shape;1815;p48"/>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6" name="Google Shape;1816;p48"/>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7" name="Google Shape;1817;p48"/>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8" name="Google Shape;1818;p48"/>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On-screen Show (16:9)</PresentationFormat>
  <Paragraphs>170</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Gochi Hand</vt:lpstr>
      <vt:lpstr>Nunito</vt:lpstr>
      <vt:lpstr>Nunito SemiBold</vt:lpstr>
      <vt:lpstr>Farm Animals Day by Slidesgo</vt:lpstr>
      <vt:lpstr>تم : حیوانات مزرعه</vt:lpstr>
      <vt:lpstr>محتویات این قالب</vt:lpstr>
      <vt:lpstr>خوش آمدید</vt:lpstr>
      <vt:lpstr>فهرست مطالب</vt:lpstr>
      <vt:lpstr>-یک نفر معروف</vt:lpstr>
      <vt:lpstr>01</vt:lpstr>
      <vt:lpstr>عنوان اسلاید اینجا می رود</vt:lpstr>
      <vt:lpstr>شاید شما نیاز به تقسیم محتوا داشته باشید</vt:lpstr>
      <vt:lpstr>شما می توانید از سه ستون استفاده کنید، چرا که نه؟</vt:lpstr>
      <vt:lpstr>یک تصویر همیشه مفهوم را تقویت می کند</vt:lpstr>
      <vt:lpstr>یک تصویر ارزش هزار کلمه است</vt:lpstr>
      <vt:lpstr>کلمات شگفت انگیز!</vt:lpstr>
      <vt:lpstr>این یک نمودار است</vt:lpstr>
      <vt:lpstr>به چند درصد نیاز دارید؟</vt:lpstr>
      <vt:lpstr>مرور مفاهیم ایده خوبی است</vt:lpstr>
      <vt:lpstr>اینفوگرافیک قابل درک</vt:lpstr>
      <vt:lpstr>مجموعه شما</vt:lpstr>
      <vt:lpstr>02</vt:lpstr>
      <vt:lpstr>این یک میز است</vt:lpstr>
      <vt:lpstr>این یک نقشه است</vt:lpstr>
      <vt:lpstr>این یک جدول زمانی است</vt:lpstr>
      <vt:lpstr>4,498,300</vt:lpstr>
      <vt:lpstr>333,000.00</vt:lpstr>
      <vt:lpstr>سعی کنید از این درصدها استفاده کنید</vt:lpstr>
      <vt:lpstr>تلویزیون حیوانات مزرعه</vt:lpstr>
      <vt:lpstr>لیست های مهم</vt:lpstr>
      <vt:lpstr>تیم ما</vt:lpstr>
      <vt:lpstr>نرم افزار دسکتاپ</vt:lpstr>
      <vt:lpstr>برنامه تبلت</vt:lpstr>
      <vt:lpstr>وب موبایل</vt:lpstr>
      <vt:lpstr>با تشکر از شما دوستان عزیز... !</vt:lpstr>
      <vt:lpstr>منابع جایگزین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2023-12-28T09:51:27Z</dcterms:modified>
</cp:coreProperties>
</file>