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73" r:id="rId25"/>
    <p:sldId id="280" r:id="rId26"/>
    <p:sldId id="372" r:id="rId27"/>
    <p:sldId id="373" r:id="rId28"/>
    <p:sldId id="374" r:id="rId29"/>
  </p:sldIdLst>
  <p:sldSz cx="18288000" cy="10287000"/>
  <p:notesSz cx="6858000" cy="9144000"/>
  <p:embeddedFontLst>
    <p:embeddedFont>
      <p:font typeface="Bungee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M Sans" pitchFamily="2" charset="0"/>
      <p:regular r:id="rId36"/>
      <p:bold r:id="rId37"/>
      <p:italic r:id="rId38"/>
      <p:boldItalic r:id="rId39"/>
    </p:embeddedFont>
    <p:embeddedFont>
      <p:font typeface="DM Sans Bold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0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4061" autoAdjust="0"/>
  </p:normalViewPr>
  <p:slideViewPr>
    <p:cSldViewPr>
      <p:cViewPr varScale="1">
        <p:scale>
          <a:sx n="45" d="100"/>
          <a:sy n="45" d="100"/>
        </p:scale>
        <p:origin x="3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8A6A-C8D3-4F49-B16F-30BB9F8D7DD6}" type="datetimeFigureOut">
              <a:rPr lang="en-US" smtClean="0"/>
              <a:t>4/27/2024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0110A-9572-4CD7-B96D-C1D62A697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5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0110A-9572-4CD7-B96D-C1D62A6972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0110A-9572-4CD7-B96D-C1D62A6972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6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0110A-9572-4CD7-B96D-C1D62A6972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1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0.svg"/><Relationship Id="rId7" Type="http://schemas.openxmlformats.org/officeDocument/2006/relationships/image" Target="../media/image41.png"/><Relationship Id="rId12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11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46.sv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51.sv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36.svg"/><Relationship Id="rId10" Type="http://schemas.openxmlformats.org/officeDocument/2006/relationships/image" Target="../media/image54.png"/><Relationship Id="rId4" Type="http://schemas.openxmlformats.org/officeDocument/2006/relationships/image" Target="../media/image35.pn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61.svg"/><Relationship Id="rId3" Type="http://schemas.openxmlformats.org/officeDocument/2006/relationships/image" Target="../media/image4.svg"/><Relationship Id="rId7" Type="http://schemas.openxmlformats.org/officeDocument/2006/relationships/image" Target="../media/image41.pn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59.jpeg"/><Relationship Id="rId5" Type="http://schemas.openxmlformats.org/officeDocument/2006/relationships/image" Target="../media/image39.svg"/><Relationship Id="rId15" Type="http://schemas.openxmlformats.org/officeDocument/2006/relationships/image" Target="../media/image11.png"/><Relationship Id="rId10" Type="http://schemas.openxmlformats.org/officeDocument/2006/relationships/image" Target="../media/image58.svg"/><Relationship Id="rId4" Type="http://schemas.openxmlformats.org/officeDocument/2006/relationships/image" Target="../media/image38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20.svg"/><Relationship Id="rId7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12.svg"/><Relationship Id="rId4" Type="http://schemas.openxmlformats.org/officeDocument/2006/relationships/image" Target="../media/image63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0.svg"/><Relationship Id="rId7" Type="http://schemas.openxmlformats.org/officeDocument/2006/relationships/image" Target="../media/image6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51.svg"/><Relationship Id="rId10" Type="http://schemas.openxmlformats.org/officeDocument/2006/relationships/image" Target="../media/image8.svg"/><Relationship Id="rId4" Type="http://schemas.openxmlformats.org/officeDocument/2006/relationships/image" Target="../media/image50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19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12.svg"/><Relationship Id="rId15" Type="http://schemas.openxmlformats.org/officeDocument/2006/relationships/image" Target="../media/image76.jpe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0.svg"/><Relationship Id="rId1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8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svg"/><Relationship Id="rId18" Type="http://schemas.openxmlformats.org/officeDocument/2006/relationships/image" Target="../media/image35.png"/><Relationship Id="rId26" Type="http://schemas.openxmlformats.org/officeDocument/2006/relationships/image" Target="../media/image100.png"/><Relationship Id="rId3" Type="http://schemas.openxmlformats.org/officeDocument/2006/relationships/image" Target="../media/image4.svg"/><Relationship Id="rId21" Type="http://schemas.openxmlformats.org/officeDocument/2006/relationships/image" Target="../media/image95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3.svg"/><Relationship Id="rId25" Type="http://schemas.openxmlformats.org/officeDocument/2006/relationships/image" Target="../media/image99.svg"/><Relationship Id="rId33" Type="http://schemas.openxmlformats.org/officeDocument/2006/relationships/image" Target="../media/image107.svg"/><Relationship Id="rId2" Type="http://schemas.openxmlformats.org/officeDocument/2006/relationships/image" Target="../media/image3.png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29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5" Type="http://schemas.openxmlformats.org/officeDocument/2006/relationships/image" Target="../media/image83.svg"/><Relationship Id="rId15" Type="http://schemas.openxmlformats.org/officeDocument/2006/relationships/image" Target="../media/image8.svg"/><Relationship Id="rId23" Type="http://schemas.openxmlformats.org/officeDocument/2006/relationships/image" Target="../media/image97.svg"/><Relationship Id="rId28" Type="http://schemas.openxmlformats.org/officeDocument/2006/relationships/image" Target="../media/image102.png"/><Relationship Id="rId10" Type="http://schemas.openxmlformats.org/officeDocument/2006/relationships/image" Target="../media/image88.png"/><Relationship Id="rId19" Type="http://schemas.openxmlformats.org/officeDocument/2006/relationships/image" Target="../media/image36.svg"/><Relationship Id="rId31" Type="http://schemas.openxmlformats.org/officeDocument/2006/relationships/image" Target="../media/image105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7.png"/><Relationship Id="rId22" Type="http://schemas.openxmlformats.org/officeDocument/2006/relationships/image" Target="../media/image96.png"/><Relationship Id="rId27" Type="http://schemas.openxmlformats.org/officeDocument/2006/relationships/image" Target="../media/image101.svg"/><Relationship Id="rId30" Type="http://schemas.openxmlformats.org/officeDocument/2006/relationships/image" Target="../media/image104.png"/><Relationship Id="rId8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svg"/><Relationship Id="rId10" Type="http://schemas.openxmlformats.org/officeDocument/2006/relationships/slide" Target="slide10.xml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462" y="-76612"/>
            <a:ext cx="18582924" cy="10440225"/>
          </a:xfrm>
          <a:custGeom>
            <a:avLst/>
            <a:gdLst/>
            <a:ahLst/>
            <a:cxnLst/>
            <a:rect l="l" t="t" r="r" b="b"/>
            <a:pathLst>
              <a:path w="18582924" h="10440225">
                <a:moveTo>
                  <a:pt x="0" y="0"/>
                </a:moveTo>
                <a:lnTo>
                  <a:pt x="18582924" y="0"/>
                </a:lnTo>
                <a:lnTo>
                  <a:pt x="18582924" y="10440224"/>
                </a:lnTo>
                <a:lnTo>
                  <a:pt x="0" y="1044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>
            <a:off x="13658789" y="3262664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8484" y="800552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29829" y="906058"/>
            <a:ext cx="8228342" cy="8474884"/>
          </a:xfrm>
          <a:custGeom>
            <a:avLst/>
            <a:gdLst/>
            <a:ahLst/>
            <a:cxnLst/>
            <a:rect l="l" t="t" r="r" b="b"/>
            <a:pathLst>
              <a:path w="8228342" h="8474884">
                <a:moveTo>
                  <a:pt x="0" y="0"/>
                </a:moveTo>
                <a:lnTo>
                  <a:pt x="8228342" y="0"/>
                </a:lnTo>
                <a:lnTo>
                  <a:pt x="8228342" y="8474884"/>
                </a:lnTo>
                <a:lnTo>
                  <a:pt x="0" y="8474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729740" y="-1716950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20745" y="1659785"/>
            <a:ext cx="1336624" cy="1256240"/>
          </a:xfrm>
          <a:custGeom>
            <a:avLst/>
            <a:gdLst/>
            <a:ahLst/>
            <a:cxnLst/>
            <a:rect l="l" t="t" r="r" b="b"/>
            <a:pathLst>
              <a:path w="1336624" h="1256240">
                <a:moveTo>
                  <a:pt x="0" y="0"/>
                </a:moveTo>
                <a:lnTo>
                  <a:pt x="1336624" y="0"/>
                </a:lnTo>
                <a:lnTo>
                  <a:pt x="1336624" y="1256241"/>
                </a:lnTo>
                <a:lnTo>
                  <a:pt x="0" y="1256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5888" t="-64617" r="-308464" b="-32146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9448" y="2916026"/>
            <a:ext cx="1336624" cy="1256240"/>
          </a:xfrm>
          <a:custGeom>
            <a:avLst/>
            <a:gdLst/>
            <a:ahLst/>
            <a:cxnLst/>
            <a:rect l="l" t="t" r="r" b="b"/>
            <a:pathLst>
              <a:path w="1336624" h="1256240">
                <a:moveTo>
                  <a:pt x="0" y="0"/>
                </a:moveTo>
                <a:lnTo>
                  <a:pt x="1336624" y="0"/>
                </a:lnTo>
                <a:lnTo>
                  <a:pt x="1336624" y="1256240"/>
                </a:lnTo>
                <a:lnTo>
                  <a:pt x="0" y="1256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5888" t="-64617" r="-308464" b="-32146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99967" y="7814227"/>
            <a:ext cx="1336624" cy="1256240"/>
          </a:xfrm>
          <a:custGeom>
            <a:avLst/>
            <a:gdLst/>
            <a:ahLst/>
            <a:cxnLst/>
            <a:rect l="l" t="t" r="r" b="b"/>
            <a:pathLst>
              <a:path w="1336624" h="1256240">
                <a:moveTo>
                  <a:pt x="0" y="0"/>
                </a:moveTo>
                <a:lnTo>
                  <a:pt x="1336624" y="0"/>
                </a:lnTo>
                <a:lnTo>
                  <a:pt x="1336624" y="1256241"/>
                </a:lnTo>
                <a:lnTo>
                  <a:pt x="0" y="1256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5888" t="-64617" r="-308464" b="-321460"/>
            </a:stretch>
          </a:blipFill>
        </p:spPr>
      </p:sp>
      <p:sp>
        <p:nvSpPr>
          <p:cNvPr id="10" name="Freeform 10"/>
          <p:cNvSpPr/>
          <p:nvPr/>
        </p:nvSpPr>
        <p:spPr>
          <a:xfrm rot="-472800">
            <a:off x="13666041" y="7969233"/>
            <a:ext cx="1986307" cy="1404861"/>
          </a:xfrm>
          <a:custGeom>
            <a:avLst/>
            <a:gdLst/>
            <a:ahLst/>
            <a:cxnLst/>
            <a:rect l="l" t="t" r="r" b="b"/>
            <a:pathLst>
              <a:path w="1986307" h="1404861">
                <a:moveTo>
                  <a:pt x="0" y="0"/>
                </a:moveTo>
                <a:lnTo>
                  <a:pt x="1986307" y="0"/>
                </a:lnTo>
                <a:lnTo>
                  <a:pt x="1986307" y="1404861"/>
                </a:lnTo>
                <a:lnTo>
                  <a:pt x="0" y="1404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3965" y="8477487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45106" y="2163313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61199" y="792212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53571" y="9997043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85556" y="1245592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3"/>
                </a:lnTo>
                <a:lnTo>
                  <a:pt x="0" y="414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845106" y="832850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02138" y="895662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842062" y="676974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051324" y="67836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571069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00157">
            <a:off x="3374697" y="1443973"/>
            <a:ext cx="1164308" cy="817133"/>
          </a:xfrm>
          <a:custGeom>
            <a:avLst/>
            <a:gdLst/>
            <a:ahLst/>
            <a:cxnLst/>
            <a:rect l="l" t="t" r="r" b="b"/>
            <a:pathLst>
              <a:path w="1164308" h="817133">
                <a:moveTo>
                  <a:pt x="0" y="0"/>
                </a:moveTo>
                <a:lnTo>
                  <a:pt x="1164308" y="0"/>
                </a:lnTo>
                <a:lnTo>
                  <a:pt x="1164308" y="817133"/>
                </a:lnTo>
                <a:lnTo>
                  <a:pt x="0" y="8171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586631" y="4197484"/>
            <a:ext cx="11072563" cy="1334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0"/>
              </a:lnSpc>
            </a:pPr>
            <a:r>
              <a:rPr lang="fa-IR" sz="8000" dirty="0">
                <a:solidFill>
                  <a:srgbClr val="FFFFFF"/>
                </a:solidFill>
                <a:latin typeface="Bungee"/>
                <a:cs typeface="B Nazanin" panose="00000700000000000000" pitchFamily="2" charset="-78"/>
              </a:rPr>
              <a:t>تم : نقاشی کهکشان</a:t>
            </a:r>
            <a:endParaRPr lang="en-US" sz="8000" dirty="0">
              <a:solidFill>
                <a:srgbClr val="FFFFFF"/>
              </a:solidFill>
              <a:latin typeface="Bungee"/>
              <a:cs typeface="B Nazanin" panose="00000700000000000000" pitchFamily="2" charset="-78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1887974" y="91444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245205" y="67836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625427" y="56452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582794" y="534093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462" y="-76612"/>
            <a:ext cx="18582924" cy="10440225"/>
          </a:xfrm>
          <a:custGeom>
            <a:avLst/>
            <a:gdLst/>
            <a:ahLst/>
            <a:cxnLst/>
            <a:rect l="l" t="t" r="r" b="b"/>
            <a:pathLst>
              <a:path w="18582924" h="10440225">
                <a:moveTo>
                  <a:pt x="0" y="0"/>
                </a:moveTo>
                <a:lnTo>
                  <a:pt x="18582924" y="0"/>
                </a:lnTo>
                <a:lnTo>
                  <a:pt x="18582924" y="10440224"/>
                </a:lnTo>
                <a:lnTo>
                  <a:pt x="0" y="1044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>
            <a:off x="13658789" y="3339601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8484" y="800552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729740" y="-1716950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94002" y="7408629"/>
            <a:ext cx="14699995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موضوع یا ایده خود را بنویسید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 rot="-163355">
            <a:off x="5668946" y="1751763"/>
            <a:ext cx="6950108" cy="4877712"/>
          </a:xfrm>
          <a:custGeom>
            <a:avLst/>
            <a:gdLst/>
            <a:ahLst/>
            <a:cxnLst/>
            <a:rect l="l" t="t" r="r" b="b"/>
            <a:pathLst>
              <a:path w="6950108" h="4877712">
                <a:moveTo>
                  <a:pt x="0" y="0"/>
                </a:moveTo>
                <a:lnTo>
                  <a:pt x="6950108" y="0"/>
                </a:lnTo>
                <a:lnTo>
                  <a:pt x="6950108" y="4877712"/>
                </a:lnTo>
                <a:lnTo>
                  <a:pt x="0" y="4877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6732" y="5968008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45106" y="2163313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38324" y="1175256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67408" y="2638895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85556" y="1245592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3"/>
                </a:lnTo>
                <a:lnTo>
                  <a:pt x="0" y="414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745978" y="261830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466304" y="545478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9824" y="50296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329331" y="94756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6732" y="373155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380152" y="419061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245205" y="67836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25427" y="56452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582794" y="534093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4355" y="5766420"/>
            <a:ext cx="21496710" cy="19816058"/>
          </a:xfrm>
          <a:custGeom>
            <a:avLst/>
            <a:gdLst/>
            <a:ahLst/>
            <a:cxnLst/>
            <a:rect l="l" t="t" r="r" b="b"/>
            <a:pathLst>
              <a:path w="21496710" h="19816058">
                <a:moveTo>
                  <a:pt x="0" y="0"/>
                </a:moveTo>
                <a:lnTo>
                  <a:pt x="21496710" y="0"/>
                </a:lnTo>
                <a:lnTo>
                  <a:pt x="21496710" y="19816058"/>
                </a:lnTo>
                <a:lnTo>
                  <a:pt x="0" y="19816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64782" y="1348102"/>
            <a:ext cx="13894874" cy="1950218"/>
            <a:chOff x="0" y="-66675"/>
            <a:chExt cx="18526499" cy="2600291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18526499" cy="1346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fa-IR" sz="6999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موضوع یا ایده خود را بنویسید</a:t>
              </a:r>
              <a:endParaRPr lang="en-US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74010"/>
              <a:ext cx="18526499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299089" y="6833295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04834" y="8149451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68197" y="583448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08580" y="503371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26062" y="617602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88578" y="536295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17140" y="606217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59656" y="615004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6236844" y="-2681444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4"/>
                </a:lnTo>
                <a:lnTo>
                  <a:pt x="0" y="593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7899827" y="1838605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5" y="0"/>
                </a:moveTo>
                <a:lnTo>
                  <a:pt x="0" y="0"/>
                </a:lnTo>
                <a:lnTo>
                  <a:pt x="0" y="5932714"/>
                </a:lnTo>
                <a:lnTo>
                  <a:pt x="17572135" y="5932714"/>
                </a:lnTo>
                <a:lnTo>
                  <a:pt x="17572135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7883" y="1392672"/>
            <a:ext cx="5150645" cy="5150645"/>
          </a:xfrm>
          <a:custGeom>
            <a:avLst/>
            <a:gdLst/>
            <a:ahLst/>
            <a:cxnLst/>
            <a:rect l="l" t="t" r="r" b="b"/>
            <a:pathLst>
              <a:path w="5150645" h="5150645">
                <a:moveTo>
                  <a:pt x="0" y="0"/>
                </a:moveTo>
                <a:lnTo>
                  <a:pt x="5150645" y="0"/>
                </a:lnTo>
                <a:lnTo>
                  <a:pt x="5150645" y="5150645"/>
                </a:lnTo>
                <a:lnTo>
                  <a:pt x="0" y="5150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169482" y="2144278"/>
            <a:ext cx="3647449" cy="364743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9322" t="-58008" r="-169779" b="-6538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74232">
            <a:off x="2173687" y="7935773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11162" y="8143890"/>
            <a:ext cx="1546567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fa-IR" sz="30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برای عکس ها کپشن بنویسید</a:t>
            </a:r>
            <a:endParaRPr lang="en-US" sz="30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870117" y="694111"/>
            <a:ext cx="6547767" cy="6547767"/>
          </a:xfrm>
          <a:custGeom>
            <a:avLst/>
            <a:gdLst/>
            <a:ahLst/>
            <a:cxnLst/>
            <a:rect l="l" t="t" r="r" b="b"/>
            <a:pathLst>
              <a:path w="6547767" h="6547767">
                <a:moveTo>
                  <a:pt x="0" y="0"/>
                </a:moveTo>
                <a:lnTo>
                  <a:pt x="6547766" y="0"/>
                </a:lnTo>
                <a:lnTo>
                  <a:pt x="6547766" y="6547767"/>
                </a:lnTo>
                <a:lnTo>
                  <a:pt x="0" y="6547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825587" y="1649591"/>
            <a:ext cx="4636826" cy="463680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42596" t="-22581" r="-41137" b="-2226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719472" y="1392672"/>
            <a:ext cx="5150645" cy="5150645"/>
          </a:xfrm>
          <a:custGeom>
            <a:avLst/>
            <a:gdLst/>
            <a:ahLst/>
            <a:cxnLst/>
            <a:rect l="l" t="t" r="r" b="b"/>
            <a:pathLst>
              <a:path w="5150645" h="5150645">
                <a:moveTo>
                  <a:pt x="0" y="0"/>
                </a:moveTo>
                <a:lnTo>
                  <a:pt x="5150645" y="0"/>
                </a:lnTo>
                <a:lnTo>
                  <a:pt x="5150645" y="5150645"/>
                </a:lnTo>
                <a:lnTo>
                  <a:pt x="0" y="5150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71070" y="2144278"/>
            <a:ext cx="3647449" cy="364743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104" b="-10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728352" y="2912244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173124" y="127882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174844" y="321259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6271" y="605870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23217" y="9148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651240" y="139267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716065" y="517739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649147" y="11649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402736" y="5644513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28700" y="594486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462" y="-76612"/>
            <a:ext cx="18582924" cy="10440225"/>
          </a:xfrm>
          <a:custGeom>
            <a:avLst/>
            <a:gdLst/>
            <a:ahLst/>
            <a:cxnLst/>
            <a:rect l="l" t="t" r="r" b="b"/>
            <a:pathLst>
              <a:path w="18582924" h="10440225">
                <a:moveTo>
                  <a:pt x="0" y="0"/>
                </a:moveTo>
                <a:lnTo>
                  <a:pt x="18582924" y="0"/>
                </a:lnTo>
                <a:lnTo>
                  <a:pt x="18582924" y="10440224"/>
                </a:lnTo>
                <a:lnTo>
                  <a:pt x="0" y="1044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>
            <a:off x="8336545" y="2469746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5000" y="0"/>
                </a:lnTo>
                <a:lnTo>
                  <a:pt x="13515000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014905" y="8254697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13514999" y="0"/>
                </a:moveTo>
                <a:lnTo>
                  <a:pt x="0" y="0"/>
                </a:lnTo>
                <a:lnTo>
                  <a:pt x="0" y="4562942"/>
                </a:lnTo>
                <a:lnTo>
                  <a:pt x="13514999" y="4562942"/>
                </a:lnTo>
                <a:lnTo>
                  <a:pt x="13514999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68663" y="-1627961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5000" y="0"/>
                </a:lnTo>
                <a:lnTo>
                  <a:pt x="13515000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218335" y="5250286"/>
            <a:ext cx="19235673" cy="19812023"/>
          </a:xfrm>
          <a:custGeom>
            <a:avLst/>
            <a:gdLst/>
            <a:ahLst/>
            <a:cxnLst/>
            <a:rect l="l" t="t" r="r" b="b"/>
            <a:pathLst>
              <a:path w="19235673" h="19812023">
                <a:moveTo>
                  <a:pt x="0" y="0"/>
                </a:moveTo>
                <a:lnTo>
                  <a:pt x="19235673" y="0"/>
                </a:lnTo>
                <a:lnTo>
                  <a:pt x="19235673" y="19812023"/>
                </a:lnTo>
                <a:lnTo>
                  <a:pt x="0" y="198120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833757" y="1785269"/>
            <a:ext cx="3685983" cy="5158500"/>
          </a:xfrm>
          <a:custGeom>
            <a:avLst/>
            <a:gdLst/>
            <a:ahLst/>
            <a:cxnLst/>
            <a:rect l="l" t="t" r="r" b="b"/>
            <a:pathLst>
              <a:path w="3685983" h="5158500">
                <a:moveTo>
                  <a:pt x="3685982" y="0"/>
                </a:moveTo>
                <a:lnTo>
                  <a:pt x="0" y="0"/>
                </a:lnTo>
                <a:lnTo>
                  <a:pt x="0" y="5158500"/>
                </a:lnTo>
                <a:lnTo>
                  <a:pt x="3685982" y="5158500"/>
                </a:lnTo>
                <a:lnTo>
                  <a:pt x="36859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115484" y="2749105"/>
            <a:ext cx="9499176" cy="2356240"/>
            <a:chOff x="0" y="-104775"/>
            <a:chExt cx="12665568" cy="3141654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12665568" cy="1923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99"/>
                </a:lnSpc>
              </a:pPr>
              <a:r>
                <a:rPr lang="en-US" sz="9999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123,456,789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377273"/>
              <a:ext cx="12665568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آمار برجسته توضیح دهید.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1102347">
            <a:off x="13145432" y="7991884"/>
            <a:ext cx="1504901" cy="1056167"/>
          </a:xfrm>
          <a:custGeom>
            <a:avLst/>
            <a:gdLst/>
            <a:ahLst/>
            <a:cxnLst/>
            <a:rect l="l" t="t" r="r" b="b"/>
            <a:pathLst>
              <a:path w="1504901" h="1056167">
                <a:moveTo>
                  <a:pt x="0" y="0"/>
                </a:moveTo>
                <a:lnTo>
                  <a:pt x="1504901" y="0"/>
                </a:lnTo>
                <a:lnTo>
                  <a:pt x="1504901" y="1056167"/>
                </a:lnTo>
                <a:lnTo>
                  <a:pt x="0" y="1056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43161">
            <a:off x="9676639" y="-1515003"/>
            <a:ext cx="2445460" cy="2289840"/>
          </a:xfrm>
          <a:custGeom>
            <a:avLst/>
            <a:gdLst/>
            <a:ahLst/>
            <a:cxnLst/>
            <a:rect l="l" t="t" r="r" b="b"/>
            <a:pathLst>
              <a:path w="2445460" h="2289840">
                <a:moveTo>
                  <a:pt x="0" y="0"/>
                </a:moveTo>
                <a:lnTo>
                  <a:pt x="2445460" y="0"/>
                </a:lnTo>
                <a:lnTo>
                  <a:pt x="2445460" y="2289840"/>
                </a:lnTo>
                <a:lnTo>
                  <a:pt x="0" y="22898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86901" y="881201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2546" y="885464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617781" y="698961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981068" y="5568628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45978" y="261830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853123" y="671607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449057" y="65351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7416059" y="371262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888529" y="167142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039202" y="86486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49643" y="34721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01009" y="534093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292048" y="178526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597187" y="709276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493998" y="8900779"/>
            <a:ext cx="414194" cy="414194"/>
          </a:xfrm>
          <a:custGeom>
            <a:avLst/>
            <a:gdLst/>
            <a:ahLst/>
            <a:cxnLst/>
            <a:rect l="l" t="t" r="r" b="b"/>
            <a:pathLst>
              <a:path w="414194" h="414194">
                <a:moveTo>
                  <a:pt x="0" y="0"/>
                </a:moveTo>
                <a:lnTo>
                  <a:pt x="414194" y="0"/>
                </a:lnTo>
                <a:lnTo>
                  <a:pt x="414194" y="414194"/>
                </a:lnTo>
                <a:lnTo>
                  <a:pt x="0" y="41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986903" y="925830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268339" y="766778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502251" y="732046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6236844" y="-2681444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4"/>
                </a:lnTo>
                <a:lnTo>
                  <a:pt x="0" y="593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7899827" y="1838605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5" y="0"/>
                </a:moveTo>
                <a:lnTo>
                  <a:pt x="0" y="0"/>
                </a:lnTo>
                <a:lnTo>
                  <a:pt x="0" y="5932714"/>
                </a:lnTo>
                <a:lnTo>
                  <a:pt x="17572135" y="5932714"/>
                </a:lnTo>
                <a:lnTo>
                  <a:pt x="17572135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232">
            <a:off x="2173687" y="7935773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60203" y="4729544"/>
            <a:ext cx="4050339" cy="2069686"/>
            <a:chOff x="0" y="-66675"/>
            <a:chExt cx="5400451" cy="2759582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5400451" cy="1154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</a:pPr>
              <a:r>
                <a:rPr lang="en-US" sz="600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2 out 5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83220"/>
              <a:ext cx="5400451" cy="1309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آمار برجسته توضیح دهید.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18831" y="4729544"/>
            <a:ext cx="4050339" cy="2069686"/>
            <a:chOff x="0" y="-66675"/>
            <a:chExt cx="5400451" cy="2759582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5400451" cy="1154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</a:pPr>
              <a:r>
                <a:rPr lang="en-US" sz="600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95%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83220"/>
              <a:ext cx="5400451" cy="1309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آمار برجسته توضیح دهید.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77458" y="4729544"/>
            <a:ext cx="4050339" cy="2069686"/>
            <a:chOff x="0" y="-66675"/>
            <a:chExt cx="5400451" cy="275958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5400451" cy="1154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</a:pPr>
              <a:r>
                <a:rPr lang="en-US" sz="600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123m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83220"/>
              <a:ext cx="5400451" cy="1309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آمار برجسته توضیح دهید.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444" y="3450964"/>
            <a:ext cx="4043858" cy="12788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248" y="3649218"/>
            <a:ext cx="4461504" cy="10038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8582" y="3359484"/>
            <a:ext cx="2268090" cy="1323053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658549" y="356026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14854" y="1423445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45283" y="3396873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608646" y="108190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849030" y="28114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366511" y="142344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29028" y="6103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57590" y="130960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400106" y="139746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78242" y="796033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501073" y="9423943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602265" y="8703834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996442" y="942394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171195" y="875337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620463" y="937214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869930" y="951839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400106" y="925830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485904" y="784648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03904" y="-4500535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4" y="0"/>
                </a:lnTo>
                <a:lnTo>
                  <a:pt x="20226544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 flipH="1">
            <a:off x="-2835733" y="3500568"/>
            <a:ext cx="16854854" cy="5690545"/>
          </a:xfrm>
          <a:custGeom>
            <a:avLst/>
            <a:gdLst/>
            <a:ahLst/>
            <a:cxnLst/>
            <a:rect l="l" t="t" r="r" b="b"/>
            <a:pathLst>
              <a:path w="16854854" h="5690545">
                <a:moveTo>
                  <a:pt x="16854854" y="0"/>
                </a:moveTo>
                <a:lnTo>
                  <a:pt x="0" y="0"/>
                </a:lnTo>
                <a:lnTo>
                  <a:pt x="0" y="5690545"/>
                </a:lnTo>
                <a:lnTo>
                  <a:pt x="16854854" y="5690545"/>
                </a:lnTo>
                <a:lnTo>
                  <a:pt x="16854854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0539">
            <a:off x="11249305" y="7606801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76653" y="958900"/>
            <a:ext cx="13934693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موضوع یا ایده خود را بنویسید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405299" y="3311335"/>
            <a:ext cx="4186395" cy="2356002"/>
            <a:chOff x="0" y="0"/>
            <a:chExt cx="5581861" cy="3141336"/>
          </a:xfrm>
        </p:grpSpPr>
        <p:sp>
          <p:nvSpPr>
            <p:cNvPr id="7" name="TextBox 7"/>
            <p:cNvSpPr txBox="1"/>
            <p:nvPr/>
          </p:nvSpPr>
          <p:spPr>
            <a:xfrm>
              <a:off x="0" y="1247652"/>
              <a:ext cx="5581861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یک نکته اصلی اضافه کنید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041035"/>
              <a:ext cx="5581861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خواهید بحث کنید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084449" y="0"/>
              <a:ext cx="1412962" cy="991642"/>
            </a:xfrm>
            <a:custGeom>
              <a:avLst/>
              <a:gdLst/>
              <a:ahLst/>
              <a:cxnLst/>
              <a:rect l="l" t="t" r="r" b="b"/>
              <a:pathLst>
                <a:path w="1412962" h="991642">
                  <a:moveTo>
                    <a:pt x="0" y="0"/>
                  </a:moveTo>
                  <a:lnTo>
                    <a:pt x="1412962" y="0"/>
                  </a:lnTo>
                  <a:lnTo>
                    <a:pt x="1412962" y="991642"/>
                  </a:lnTo>
                  <a:lnTo>
                    <a:pt x="0" y="9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050802" y="3311335"/>
            <a:ext cx="4186395" cy="2356002"/>
            <a:chOff x="0" y="0"/>
            <a:chExt cx="5581861" cy="314133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247652"/>
              <a:ext cx="5581861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یک نکته اصلی اضافه کنید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041035"/>
              <a:ext cx="5581861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خواهید بحث کنید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84449" y="0"/>
              <a:ext cx="1412962" cy="991642"/>
            </a:xfrm>
            <a:custGeom>
              <a:avLst/>
              <a:gdLst/>
              <a:ahLst/>
              <a:cxnLst/>
              <a:rect l="l" t="t" r="r" b="b"/>
              <a:pathLst>
                <a:path w="1412962" h="991642">
                  <a:moveTo>
                    <a:pt x="0" y="0"/>
                  </a:moveTo>
                  <a:lnTo>
                    <a:pt x="1412962" y="0"/>
                  </a:lnTo>
                  <a:lnTo>
                    <a:pt x="1412962" y="991642"/>
                  </a:lnTo>
                  <a:lnTo>
                    <a:pt x="0" y="9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696306" y="3311335"/>
            <a:ext cx="4186395" cy="2356002"/>
            <a:chOff x="0" y="0"/>
            <a:chExt cx="5581861" cy="314133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247652"/>
              <a:ext cx="5581861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یک نکته اصلی اضافه کنید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41035"/>
              <a:ext cx="5581861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خواهید بحث کنید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2084449" y="0"/>
              <a:ext cx="1412962" cy="991642"/>
            </a:xfrm>
            <a:custGeom>
              <a:avLst/>
              <a:gdLst/>
              <a:ahLst/>
              <a:cxnLst/>
              <a:rect l="l" t="t" r="r" b="b"/>
              <a:pathLst>
                <a:path w="1412962" h="991642">
                  <a:moveTo>
                    <a:pt x="0" y="0"/>
                  </a:moveTo>
                  <a:lnTo>
                    <a:pt x="1412962" y="0"/>
                  </a:lnTo>
                  <a:lnTo>
                    <a:pt x="1412962" y="991642"/>
                  </a:lnTo>
                  <a:lnTo>
                    <a:pt x="0" y="9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405299" y="6652032"/>
            <a:ext cx="4186395" cy="2356002"/>
            <a:chOff x="0" y="0"/>
            <a:chExt cx="5581861" cy="314133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247652"/>
              <a:ext cx="5581861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یک نکته اصلی اضافه کنید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041035"/>
              <a:ext cx="5581861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خواهید بحث کنید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2084449" y="0"/>
              <a:ext cx="1412962" cy="991642"/>
            </a:xfrm>
            <a:custGeom>
              <a:avLst/>
              <a:gdLst/>
              <a:ahLst/>
              <a:cxnLst/>
              <a:rect l="l" t="t" r="r" b="b"/>
              <a:pathLst>
                <a:path w="1412962" h="991642">
                  <a:moveTo>
                    <a:pt x="0" y="0"/>
                  </a:moveTo>
                  <a:lnTo>
                    <a:pt x="1412962" y="0"/>
                  </a:lnTo>
                  <a:lnTo>
                    <a:pt x="1412962" y="991642"/>
                  </a:lnTo>
                  <a:lnTo>
                    <a:pt x="0" y="9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7050802" y="6652032"/>
            <a:ext cx="4186395" cy="2356002"/>
            <a:chOff x="0" y="0"/>
            <a:chExt cx="5581861" cy="3141336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247652"/>
              <a:ext cx="5581861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یک نکته اصلی اضافه کنید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041035"/>
              <a:ext cx="5581861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خواهید بحث کنید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084449" y="0"/>
              <a:ext cx="1412962" cy="991642"/>
            </a:xfrm>
            <a:custGeom>
              <a:avLst/>
              <a:gdLst/>
              <a:ahLst/>
              <a:cxnLst/>
              <a:rect l="l" t="t" r="r" b="b"/>
              <a:pathLst>
                <a:path w="1412962" h="991642">
                  <a:moveTo>
                    <a:pt x="0" y="0"/>
                  </a:moveTo>
                  <a:lnTo>
                    <a:pt x="1412962" y="0"/>
                  </a:lnTo>
                  <a:lnTo>
                    <a:pt x="1412962" y="991642"/>
                  </a:lnTo>
                  <a:lnTo>
                    <a:pt x="0" y="9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2696306" y="6652032"/>
            <a:ext cx="4186395" cy="2356002"/>
            <a:chOff x="0" y="0"/>
            <a:chExt cx="5581861" cy="3141336"/>
          </a:xfrm>
        </p:grpSpPr>
        <p:sp>
          <p:nvSpPr>
            <p:cNvPr id="27" name="TextBox 27"/>
            <p:cNvSpPr txBox="1"/>
            <p:nvPr/>
          </p:nvSpPr>
          <p:spPr>
            <a:xfrm>
              <a:off x="0" y="1247652"/>
              <a:ext cx="5581861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یک نکته اصلی اضافه کنید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041035"/>
              <a:ext cx="5581861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خواهید بحث کنید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084449" y="0"/>
              <a:ext cx="1412962" cy="991642"/>
            </a:xfrm>
            <a:custGeom>
              <a:avLst/>
              <a:gdLst/>
              <a:ahLst/>
              <a:cxnLst/>
              <a:rect l="l" t="t" r="r" b="b"/>
              <a:pathLst>
                <a:path w="1412962" h="991642">
                  <a:moveTo>
                    <a:pt x="0" y="0"/>
                  </a:moveTo>
                  <a:lnTo>
                    <a:pt x="1412962" y="0"/>
                  </a:lnTo>
                  <a:lnTo>
                    <a:pt x="1412962" y="991642"/>
                  </a:lnTo>
                  <a:lnTo>
                    <a:pt x="0" y="9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6145379" y="1144731"/>
            <a:ext cx="737322" cy="737322"/>
          </a:xfrm>
          <a:custGeom>
            <a:avLst/>
            <a:gdLst/>
            <a:ahLst/>
            <a:cxnLst/>
            <a:rect l="l" t="t" r="r" b="b"/>
            <a:pathLst>
              <a:path w="737322" h="737322">
                <a:moveTo>
                  <a:pt x="0" y="0"/>
                </a:moveTo>
                <a:lnTo>
                  <a:pt x="737322" y="0"/>
                </a:lnTo>
                <a:lnTo>
                  <a:pt x="737322" y="737322"/>
                </a:lnTo>
                <a:lnTo>
                  <a:pt x="0" y="737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76724" y="1190264"/>
            <a:ext cx="737322" cy="737322"/>
          </a:xfrm>
          <a:custGeom>
            <a:avLst/>
            <a:gdLst/>
            <a:ahLst/>
            <a:cxnLst/>
            <a:rect l="l" t="t" r="r" b="b"/>
            <a:pathLst>
              <a:path w="737322" h="737322">
                <a:moveTo>
                  <a:pt x="0" y="0"/>
                </a:moveTo>
                <a:lnTo>
                  <a:pt x="737322" y="0"/>
                </a:lnTo>
                <a:lnTo>
                  <a:pt x="737322" y="737322"/>
                </a:lnTo>
                <a:lnTo>
                  <a:pt x="0" y="737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6236844" y="-2681444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4"/>
                </a:lnTo>
                <a:lnTo>
                  <a:pt x="0" y="593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7899827" y="1838605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5" y="0"/>
                </a:moveTo>
                <a:lnTo>
                  <a:pt x="0" y="0"/>
                </a:lnTo>
                <a:lnTo>
                  <a:pt x="0" y="5932714"/>
                </a:lnTo>
                <a:lnTo>
                  <a:pt x="17572135" y="5932714"/>
                </a:lnTo>
                <a:lnTo>
                  <a:pt x="17572135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232">
            <a:off x="2173687" y="7935773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00" y="5138738"/>
            <a:ext cx="1742304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613508" y="3827728"/>
            <a:ext cx="2597562" cy="2394480"/>
          </a:xfrm>
          <a:custGeom>
            <a:avLst/>
            <a:gdLst/>
            <a:ahLst/>
            <a:cxnLst/>
            <a:rect l="l" t="t" r="r" b="b"/>
            <a:pathLst>
              <a:path w="2597562" h="2394480">
                <a:moveTo>
                  <a:pt x="0" y="0"/>
                </a:moveTo>
                <a:lnTo>
                  <a:pt x="2597562" y="0"/>
                </a:lnTo>
                <a:lnTo>
                  <a:pt x="2597562" y="2394480"/>
                </a:lnTo>
                <a:lnTo>
                  <a:pt x="0" y="2394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17258" y="4351043"/>
            <a:ext cx="1548055" cy="1594439"/>
          </a:xfrm>
          <a:custGeom>
            <a:avLst/>
            <a:gdLst/>
            <a:ahLst/>
            <a:cxnLst/>
            <a:rect l="l" t="t" r="r" b="b"/>
            <a:pathLst>
              <a:path w="1548055" h="1594439">
                <a:moveTo>
                  <a:pt x="0" y="0"/>
                </a:moveTo>
                <a:lnTo>
                  <a:pt x="1548056" y="0"/>
                </a:lnTo>
                <a:lnTo>
                  <a:pt x="1548056" y="1594439"/>
                </a:lnTo>
                <a:lnTo>
                  <a:pt x="0" y="1594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05817" y="4520554"/>
            <a:ext cx="1255418" cy="1255418"/>
          </a:xfrm>
          <a:custGeom>
            <a:avLst/>
            <a:gdLst/>
            <a:ahLst/>
            <a:cxnLst/>
            <a:rect l="l" t="t" r="r" b="b"/>
            <a:pathLst>
              <a:path w="1255418" h="1255418">
                <a:moveTo>
                  <a:pt x="0" y="0"/>
                </a:moveTo>
                <a:lnTo>
                  <a:pt x="1255418" y="0"/>
                </a:lnTo>
                <a:lnTo>
                  <a:pt x="1255418" y="1255417"/>
                </a:lnTo>
                <a:lnTo>
                  <a:pt x="0" y="1255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225866"/>
            <a:ext cx="15661073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موضوع یا ایده خود را بنویسید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28700" y="6822956"/>
            <a:ext cx="3364925" cy="1374704"/>
            <a:chOff x="0" y="-19049"/>
            <a:chExt cx="4486566" cy="183293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9049"/>
              <a:ext cx="448656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24019"/>
              <a:ext cx="4486566" cy="108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99"/>
                </a:lnSpc>
              </a:pPr>
              <a:r>
                <a:rPr lang="fa-IR" sz="2199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199" u="none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17258" y="6822956"/>
            <a:ext cx="3364925" cy="1374704"/>
            <a:chOff x="0" y="-19049"/>
            <a:chExt cx="4486566" cy="183293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9049"/>
              <a:ext cx="448656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24019"/>
              <a:ext cx="4486566" cy="108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99"/>
                </a:lnSpc>
              </a:pPr>
              <a:r>
                <a:rPr lang="fa-IR" sz="2199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199" u="none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94375" y="6822956"/>
            <a:ext cx="3364925" cy="1374704"/>
            <a:chOff x="0" y="-19049"/>
            <a:chExt cx="4486566" cy="183293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49"/>
              <a:ext cx="448656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24019"/>
              <a:ext cx="4486566" cy="108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99"/>
                </a:lnSpc>
              </a:pPr>
              <a:r>
                <a:rPr lang="fa-IR" sz="2199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199" u="none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605817" y="6822956"/>
            <a:ext cx="3364925" cy="1374704"/>
            <a:chOff x="0" y="-19049"/>
            <a:chExt cx="4486566" cy="183293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49"/>
              <a:ext cx="448656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24019"/>
              <a:ext cx="4486566" cy="108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99"/>
                </a:lnSpc>
              </a:pPr>
              <a:r>
                <a:rPr lang="fa-IR" sz="2199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199" u="none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3343854" y="4349073"/>
            <a:ext cx="2232984" cy="1579329"/>
          </a:xfrm>
          <a:custGeom>
            <a:avLst/>
            <a:gdLst/>
            <a:ahLst/>
            <a:cxnLst/>
            <a:rect l="l" t="t" r="r" b="b"/>
            <a:pathLst>
              <a:path w="2232984" h="1579329">
                <a:moveTo>
                  <a:pt x="0" y="0"/>
                </a:moveTo>
                <a:lnTo>
                  <a:pt x="2232984" y="0"/>
                </a:lnTo>
                <a:lnTo>
                  <a:pt x="2232984" y="1579329"/>
                </a:lnTo>
                <a:lnTo>
                  <a:pt x="0" y="1579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165933" y="554828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32132" y="412138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6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62185" y="423522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60369" y="543443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05817" y="400753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856896" y="45205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689935" y="554828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966223" y="457727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7031609" y="532058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390042" y="399914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27757" y="577597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03904" y="-4500535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4" y="0"/>
                </a:lnTo>
                <a:lnTo>
                  <a:pt x="20226544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5808900"/>
            <a:ext cx="18451748" cy="0"/>
          </a:xfrm>
          <a:prstGeom prst="line">
            <a:avLst/>
          </a:prstGeom>
          <a:ln w="28575" cap="rnd">
            <a:solidFill>
              <a:srgbClr val="FFFFFF">
                <a:alpha val="4392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-510539" flipH="1">
            <a:off x="-2835733" y="3500568"/>
            <a:ext cx="16854854" cy="5690545"/>
          </a:xfrm>
          <a:custGeom>
            <a:avLst/>
            <a:gdLst/>
            <a:ahLst/>
            <a:cxnLst/>
            <a:rect l="l" t="t" r="r" b="b"/>
            <a:pathLst>
              <a:path w="16854854" h="5690545">
                <a:moveTo>
                  <a:pt x="16854854" y="0"/>
                </a:moveTo>
                <a:lnTo>
                  <a:pt x="0" y="0"/>
                </a:lnTo>
                <a:lnTo>
                  <a:pt x="0" y="5690545"/>
                </a:lnTo>
                <a:lnTo>
                  <a:pt x="16854854" y="5690545"/>
                </a:lnTo>
                <a:lnTo>
                  <a:pt x="16854854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10539">
            <a:off x="11249305" y="753411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71684" y="1357028"/>
            <a:ext cx="13944632" cy="1842400"/>
            <a:chOff x="0" y="-66675"/>
            <a:chExt cx="18592843" cy="2456533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18592843" cy="1346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fa-IR" sz="6999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یک صفحه اعضای تیم اضافه کنید</a:t>
              </a:r>
              <a:endParaRPr lang="en-US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30252"/>
              <a:ext cx="18592843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20304" y="4444762"/>
            <a:ext cx="2756851" cy="2756851"/>
          </a:xfrm>
          <a:custGeom>
            <a:avLst/>
            <a:gdLst/>
            <a:ahLst/>
            <a:cxnLst/>
            <a:rect l="l" t="t" r="r" b="b"/>
            <a:pathLst>
              <a:path w="2756851" h="2756851">
                <a:moveTo>
                  <a:pt x="0" y="0"/>
                </a:moveTo>
                <a:lnTo>
                  <a:pt x="2756851" y="0"/>
                </a:lnTo>
                <a:lnTo>
                  <a:pt x="2756851" y="2756850"/>
                </a:lnTo>
                <a:lnTo>
                  <a:pt x="0" y="2756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55707" y="4880169"/>
            <a:ext cx="1886045" cy="188603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65576" t="-12267" r="-184985" b="-12144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783866" y="7468670"/>
            <a:ext cx="2429727" cy="886359"/>
            <a:chOff x="0" y="-76200"/>
            <a:chExt cx="3239636" cy="118181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76200"/>
              <a:ext cx="3239636" cy="6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نام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69567"/>
              <a:ext cx="3239636" cy="53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عنوان یا موقعیت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717151" y="4444762"/>
            <a:ext cx="2756851" cy="2756851"/>
          </a:xfrm>
          <a:custGeom>
            <a:avLst/>
            <a:gdLst/>
            <a:ahLst/>
            <a:cxnLst/>
            <a:rect l="l" t="t" r="r" b="b"/>
            <a:pathLst>
              <a:path w="2756851" h="2756851">
                <a:moveTo>
                  <a:pt x="0" y="0"/>
                </a:moveTo>
                <a:lnTo>
                  <a:pt x="2756851" y="0"/>
                </a:lnTo>
                <a:lnTo>
                  <a:pt x="2756851" y="2756850"/>
                </a:lnTo>
                <a:lnTo>
                  <a:pt x="0" y="2756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152554" y="4880169"/>
            <a:ext cx="1886045" cy="1886037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80702" t="-40577" r="-130180" b="-133346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9813998" y="4444762"/>
            <a:ext cx="2756851" cy="2756851"/>
          </a:xfrm>
          <a:custGeom>
            <a:avLst/>
            <a:gdLst/>
            <a:ahLst/>
            <a:cxnLst/>
            <a:rect l="l" t="t" r="r" b="b"/>
            <a:pathLst>
              <a:path w="2756851" h="2756851">
                <a:moveTo>
                  <a:pt x="0" y="0"/>
                </a:moveTo>
                <a:lnTo>
                  <a:pt x="2756851" y="0"/>
                </a:lnTo>
                <a:lnTo>
                  <a:pt x="2756851" y="2756850"/>
                </a:lnTo>
                <a:lnTo>
                  <a:pt x="0" y="2756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249401" y="4880169"/>
            <a:ext cx="1886045" cy="1886037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41520" t="-31605" r="-23518" b="-115954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3910845" y="4444762"/>
            <a:ext cx="2756851" cy="2756851"/>
          </a:xfrm>
          <a:custGeom>
            <a:avLst/>
            <a:gdLst/>
            <a:ahLst/>
            <a:cxnLst/>
            <a:rect l="l" t="t" r="r" b="b"/>
            <a:pathLst>
              <a:path w="2756851" h="2756851">
                <a:moveTo>
                  <a:pt x="0" y="0"/>
                </a:moveTo>
                <a:lnTo>
                  <a:pt x="2756851" y="0"/>
                </a:lnTo>
                <a:lnTo>
                  <a:pt x="2756851" y="2756850"/>
                </a:lnTo>
                <a:lnTo>
                  <a:pt x="0" y="27568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346248" y="4880169"/>
            <a:ext cx="1886045" cy="1886037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353899" t="-138427" r="-103322" b="-13305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5880713" y="7468670"/>
            <a:ext cx="2429727" cy="886359"/>
            <a:chOff x="0" y="-76200"/>
            <a:chExt cx="3239636" cy="118181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76200"/>
              <a:ext cx="3239636" cy="6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نام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569567"/>
              <a:ext cx="3239636" cy="53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عنوان یا موقعیت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77560" y="7468670"/>
            <a:ext cx="2429727" cy="886359"/>
            <a:chOff x="0" y="-76200"/>
            <a:chExt cx="3239636" cy="118181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76200"/>
              <a:ext cx="3239636" cy="6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نام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569567"/>
              <a:ext cx="3239636" cy="53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عنوان یا موقعیت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074407" y="7468670"/>
            <a:ext cx="2429727" cy="886359"/>
            <a:chOff x="0" y="-76200"/>
            <a:chExt cx="3239636" cy="1181811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76200"/>
              <a:ext cx="3239636" cy="6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نام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569567"/>
              <a:ext cx="3239636" cy="53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عنوان یا موقعیت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4587261" y="644551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72696" y="50296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86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319529" y="465247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916309" y="611814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93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976440" y="525734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7145454" y="623199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6236844" y="-2663647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7899827" y="1856402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5" y="0"/>
                </a:moveTo>
                <a:lnTo>
                  <a:pt x="0" y="0"/>
                </a:lnTo>
                <a:lnTo>
                  <a:pt x="0" y="5932715"/>
                </a:lnTo>
                <a:lnTo>
                  <a:pt x="17572135" y="5932715"/>
                </a:lnTo>
                <a:lnTo>
                  <a:pt x="17572135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232">
            <a:off x="2173687" y="7953571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83094" y="1443674"/>
            <a:ext cx="7028275" cy="7399652"/>
            <a:chOff x="0" y="0"/>
            <a:chExt cx="2377466" cy="2503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7466" cy="2503092"/>
            </a:xfrm>
            <a:custGeom>
              <a:avLst/>
              <a:gdLst/>
              <a:ahLst/>
              <a:cxnLst/>
              <a:rect l="l" t="t" r="r" b="b"/>
              <a:pathLst>
                <a:path w="2377466" h="2503092">
                  <a:moveTo>
                    <a:pt x="2253006" y="2503092"/>
                  </a:moveTo>
                  <a:lnTo>
                    <a:pt x="124460" y="2503092"/>
                  </a:lnTo>
                  <a:cubicBezTo>
                    <a:pt x="55880" y="2503092"/>
                    <a:pt x="0" y="2447212"/>
                    <a:pt x="0" y="23786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53006" y="0"/>
                  </a:lnTo>
                  <a:cubicBezTo>
                    <a:pt x="2321586" y="0"/>
                    <a:pt x="2377466" y="55880"/>
                    <a:pt x="2377466" y="124460"/>
                  </a:cubicBezTo>
                  <a:lnTo>
                    <a:pt x="2377466" y="2378632"/>
                  </a:lnTo>
                  <a:cubicBezTo>
                    <a:pt x="2377466" y="2447212"/>
                    <a:pt x="2321586" y="2503092"/>
                    <a:pt x="2253006" y="25030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620" y="1316452"/>
            <a:ext cx="7339669" cy="7775962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-10156817">
            <a:off x="-2846361" y="7921312"/>
            <a:ext cx="11147055" cy="10113419"/>
          </a:xfrm>
          <a:custGeom>
            <a:avLst/>
            <a:gdLst/>
            <a:ahLst/>
            <a:cxnLst/>
            <a:rect l="l" t="t" r="r" b="b"/>
            <a:pathLst>
              <a:path w="11147055" h="10113419">
                <a:moveTo>
                  <a:pt x="0" y="0"/>
                </a:moveTo>
                <a:lnTo>
                  <a:pt x="11147055" y="0"/>
                </a:lnTo>
                <a:lnTo>
                  <a:pt x="11147055" y="10113419"/>
                </a:lnTo>
                <a:lnTo>
                  <a:pt x="0" y="101134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6677" y="6137425"/>
            <a:ext cx="3397821" cy="2705901"/>
          </a:xfrm>
          <a:custGeom>
            <a:avLst/>
            <a:gdLst/>
            <a:ahLst/>
            <a:cxnLst/>
            <a:rect l="l" t="t" r="r" b="b"/>
            <a:pathLst>
              <a:path w="3397821" h="2705901">
                <a:moveTo>
                  <a:pt x="0" y="0"/>
                </a:moveTo>
                <a:lnTo>
                  <a:pt x="3397821" y="0"/>
                </a:lnTo>
                <a:lnTo>
                  <a:pt x="3397821" y="2705901"/>
                </a:lnTo>
                <a:lnTo>
                  <a:pt x="0" y="2705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6677" y="1233489"/>
            <a:ext cx="7238049" cy="3381845"/>
            <a:chOff x="0" y="-66675"/>
            <a:chExt cx="9650731" cy="450912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9650731" cy="2663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7699"/>
                </a:lnSpc>
              </a:pPr>
              <a:r>
                <a:rPr lang="fa-IR" sz="6999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موضوع یا ایده خود را بنویسید</a:t>
              </a:r>
              <a:endParaRPr lang="en-US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132764"/>
              <a:ext cx="9650731" cy="1309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که دارید توضیح دهید</a:t>
              </a:r>
            </a:p>
            <a:p>
              <a:pPr algn="r" rtl="1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خواهند بحث کنند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5053723" y="7700897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47153" y="635099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58549" y="674516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57220" y="5143500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088236" y="547027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21702" y="-4500535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5" y="0"/>
                </a:lnTo>
                <a:lnTo>
                  <a:pt x="20226545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438335" y="959107"/>
            <a:ext cx="6340425" cy="459741"/>
            <a:chOff x="0" y="-92790"/>
            <a:chExt cx="8453901" cy="612987"/>
          </a:xfrm>
        </p:grpSpPr>
        <p:sp>
          <p:nvSpPr>
            <p:cNvPr id="4" name="TextBox 4"/>
            <p:cNvSpPr txBox="1"/>
            <p:nvPr/>
          </p:nvSpPr>
          <p:spPr>
            <a:xfrm>
              <a:off x="731420" y="-92790"/>
              <a:ext cx="7722481" cy="612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94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با متن و عکس سفارشی کنید.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438335" y="2071754"/>
            <a:ext cx="6340425" cy="459741"/>
            <a:chOff x="0" y="-22225"/>
            <a:chExt cx="8453901" cy="612988"/>
          </a:xfrm>
        </p:grpSpPr>
        <p:sp>
          <p:nvSpPr>
            <p:cNvPr id="7" name="TextBox 7"/>
            <p:cNvSpPr txBox="1"/>
            <p:nvPr/>
          </p:nvSpPr>
          <p:spPr>
            <a:xfrm>
              <a:off x="731420" y="-22225"/>
              <a:ext cx="7722481" cy="612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94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عناصری را از کتابخانه اضافه کنید یا از درایو خود آپلود کنید.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10539" flipH="1">
            <a:off x="-769437" y="4513637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13515000" y="0"/>
                </a:moveTo>
                <a:lnTo>
                  <a:pt x="0" y="0"/>
                </a:lnTo>
                <a:lnTo>
                  <a:pt x="0" y="4562942"/>
                </a:lnTo>
                <a:lnTo>
                  <a:pt x="13515000" y="4562942"/>
                </a:lnTo>
                <a:lnTo>
                  <a:pt x="13515000" y="0"/>
                </a:lnTo>
                <a:close/>
              </a:path>
            </a:pathLst>
          </a:custGeom>
          <a:blipFill>
            <a:blip r:embed="rId3">
              <a:alphaModFix amt="6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438335" y="3615516"/>
            <a:ext cx="6340425" cy="952120"/>
            <a:chOff x="0" y="-95105"/>
            <a:chExt cx="8453901" cy="1269494"/>
          </a:xfrm>
        </p:grpSpPr>
        <p:sp>
          <p:nvSpPr>
            <p:cNvPr id="11" name="TextBox 11"/>
            <p:cNvSpPr txBox="1"/>
            <p:nvPr/>
          </p:nvSpPr>
          <p:spPr>
            <a:xfrm>
              <a:off x="731420" y="-95105"/>
              <a:ext cx="7722481" cy="1269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94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برای تأکید بر ایده‌ها، انیمیشن‌ها و جابجایی‌های صفحه را اعمال کنید.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438335" y="5204414"/>
            <a:ext cx="6340425" cy="1460015"/>
            <a:chOff x="0" y="-34925"/>
            <a:chExt cx="8453901" cy="1946687"/>
          </a:xfrm>
        </p:grpSpPr>
        <p:sp>
          <p:nvSpPr>
            <p:cNvPr id="14" name="TextBox 14"/>
            <p:cNvSpPr txBox="1"/>
            <p:nvPr/>
          </p:nvSpPr>
          <p:spPr>
            <a:xfrm>
              <a:off x="731420" y="-34925"/>
              <a:ext cx="7722481" cy="1946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94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حالت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Present، 0-9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را برای تایمر،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B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را برای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Blur، Q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را برای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Quiet، O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را برای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Bubbles، C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را برای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Confetti، D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را برای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Drumroll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و </a:t>
              </a:r>
              <a:r>
                <a:rPr lang="en-US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X </a:t>
              </a: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را فشار دهید تا بسته شود.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510539">
            <a:off x="11231507" y="753411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5000" y="0"/>
                </a:lnTo>
                <a:lnTo>
                  <a:pt x="13515000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438335" y="7279086"/>
            <a:ext cx="6340425" cy="952120"/>
            <a:chOff x="0" y="-34925"/>
            <a:chExt cx="8453901" cy="1269493"/>
          </a:xfrm>
        </p:grpSpPr>
        <p:sp>
          <p:nvSpPr>
            <p:cNvPr id="18" name="TextBox 18"/>
            <p:cNvSpPr txBox="1"/>
            <p:nvPr/>
          </p:nvSpPr>
          <p:spPr>
            <a:xfrm>
              <a:off x="731420" y="-34925"/>
              <a:ext cx="7722481" cy="1269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94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برای ایجاد یک ارائه قدرتمند، در زمان واقعی با مجریان مشترک همکاری کنید.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1032506">
            <a:off x="-633215" y="6492611"/>
            <a:ext cx="10069632" cy="6645957"/>
          </a:xfrm>
          <a:custGeom>
            <a:avLst/>
            <a:gdLst/>
            <a:ahLst/>
            <a:cxnLst/>
            <a:rect l="l" t="t" r="r" b="b"/>
            <a:pathLst>
              <a:path w="10069632" h="6645957">
                <a:moveTo>
                  <a:pt x="0" y="0"/>
                </a:moveTo>
                <a:lnTo>
                  <a:pt x="10069632" y="0"/>
                </a:lnTo>
                <a:lnTo>
                  <a:pt x="10069632" y="6645957"/>
                </a:lnTo>
                <a:lnTo>
                  <a:pt x="0" y="66459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28700" y="978694"/>
            <a:ext cx="8275480" cy="4326428"/>
            <a:chOff x="0" y="-66675"/>
            <a:chExt cx="11033973" cy="576857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66675"/>
              <a:ext cx="11033973" cy="2663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7699"/>
                </a:lnSpc>
              </a:pPr>
              <a:r>
                <a:rPr lang="fa-IR" sz="6000" dirty="0">
                  <a:solidFill>
                    <a:srgbClr val="FB2AAB"/>
                  </a:solidFill>
                  <a:latin typeface="Bungee"/>
                  <a:cs typeface="B Nazanin" panose="00000400000000000000" pitchFamily="2" charset="-78"/>
                </a:rPr>
                <a:t>چگونه</a:t>
              </a:r>
            </a:p>
            <a:p>
              <a:pPr algn="r" rtl="1">
                <a:lnSpc>
                  <a:spcPts val="7699"/>
                </a:lnSpc>
              </a:pPr>
              <a:r>
                <a:rPr lang="fa-IR" sz="6000" dirty="0">
                  <a:solidFill>
                    <a:srgbClr val="FB2AAB"/>
                  </a:solidFill>
                  <a:latin typeface="Bungee"/>
                  <a:cs typeface="B Nazanin" panose="00000400000000000000" pitchFamily="2" charset="-78"/>
                </a:rPr>
                <a:t>از این </a:t>
              </a:r>
              <a:r>
                <a:rPr lang="fa-IR" sz="6000" dirty="0">
                  <a:solidFill>
                    <a:schemeClr val="bg1"/>
                  </a:solidFill>
                  <a:latin typeface="Bungee"/>
                  <a:cs typeface="B Nazanin" panose="00000400000000000000" pitchFamily="2" charset="-78"/>
                </a:rPr>
                <a:t>ارائه استفاده کنید</a:t>
              </a:r>
              <a:endParaRPr lang="en-US" sz="6000" dirty="0">
                <a:solidFill>
                  <a:schemeClr val="bg1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4392208"/>
              <a:ext cx="11033973" cy="1309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با خیال راحت و</a:t>
              </a:r>
            </a:p>
            <a:p>
              <a:pPr algn="r" rtl="1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وای هر مخاطبی با </a:t>
              </a:r>
              <a:r>
                <a:rPr lang="en-US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Canva.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6236844" y="-2681444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4"/>
                </a:lnTo>
                <a:lnTo>
                  <a:pt x="0" y="593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7899827" y="1838605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5" y="0"/>
                </a:moveTo>
                <a:lnTo>
                  <a:pt x="0" y="0"/>
                </a:lnTo>
                <a:lnTo>
                  <a:pt x="0" y="5932714"/>
                </a:lnTo>
                <a:lnTo>
                  <a:pt x="17572135" y="5932714"/>
                </a:lnTo>
                <a:lnTo>
                  <a:pt x="17572135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232">
            <a:off x="2173687" y="7935773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99747" y="6286038"/>
            <a:ext cx="15090770" cy="15542927"/>
          </a:xfrm>
          <a:custGeom>
            <a:avLst/>
            <a:gdLst/>
            <a:ahLst/>
            <a:cxnLst/>
            <a:rect l="l" t="t" r="r" b="b"/>
            <a:pathLst>
              <a:path w="15090770" h="15542927">
                <a:moveTo>
                  <a:pt x="0" y="0"/>
                </a:moveTo>
                <a:lnTo>
                  <a:pt x="15090769" y="0"/>
                </a:lnTo>
                <a:lnTo>
                  <a:pt x="15090769" y="15542927"/>
                </a:lnTo>
                <a:lnTo>
                  <a:pt x="0" y="15542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25859" y="1317038"/>
            <a:ext cx="5472070" cy="7542954"/>
          </a:xfrm>
          <a:custGeom>
            <a:avLst/>
            <a:gdLst/>
            <a:ahLst/>
            <a:cxnLst/>
            <a:rect l="l" t="t" r="r" b="b"/>
            <a:pathLst>
              <a:path w="5472070" h="7542954">
                <a:moveTo>
                  <a:pt x="0" y="0"/>
                </a:moveTo>
                <a:lnTo>
                  <a:pt x="5472070" y="0"/>
                </a:lnTo>
                <a:lnTo>
                  <a:pt x="5472070" y="7542955"/>
                </a:lnTo>
                <a:lnTo>
                  <a:pt x="0" y="7542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23984" y="1669418"/>
            <a:ext cx="4845682" cy="6894770"/>
          </a:xfrm>
          <a:custGeom>
            <a:avLst/>
            <a:gdLst/>
            <a:ahLst/>
            <a:cxnLst/>
            <a:rect l="l" t="t" r="r" b="b"/>
            <a:pathLst>
              <a:path w="4845682" h="6894770">
                <a:moveTo>
                  <a:pt x="0" y="0"/>
                </a:moveTo>
                <a:lnTo>
                  <a:pt x="4845682" y="0"/>
                </a:lnTo>
                <a:lnTo>
                  <a:pt x="4845682" y="6894771"/>
                </a:lnTo>
                <a:lnTo>
                  <a:pt x="0" y="68947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317" t="-258" r="-67110" b="-3345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80430" y="3671355"/>
            <a:ext cx="7754183" cy="2894284"/>
            <a:chOff x="0" y="-66675"/>
            <a:chExt cx="10338910" cy="3859045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10338910" cy="2663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7699"/>
                </a:lnSpc>
              </a:pPr>
              <a:r>
                <a:rPr lang="fa-IR" sz="6999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موضوع یا ایده خود را بنویسید</a:t>
              </a:r>
              <a:endParaRPr lang="en-US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132764"/>
              <a:ext cx="10338910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401090" y="1669418"/>
            <a:ext cx="1577780" cy="1482893"/>
          </a:xfrm>
          <a:custGeom>
            <a:avLst/>
            <a:gdLst/>
            <a:ahLst/>
            <a:cxnLst/>
            <a:rect l="l" t="t" r="r" b="b"/>
            <a:pathLst>
              <a:path w="1577780" h="1482893">
                <a:moveTo>
                  <a:pt x="0" y="0"/>
                </a:moveTo>
                <a:lnTo>
                  <a:pt x="1577780" y="0"/>
                </a:lnTo>
                <a:lnTo>
                  <a:pt x="1577780" y="1482894"/>
                </a:lnTo>
                <a:lnTo>
                  <a:pt x="0" y="1482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5888" t="-64617" r="-308464" b="-32146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03104" y="4063515"/>
            <a:ext cx="1577780" cy="1482893"/>
          </a:xfrm>
          <a:custGeom>
            <a:avLst/>
            <a:gdLst/>
            <a:ahLst/>
            <a:cxnLst/>
            <a:rect l="l" t="t" r="r" b="b"/>
            <a:pathLst>
              <a:path w="1577780" h="1482893">
                <a:moveTo>
                  <a:pt x="0" y="0"/>
                </a:moveTo>
                <a:lnTo>
                  <a:pt x="1577780" y="0"/>
                </a:lnTo>
                <a:lnTo>
                  <a:pt x="1577780" y="1482894"/>
                </a:lnTo>
                <a:lnTo>
                  <a:pt x="0" y="1482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5888" t="-64617" r="-308464" b="-32146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45132" y="7822742"/>
            <a:ext cx="1577780" cy="1482893"/>
          </a:xfrm>
          <a:custGeom>
            <a:avLst/>
            <a:gdLst/>
            <a:ahLst/>
            <a:cxnLst/>
            <a:rect l="l" t="t" r="r" b="b"/>
            <a:pathLst>
              <a:path w="1577780" h="1482893">
                <a:moveTo>
                  <a:pt x="0" y="0"/>
                </a:moveTo>
                <a:lnTo>
                  <a:pt x="1577780" y="0"/>
                </a:lnTo>
                <a:lnTo>
                  <a:pt x="1577780" y="1482893"/>
                </a:lnTo>
                <a:lnTo>
                  <a:pt x="0" y="1482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5888" t="-64617" r="-308464" b="-321460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462" y="-76612"/>
            <a:ext cx="18582924" cy="10440225"/>
          </a:xfrm>
          <a:custGeom>
            <a:avLst/>
            <a:gdLst/>
            <a:ahLst/>
            <a:cxnLst/>
            <a:rect l="l" t="t" r="r" b="b"/>
            <a:pathLst>
              <a:path w="18582924" h="10440225">
                <a:moveTo>
                  <a:pt x="0" y="0"/>
                </a:moveTo>
                <a:lnTo>
                  <a:pt x="18582924" y="0"/>
                </a:lnTo>
                <a:lnTo>
                  <a:pt x="18582924" y="10440224"/>
                </a:lnTo>
                <a:lnTo>
                  <a:pt x="0" y="10440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>
            <a:off x="7648673" y="1605120"/>
            <a:ext cx="18356954" cy="6197686"/>
          </a:xfrm>
          <a:custGeom>
            <a:avLst/>
            <a:gdLst/>
            <a:ahLst/>
            <a:cxnLst/>
            <a:rect l="l" t="t" r="r" b="b"/>
            <a:pathLst>
              <a:path w="18356954" h="6197686">
                <a:moveTo>
                  <a:pt x="0" y="0"/>
                </a:moveTo>
                <a:lnTo>
                  <a:pt x="18356955" y="0"/>
                </a:lnTo>
                <a:lnTo>
                  <a:pt x="18356955" y="6197686"/>
                </a:lnTo>
                <a:lnTo>
                  <a:pt x="0" y="6197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513632" y="7702968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13515000" y="0"/>
                </a:moveTo>
                <a:lnTo>
                  <a:pt x="0" y="0"/>
                </a:lnTo>
                <a:lnTo>
                  <a:pt x="0" y="4562942"/>
                </a:lnTo>
                <a:lnTo>
                  <a:pt x="13515000" y="4562942"/>
                </a:lnTo>
                <a:lnTo>
                  <a:pt x="13515000" y="0"/>
                </a:lnTo>
                <a:close/>
              </a:path>
            </a:pathLst>
          </a:custGeom>
          <a:blipFill>
            <a:blip r:embed="rId5">
              <a:alphaModFix amt="1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622195" y="-2526712"/>
            <a:ext cx="15178620" cy="5124614"/>
          </a:xfrm>
          <a:custGeom>
            <a:avLst/>
            <a:gdLst/>
            <a:ahLst/>
            <a:cxnLst/>
            <a:rect l="l" t="t" r="r" b="b"/>
            <a:pathLst>
              <a:path w="15178620" h="5124614">
                <a:moveTo>
                  <a:pt x="0" y="0"/>
                </a:moveTo>
                <a:lnTo>
                  <a:pt x="15178620" y="0"/>
                </a:lnTo>
                <a:lnTo>
                  <a:pt x="15178620" y="5124615"/>
                </a:lnTo>
                <a:lnTo>
                  <a:pt x="0" y="5124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42717" y="5690127"/>
            <a:ext cx="3314700" cy="1846093"/>
            <a:chOff x="0" y="-19049"/>
            <a:chExt cx="4419600" cy="2461458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49"/>
              <a:ext cx="4419600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نقاط قوت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88194"/>
              <a:ext cx="4419600" cy="1654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چه کار خوبی می کنی؟ چه چیزی شما را متمایز می کند؟ ویژگی های خوب شما چیست؟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05339" y="5690127"/>
            <a:ext cx="3314700" cy="2269285"/>
            <a:chOff x="0" y="-19049"/>
            <a:chExt cx="4419600" cy="30257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49"/>
              <a:ext cx="4419600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نقاط ضعف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88194"/>
              <a:ext cx="4419600" cy="2218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کجا نیاز به بهبود دارید؟ آیا منابع کافی هستند؟ دیگران چه کاری را بهتر انجام می دهند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از تو؟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67961" y="5690127"/>
            <a:ext cx="3314700" cy="1853851"/>
            <a:chOff x="0" y="-19049"/>
            <a:chExt cx="4419600" cy="247180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49"/>
              <a:ext cx="4419600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فرصت ها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88194"/>
              <a:ext cx="4419600" cy="1664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اهداف شما چه هستند؟ آیا تقاضاها تغییر می کنند؟ چگونه می توانید آن را بهبود بخشید؟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730583" y="5690127"/>
            <a:ext cx="3314700" cy="1846093"/>
            <a:chOff x="0" y="-19049"/>
            <a:chExt cx="4419600" cy="246145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49"/>
              <a:ext cx="4419600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fa-IR" sz="2600" dirty="0">
                  <a:solidFill>
                    <a:srgbClr val="FFFFFF"/>
                  </a:solidFill>
                  <a:latin typeface="DM Sans Bold"/>
                  <a:cs typeface="B Nazanin" panose="00000400000000000000" pitchFamily="2" charset="-78"/>
                </a:rPr>
                <a:t>تهدیدها</a:t>
              </a:r>
              <a:endParaRPr lang="en-US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88194"/>
              <a:ext cx="4419600" cy="1654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مسدود کننده هایی که با آن روبرو هستید چیست؟ عوامل خارج از کنترل شما چیست؟</a:t>
              </a:r>
              <a:endParaRPr lang="en-US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rot="-5400000">
            <a:off x="1776168" y="4063829"/>
            <a:ext cx="2238272" cy="0"/>
          </a:xfrm>
          <a:prstGeom prst="line">
            <a:avLst/>
          </a:prstGeom>
          <a:ln w="19050" cap="rnd">
            <a:solidFill>
              <a:srgbClr val="FFFFFF">
                <a:alpha val="71765"/>
              </a:srgbClr>
            </a:solidFill>
            <a:prstDash val="solid"/>
            <a:headEnd type="oval" w="lg" len="lg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758851" y="1873041"/>
            <a:ext cx="2282432" cy="127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0"/>
              </a:lnSpc>
            </a:pPr>
            <a:r>
              <a:rPr lang="en-US" sz="8800">
                <a:solidFill>
                  <a:srgbClr val="FF9933"/>
                </a:solidFill>
                <a:latin typeface="Bungee Bold"/>
                <a:cs typeface="B Nazanin" panose="00000400000000000000" pitchFamily="2" charset="-78"/>
              </a:rPr>
              <a:t>S</a:t>
            </a:r>
          </a:p>
        </p:txBody>
      </p:sp>
      <p:sp>
        <p:nvSpPr>
          <p:cNvPr id="20" name="AutoShape 20"/>
          <p:cNvSpPr/>
          <p:nvPr/>
        </p:nvSpPr>
        <p:spPr>
          <a:xfrm rot="-5400000">
            <a:off x="5858953" y="3988754"/>
            <a:ext cx="2388421" cy="0"/>
          </a:xfrm>
          <a:prstGeom prst="line">
            <a:avLst/>
          </a:prstGeom>
          <a:ln w="19050" cap="rnd">
            <a:solidFill>
              <a:srgbClr val="FFFFFF">
                <a:alpha val="71765"/>
              </a:srgbClr>
            </a:solidFill>
            <a:prstDash val="solid"/>
            <a:headEnd type="oval" w="lg" len="lg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5849030" y="1873041"/>
            <a:ext cx="2389218" cy="127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0"/>
              </a:lnSpc>
            </a:pPr>
            <a:r>
              <a:rPr lang="en-US" sz="8800">
                <a:solidFill>
                  <a:srgbClr val="FAA7D9"/>
                </a:solidFill>
                <a:latin typeface="Bungee Bold"/>
                <a:cs typeface="B Nazanin" panose="00000400000000000000" pitchFamily="2" charset="-78"/>
              </a:rPr>
              <a:t>W</a:t>
            </a:r>
          </a:p>
        </p:txBody>
      </p:sp>
      <p:sp>
        <p:nvSpPr>
          <p:cNvPr id="22" name="AutoShape 22"/>
          <p:cNvSpPr/>
          <p:nvPr/>
        </p:nvSpPr>
        <p:spPr>
          <a:xfrm rot="-5400000">
            <a:off x="10096650" y="4063829"/>
            <a:ext cx="2238272" cy="0"/>
          </a:xfrm>
          <a:prstGeom prst="line">
            <a:avLst/>
          </a:prstGeom>
          <a:ln w="19050" cap="rnd">
            <a:solidFill>
              <a:srgbClr val="FFFFFF">
                <a:alpha val="71765"/>
              </a:srgbClr>
            </a:solidFill>
            <a:prstDash val="solid"/>
            <a:headEnd type="oval" w="lg" len="lg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10396636" y="1873041"/>
            <a:ext cx="1657350" cy="127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0"/>
              </a:lnSpc>
            </a:pPr>
            <a:r>
              <a:rPr lang="en-US" sz="8800">
                <a:solidFill>
                  <a:srgbClr val="00CCFF"/>
                </a:solidFill>
                <a:latin typeface="Bungee Bold"/>
                <a:cs typeface="B Nazanin" panose="00000400000000000000" pitchFamily="2" charset="-78"/>
              </a:rPr>
              <a:t>O</a:t>
            </a:r>
          </a:p>
        </p:txBody>
      </p:sp>
      <p:sp>
        <p:nvSpPr>
          <p:cNvPr id="24" name="AutoShape 24"/>
          <p:cNvSpPr/>
          <p:nvPr/>
        </p:nvSpPr>
        <p:spPr>
          <a:xfrm rot="-5400000">
            <a:off x="14278322" y="4063829"/>
            <a:ext cx="2238272" cy="0"/>
          </a:xfrm>
          <a:prstGeom prst="line">
            <a:avLst/>
          </a:prstGeom>
          <a:ln w="19050" cap="rnd">
            <a:solidFill>
              <a:srgbClr val="FFFFFF">
                <a:alpha val="71765"/>
              </a:srgbClr>
            </a:solidFill>
            <a:prstDash val="solid"/>
            <a:headEnd type="oval" w="lg" len="lg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14578308" y="1873041"/>
            <a:ext cx="1657350" cy="127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0"/>
              </a:lnSpc>
            </a:pPr>
            <a:r>
              <a:rPr lang="en-US" sz="8800">
                <a:solidFill>
                  <a:srgbClr val="FFCC00"/>
                </a:solidFill>
                <a:latin typeface="Bungee Bold"/>
                <a:cs typeface="B Nazanin" panose="00000400000000000000" pitchFamily="2" charset="-78"/>
              </a:rPr>
              <a:t>T</a:t>
            </a:r>
          </a:p>
        </p:txBody>
      </p:sp>
      <p:sp>
        <p:nvSpPr>
          <p:cNvPr id="26" name="Freeform 26"/>
          <p:cNvSpPr/>
          <p:nvPr/>
        </p:nvSpPr>
        <p:spPr>
          <a:xfrm>
            <a:off x="489493" y="295421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8700" y="804675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045283" y="1511309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608646" y="108190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849030" y="28114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366511" y="142344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929028" y="6103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882661" y="151130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651142" y="49653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28871" y="91444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2885779" y="9859932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929028" y="8981067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4996442" y="942394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7500646" y="963224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9144000" y="886722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3389046" y="963224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537296" y="909491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599749" y="953778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7372058" y="40733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01180" y="491580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6236844" y="-2626928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7899827" y="1893121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5" y="0"/>
                </a:moveTo>
                <a:lnTo>
                  <a:pt x="0" y="0"/>
                </a:lnTo>
                <a:lnTo>
                  <a:pt x="0" y="5932715"/>
                </a:lnTo>
                <a:lnTo>
                  <a:pt x="17572135" y="5932715"/>
                </a:lnTo>
                <a:lnTo>
                  <a:pt x="17572135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6240" y="863953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232">
            <a:off x="2173687" y="7990290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47953" y="9423943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8050" y="5653174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96442" y="942394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00646" y="963224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46449" y="898106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89046" y="963224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37296" y="909491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599749" y="953778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56088" y="1289341"/>
            <a:ext cx="11629700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یک صفحه نمودار اضافه کنید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15" name="AutoShape 15"/>
          <p:cNvSpPr/>
          <p:nvPr/>
        </p:nvSpPr>
        <p:spPr>
          <a:xfrm rot="-5400000">
            <a:off x="8697809" y="5031262"/>
            <a:ext cx="55578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3354268" y="6897562"/>
            <a:ext cx="382377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399999">
            <a:off x="4487268" y="6103304"/>
            <a:ext cx="157851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-5400000">
            <a:off x="3190925" y="7070910"/>
            <a:ext cx="33669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rot="-5400000">
            <a:off x="6999688" y="7065908"/>
            <a:ext cx="34669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7311266" y="3847869"/>
            <a:ext cx="3319344" cy="908678"/>
            <a:chOff x="0" y="0"/>
            <a:chExt cx="2475289" cy="6776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75290" cy="677616"/>
            </a:xfrm>
            <a:custGeom>
              <a:avLst/>
              <a:gdLst/>
              <a:ahLst/>
              <a:cxnLst/>
              <a:rect l="l" t="t" r="r" b="b"/>
              <a:pathLst>
                <a:path w="2475290" h="677616">
                  <a:moveTo>
                    <a:pt x="2350829" y="677616"/>
                  </a:moveTo>
                  <a:lnTo>
                    <a:pt x="124460" y="677616"/>
                  </a:lnTo>
                  <a:cubicBezTo>
                    <a:pt x="55880" y="677616"/>
                    <a:pt x="0" y="621736"/>
                    <a:pt x="0" y="5531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0830" y="0"/>
                  </a:lnTo>
                  <a:cubicBezTo>
                    <a:pt x="2419409" y="0"/>
                    <a:pt x="2475290" y="55880"/>
                    <a:pt x="2475290" y="124460"/>
                  </a:cubicBezTo>
                  <a:lnTo>
                    <a:pt x="2475290" y="553156"/>
                  </a:lnTo>
                  <a:cubicBezTo>
                    <a:pt x="2475290" y="621736"/>
                    <a:pt x="2419409" y="677616"/>
                    <a:pt x="2350830" y="6776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AutoShape 22"/>
          <p:cNvSpPr/>
          <p:nvPr/>
        </p:nvSpPr>
        <p:spPr>
          <a:xfrm>
            <a:off x="5281526" y="5313915"/>
            <a:ext cx="775032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1119966" y="6892427"/>
            <a:ext cx="382377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rot="-5399999">
            <a:off x="12252966" y="6098169"/>
            <a:ext cx="157851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rot="-5400000">
            <a:off x="10956622" y="7065775"/>
            <a:ext cx="33669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rot="-5400000">
            <a:off x="14765386" y="7060773"/>
            <a:ext cx="34669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7" name="Group 27"/>
          <p:cNvGrpSpPr/>
          <p:nvPr/>
        </p:nvGrpSpPr>
        <p:grpSpPr>
          <a:xfrm>
            <a:off x="3606481" y="5653174"/>
            <a:ext cx="3319344" cy="908678"/>
            <a:chOff x="0" y="0"/>
            <a:chExt cx="2475289" cy="67761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75290" cy="677616"/>
            </a:xfrm>
            <a:custGeom>
              <a:avLst/>
              <a:gdLst/>
              <a:ahLst/>
              <a:cxnLst/>
              <a:rect l="l" t="t" r="r" b="b"/>
              <a:pathLst>
                <a:path w="2475290" h="677616">
                  <a:moveTo>
                    <a:pt x="2350829" y="677616"/>
                  </a:moveTo>
                  <a:lnTo>
                    <a:pt x="124460" y="677616"/>
                  </a:lnTo>
                  <a:cubicBezTo>
                    <a:pt x="55880" y="677616"/>
                    <a:pt x="0" y="621736"/>
                    <a:pt x="0" y="5531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0830" y="0"/>
                  </a:lnTo>
                  <a:cubicBezTo>
                    <a:pt x="2419409" y="0"/>
                    <a:pt x="2475290" y="55880"/>
                    <a:pt x="2475290" y="124460"/>
                  </a:cubicBezTo>
                  <a:lnTo>
                    <a:pt x="2475290" y="553156"/>
                  </a:lnTo>
                  <a:cubicBezTo>
                    <a:pt x="2475290" y="621736"/>
                    <a:pt x="2419409" y="677616"/>
                    <a:pt x="2350830" y="6776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1372179" y="5648039"/>
            <a:ext cx="3319344" cy="908678"/>
            <a:chOff x="0" y="0"/>
            <a:chExt cx="2475289" cy="67761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75290" cy="677616"/>
            </a:xfrm>
            <a:custGeom>
              <a:avLst/>
              <a:gdLst/>
              <a:ahLst/>
              <a:cxnLst/>
              <a:rect l="l" t="t" r="r" b="b"/>
              <a:pathLst>
                <a:path w="2475290" h="677616">
                  <a:moveTo>
                    <a:pt x="2350829" y="677616"/>
                  </a:moveTo>
                  <a:lnTo>
                    <a:pt x="124460" y="677616"/>
                  </a:lnTo>
                  <a:cubicBezTo>
                    <a:pt x="55880" y="677616"/>
                    <a:pt x="0" y="621736"/>
                    <a:pt x="0" y="5531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0830" y="0"/>
                  </a:lnTo>
                  <a:cubicBezTo>
                    <a:pt x="2419409" y="0"/>
                    <a:pt x="2475290" y="55880"/>
                    <a:pt x="2475290" y="124460"/>
                  </a:cubicBezTo>
                  <a:lnTo>
                    <a:pt x="2475290" y="553156"/>
                  </a:lnTo>
                  <a:cubicBezTo>
                    <a:pt x="2475290" y="621736"/>
                    <a:pt x="2419409" y="677616"/>
                    <a:pt x="2350830" y="6776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694596" y="7244257"/>
            <a:ext cx="3319344" cy="908678"/>
            <a:chOff x="0" y="0"/>
            <a:chExt cx="2475289" cy="6776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75290" cy="677616"/>
            </a:xfrm>
            <a:custGeom>
              <a:avLst/>
              <a:gdLst/>
              <a:ahLst/>
              <a:cxnLst/>
              <a:rect l="l" t="t" r="r" b="b"/>
              <a:pathLst>
                <a:path w="2475290" h="677616">
                  <a:moveTo>
                    <a:pt x="2350829" y="677616"/>
                  </a:moveTo>
                  <a:lnTo>
                    <a:pt x="124460" y="677616"/>
                  </a:lnTo>
                  <a:cubicBezTo>
                    <a:pt x="55880" y="677616"/>
                    <a:pt x="0" y="621736"/>
                    <a:pt x="0" y="5531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0830" y="0"/>
                  </a:lnTo>
                  <a:cubicBezTo>
                    <a:pt x="2419409" y="0"/>
                    <a:pt x="2475290" y="55880"/>
                    <a:pt x="2475290" y="124460"/>
                  </a:cubicBezTo>
                  <a:lnTo>
                    <a:pt x="2475290" y="553156"/>
                  </a:lnTo>
                  <a:cubicBezTo>
                    <a:pt x="2475290" y="621736"/>
                    <a:pt x="2419409" y="677616"/>
                    <a:pt x="2350830" y="6776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5508362" y="7239122"/>
            <a:ext cx="3319344" cy="908678"/>
            <a:chOff x="0" y="0"/>
            <a:chExt cx="2475289" cy="67761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475290" cy="677616"/>
            </a:xfrm>
            <a:custGeom>
              <a:avLst/>
              <a:gdLst/>
              <a:ahLst/>
              <a:cxnLst/>
              <a:rect l="l" t="t" r="r" b="b"/>
              <a:pathLst>
                <a:path w="2475290" h="677616">
                  <a:moveTo>
                    <a:pt x="2350829" y="677616"/>
                  </a:moveTo>
                  <a:lnTo>
                    <a:pt x="124460" y="677616"/>
                  </a:lnTo>
                  <a:cubicBezTo>
                    <a:pt x="55880" y="677616"/>
                    <a:pt x="0" y="621736"/>
                    <a:pt x="0" y="5531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0830" y="0"/>
                  </a:lnTo>
                  <a:cubicBezTo>
                    <a:pt x="2419409" y="0"/>
                    <a:pt x="2475290" y="55880"/>
                    <a:pt x="2475290" y="124460"/>
                  </a:cubicBezTo>
                  <a:lnTo>
                    <a:pt x="2475290" y="553156"/>
                  </a:lnTo>
                  <a:cubicBezTo>
                    <a:pt x="2475290" y="621736"/>
                    <a:pt x="2419409" y="677616"/>
                    <a:pt x="2350830" y="6776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9460294" y="7244257"/>
            <a:ext cx="3319344" cy="908678"/>
            <a:chOff x="0" y="0"/>
            <a:chExt cx="2475289" cy="67761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475290" cy="677616"/>
            </a:xfrm>
            <a:custGeom>
              <a:avLst/>
              <a:gdLst/>
              <a:ahLst/>
              <a:cxnLst/>
              <a:rect l="l" t="t" r="r" b="b"/>
              <a:pathLst>
                <a:path w="2475290" h="677616">
                  <a:moveTo>
                    <a:pt x="2350829" y="677616"/>
                  </a:moveTo>
                  <a:lnTo>
                    <a:pt x="124460" y="677616"/>
                  </a:lnTo>
                  <a:cubicBezTo>
                    <a:pt x="55880" y="677616"/>
                    <a:pt x="0" y="621736"/>
                    <a:pt x="0" y="5531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0830" y="0"/>
                  </a:lnTo>
                  <a:cubicBezTo>
                    <a:pt x="2419409" y="0"/>
                    <a:pt x="2475290" y="55880"/>
                    <a:pt x="2475290" y="124460"/>
                  </a:cubicBezTo>
                  <a:lnTo>
                    <a:pt x="2475290" y="553156"/>
                  </a:lnTo>
                  <a:cubicBezTo>
                    <a:pt x="2475290" y="621736"/>
                    <a:pt x="2419409" y="677616"/>
                    <a:pt x="2350830" y="6776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3274060" y="7244257"/>
            <a:ext cx="3319344" cy="908678"/>
            <a:chOff x="0" y="0"/>
            <a:chExt cx="2475289" cy="6776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475290" cy="677616"/>
            </a:xfrm>
            <a:custGeom>
              <a:avLst/>
              <a:gdLst/>
              <a:ahLst/>
              <a:cxnLst/>
              <a:rect l="l" t="t" r="r" b="b"/>
              <a:pathLst>
                <a:path w="2475290" h="677616">
                  <a:moveTo>
                    <a:pt x="2350829" y="677616"/>
                  </a:moveTo>
                  <a:lnTo>
                    <a:pt x="124460" y="677616"/>
                  </a:lnTo>
                  <a:cubicBezTo>
                    <a:pt x="55880" y="677616"/>
                    <a:pt x="0" y="621736"/>
                    <a:pt x="0" y="5531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0830" y="0"/>
                  </a:lnTo>
                  <a:cubicBezTo>
                    <a:pt x="2419409" y="0"/>
                    <a:pt x="2475290" y="55880"/>
                    <a:pt x="2475290" y="124460"/>
                  </a:cubicBezTo>
                  <a:lnTo>
                    <a:pt x="2475290" y="553156"/>
                  </a:lnTo>
                  <a:cubicBezTo>
                    <a:pt x="2475290" y="621736"/>
                    <a:pt x="2419409" y="677616"/>
                    <a:pt x="2350830" y="6776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Freeform 39"/>
          <p:cNvSpPr/>
          <p:nvPr/>
        </p:nvSpPr>
        <p:spPr>
          <a:xfrm>
            <a:off x="12442040" y="3181909"/>
            <a:ext cx="1336624" cy="1256240"/>
          </a:xfrm>
          <a:custGeom>
            <a:avLst/>
            <a:gdLst/>
            <a:ahLst/>
            <a:cxnLst/>
            <a:rect l="l" t="t" r="r" b="b"/>
            <a:pathLst>
              <a:path w="1336624" h="1256240">
                <a:moveTo>
                  <a:pt x="0" y="0"/>
                </a:moveTo>
                <a:lnTo>
                  <a:pt x="1336624" y="0"/>
                </a:lnTo>
                <a:lnTo>
                  <a:pt x="1336624" y="1256240"/>
                </a:lnTo>
                <a:lnTo>
                  <a:pt x="0" y="125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888" t="-64617" r="-308464" b="-321460"/>
            </a:stretch>
          </a:blipFill>
        </p:spPr>
      </p:sp>
      <p:sp>
        <p:nvSpPr>
          <p:cNvPr id="40" name="Freeform 40"/>
          <p:cNvSpPr/>
          <p:nvPr/>
        </p:nvSpPr>
        <p:spPr>
          <a:xfrm rot="-472800">
            <a:off x="11074413" y="9508863"/>
            <a:ext cx="1302244" cy="921041"/>
          </a:xfrm>
          <a:custGeom>
            <a:avLst/>
            <a:gdLst/>
            <a:ahLst/>
            <a:cxnLst/>
            <a:rect l="l" t="t" r="r" b="b"/>
            <a:pathLst>
              <a:path w="1302244" h="921041">
                <a:moveTo>
                  <a:pt x="0" y="0"/>
                </a:moveTo>
                <a:lnTo>
                  <a:pt x="1302244" y="0"/>
                </a:lnTo>
                <a:lnTo>
                  <a:pt x="1302244" y="921041"/>
                </a:lnTo>
                <a:lnTo>
                  <a:pt x="0" y="9210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700157">
            <a:off x="1655679" y="3086234"/>
            <a:ext cx="1164308" cy="817133"/>
          </a:xfrm>
          <a:custGeom>
            <a:avLst/>
            <a:gdLst/>
            <a:ahLst/>
            <a:cxnLst/>
            <a:rect l="l" t="t" r="r" b="b"/>
            <a:pathLst>
              <a:path w="1164308" h="817133">
                <a:moveTo>
                  <a:pt x="0" y="0"/>
                </a:moveTo>
                <a:lnTo>
                  <a:pt x="1164309" y="0"/>
                </a:lnTo>
                <a:lnTo>
                  <a:pt x="1164309" y="817133"/>
                </a:lnTo>
                <a:lnTo>
                  <a:pt x="0" y="817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89493" y="295421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028700" y="804675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768050" y="1070689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3608646" y="108190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849030" y="28114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8408906" y="72422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0929028" y="6103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2882661" y="151130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5309605" y="162515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3980772" y="49653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820261" y="620764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603339" y="492217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5211536" y="480833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6540359" y="338095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6"/>
          <p:cNvGrpSpPr>
            <a:grpSpLocks noChangeAspect="1"/>
          </p:cNvGrpSpPr>
          <p:nvPr/>
        </p:nvGrpSpPr>
        <p:grpSpPr>
          <a:xfrm>
            <a:off x="7273205" y="3847869"/>
            <a:ext cx="910265" cy="910265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2"/>
              <a:stretch>
                <a:fillRect l="-25015" r="-25014"/>
              </a:stretch>
            </a:blipFill>
          </p:spPr>
        </p:sp>
      </p:grpSp>
      <p:sp>
        <p:nvSpPr>
          <p:cNvPr id="58" name="TextBox 58"/>
          <p:cNvSpPr txBox="1"/>
          <p:nvPr/>
        </p:nvSpPr>
        <p:spPr>
          <a:xfrm>
            <a:off x="8329230" y="3963118"/>
            <a:ext cx="2110271" cy="64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نام</a:t>
            </a:r>
          </a:p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عنوان شغلی</a:t>
            </a:r>
            <a:endParaRPr lang="en-US" sz="1700" u="none" dirty="0">
              <a:solidFill>
                <a:srgbClr val="000000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4624445" y="5768423"/>
            <a:ext cx="2110271" cy="64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نام</a:t>
            </a:r>
          </a:p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عنوان شغلی</a:t>
            </a:r>
            <a:endParaRPr lang="en-US" sz="1700" u="none" dirty="0">
              <a:solidFill>
                <a:srgbClr val="000000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2390143" y="5763288"/>
            <a:ext cx="2110271" cy="64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نام</a:t>
            </a:r>
          </a:p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عنوان شغلی</a:t>
            </a:r>
            <a:endParaRPr lang="en-US" sz="1700" u="none" dirty="0">
              <a:solidFill>
                <a:srgbClr val="000000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2712560" y="7359507"/>
            <a:ext cx="2110271" cy="64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نام</a:t>
            </a:r>
          </a:p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عنوان شغلی</a:t>
            </a:r>
            <a:endParaRPr lang="en-US" sz="1700" u="none" dirty="0">
              <a:solidFill>
                <a:srgbClr val="000000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6526326" y="7354371"/>
            <a:ext cx="2110271" cy="64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نام</a:t>
            </a:r>
          </a:p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عنوان شغلی</a:t>
            </a:r>
            <a:endParaRPr lang="en-US" sz="1700" u="none" dirty="0">
              <a:solidFill>
                <a:srgbClr val="000000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0478258" y="7359507"/>
            <a:ext cx="2110271" cy="64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نام</a:t>
            </a:r>
          </a:p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عنوان شغلی</a:t>
            </a:r>
            <a:endParaRPr lang="en-US" sz="1700" u="none" dirty="0">
              <a:solidFill>
                <a:srgbClr val="000000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14292024" y="7359507"/>
            <a:ext cx="2110271" cy="64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نام</a:t>
            </a:r>
          </a:p>
          <a:p>
            <a:pPr lvl="0" algn="r" rtl="1">
              <a:lnSpc>
                <a:spcPts val="2550"/>
              </a:lnSpc>
            </a:pPr>
            <a:r>
              <a:rPr lang="fa-IR" sz="17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rPr>
              <a:t>عنوان شغلی</a:t>
            </a:r>
            <a:endParaRPr lang="en-US" sz="1700" u="none" dirty="0">
              <a:solidFill>
                <a:srgbClr val="000000"/>
              </a:solidFill>
              <a:latin typeface="DM Sans"/>
              <a:cs typeface="B Nazanin" panose="00000400000000000000" pitchFamily="2" charset="-78"/>
            </a:endParaRPr>
          </a:p>
        </p:txBody>
      </p:sp>
      <p:grpSp>
        <p:nvGrpSpPr>
          <p:cNvPr id="65" name="Group 65"/>
          <p:cNvGrpSpPr>
            <a:grpSpLocks noChangeAspect="1"/>
          </p:cNvGrpSpPr>
          <p:nvPr/>
        </p:nvGrpSpPr>
        <p:grpSpPr>
          <a:xfrm>
            <a:off x="11362654" y="5646452"/>
            <a:ext cx="910265" cy="910265"/>
            <a:chOff x="0" y="0"/>
            <a:chExt cx="6350000" cy="63500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3"/>
              <a:stretch>
                <a:fillRect t="-11934" b="-21371"/>
              </a:stretch>
            </a:blipFill>
          </p:spPr>
        </p:sp>
      </p:grpSp>
      <p:grpSp>
        <p:nvGrpSpPr>
          <p:cNvPr id="67" name="Group 67"/>
          <p:cNvGrpSpPr>
            <a:grpSpLocks noChangeAspect="1"/>
          </p:cNvGrpSpPr>
          <p:nvPr/>
        </p:nvGrpSpPr>
        <p:grpSpPr>
          <a:xfrm>
            <a:off x="3606481" y="5646452"/>
            <a:ext cx="916987" cy="916987"/>
            <a:chOff x="0" y="0"/>
            <a:chExt cx="6350000" cy="63500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4"/>
              <a:stretch>
                <a:fillRect l="-17607" r="-32422"/>
              </a:stretch>
            </a:blipFill>
          </p:spPr>
        </p:sp>
      </p:grpSp>
      <p:grpSp>
        <p:nvGrpSpPr>
          <p:cNvPr id="69" name="Group 69"/>
          <p:cNvGrpSpPr>
            <a:grpSpLocks noChangeAspect="1"/>
          </p:cNvGrpSpPr>
          <p:nvPr/>
        </p:nvGrpSpPr>
        <p:grpSpPr>
          <a:xfrm>
            <a:off x="1656554" y="7244257"/>
            <a:ext cx="903543" cy="903543"/>
            <a:chOff x="0" y="0"/>
            <a:chExt cx="6350000" cy="63500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5"/>
              <a:stretch>
                <a:fillRect l="-39829" r="-141401" b="-87450"/>
              </a:stretch>
            </a:blipFill>
          </p:spPr>
        </p:sp>
      </p:grpSp>
      <p:grpSp>
        <p:nvGrpSpPr>
          <p:cNvPr id="71" name="Group 71"/>
          <p:cNvGrpSpPr>
            <a:grpSpLocks noChangeAspect="1"/>
          </p:cNvGrpSpPr>
          <p:nvPr/>
        </p:nvGrpSpPr>
        <p:grpSpPr>
          <a:xfrm>
            <a:off x="5450593" y="7237535"/>
            <a:ext cx="916987" cy="916987"/>
            <a:chOff x="0" y="0"/>
            <a:chExt cx="6350000" cy="63500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6"/>
              <a:stretch>
                <a:fillRect l="-35455" t="-48643" r="-33424" b="-104626"/>
              </a:stretch>
            </a:blipFill>
          </p:spPr>
        </p:sp>
      </p:grpSp>
      <p:grpSp>
        <p:nvGrpSpPr>
          <p:cNvPr id="73" name="Group 73"/>
          <p:cNvGrpSpPr>
            <a:grpSpLocks noChangeAspect="1"/>
          </p:cNvGrpSpPr>
          <p:nvPr/>
        </p:nvGrpSpPr>
        <p:grpSpPr>
          <a:xfrm>
            <a:off x="9460294" y="7237535"/>
            <a:ext cx="910265" cy="910265"/>
            <a:chOff x="0" y="0"/>
            <a:chExt cx="6350000" cy="63500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7"/>
              <a:stretch>
                <a:fillRect l="-156800" t="-28552" r="-95740" b="-106427"/>
              </a:stretch>
            </a:blipFill>
          </p:spPr>
        </p:sp>
      </p:grpSp>
      <p:grpSp>
        <p:nvGrpSpPr>
          <p:cNvPr id="75" name="Group 75"/>
          <p:cNvGrpSpPr>
            <a:grpSpLocks noChangeAspect="1"/>
          </p:cNvGrpSpPr>
          <p:nvPr/>
        </p:nvGrpSpPr>
        <p:grpSpPr>
          <a:xfrm>
            <a:off x="13274060" y="7239122"/>
            <a:ext cx="910265" cy="910265"/>
            <a:chOff x="0" y="0"/>
            <a:chExt cx="6350000" cy="63500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8"/>
              <a:stretch>
                <a:fillRect l="-33288" t="-34746" r="-18030" b="-9218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48836" y="1142101"/>
            <a:ext cx="12590327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یک صفحه نمودار گانت اضافه کنید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6577454" y="3150803"/>
            <a:ext cx="1914623" cy="5535013"/>
          </a:xfrm>
          <a:prstGeom prst="rect">
            <a:avLst/>
          </a:prstGeom>
          <a:solidFill>
            <a:srgbClr val="47077F">
              <a:alpha val="1098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0423891" y="3150803"/>
            <a:ext cx="1914623" cy="5526807"/>
          </a:xfrm>
          <a:prstGeom prst="rect">
            <a:avLst/>
          </a:prstGeom>
          <a:solidFill>
            <a:srgbClr val="47077F">
              <a:alpha val="10980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4283267" y="3160328"/>
            <a:ext cx="1914623" cy="5526807"/>
          </a:xfrm>
          <a:prstGeom prst="rect">
            <a:avLst/>
          </a:prstGeom>
          <a:solidFill>
            <a:srgbClr val="47077F">
              <a:alpha val="10980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8505130" y="3150803"/>
            <a:ext cx="1914623" cy="867803"/>
          </a:xfrm>
          <a:prstGeom prst="rect">
            <a:avLst/>
          </a:prstGeom>
          <a:solidFill>
            <a:srgbClr val="6699FF"/>
          </a:solidFill>
        </p:spPr>
      </p:sp>
      <p:sp>
        <p:nvSpPr>
          <p:cNvPr id="7" name="AutoShape 7"/>
          <p:cNvSpPr/>
          <p:nvPr/>
        </p:nvSpPr>
        <p:spPr>
          <a:xfrm>
            <a:off x="6577454" y="3150803"/>
            <a:ext cx="1914623" cy="867803"/>
          </a:xfrm>
          <a:prstGeom prst="rect">
            <a:avLst/>
          </a:prstGeom>
          <a:solidFill>
            <a:srgbClr val="FAA7D9"/>
          </a:solidFill>
        </p:spPr>
      </p:sp>
      <p:sp>
        <p:nvSpPr>
          <p:cNvPr id="8" name="AutoShape 8"/>
          <p:cNvSpPr/>
          <p:nvPr/>
        </p:nvSpPr>
        <p:spPr>
          <a:xfrm>
            <a:off x="10432805" y="3150803"/>
            <a:ext cx="1914623" cy="867803"/>
          </a:xfrm>
          <a:prstGeom prst="rect">
            <a:avLst/>
          </a:prstGeom>
          <a:solidFill>
            <a:srgbClr val="FAA7D9"/>
          </a:solidFill>
        </p:spPr>
      </p:sp>
      <p:sp>
        <p:nvSpPr>
          <p:cNvPr id="9" name="AutoShape 9"/>
          <p:cNvSpPr/>
          <p:nvPr/>
        </p:nvSpPr>
        <p:spPr>
          <a:xfrm>
            <a:off x="12360480" y="3150803"/>
            <a:ext cx="1914623" cy="867803"/>
          </a:xfrm>
          <a:prstGeom prst="rect">
            <a:avLst/>
          </a:prstGeom>
          <a:solidFill>
            <a:srgbClr val="6699FF"/>
          </a:solidFill>
        </p:spPr>
      </p:sp>
      <p:sp>
        <p:nvSpPr>
          <p:cNvPr id="10" name="AutoShape 10"/>
          <p:cNvSpPr/>
          <p:nvPr/>
        </p:nvSpPr>
        <p:spPr>
          <a:xfrm>
            <a:off x="14283267" y="3144706"/>
            <a:ext cx="1914623" cy="867803"/>
          </a:xfrm>
          <a:prstGeom prst="rect">
            <a:avLst/>
          </a:prstGeom>
          <a:solidFill>
            <a:srgbClr val="FAA7D9"/>
          </a:solidFill>
        </p:spPr>
      </p:sp>
      <p:sp>
        <p:nvSpPr>
          <p:cNvPr id="11" name="TextBox 11"/>
          <p:cNvSpPr txBox="1"/>
          <p:nvPr/>
        </p:nvSpPr>
        <p:spPr>
          <a:xfrm>
            <a:off x="6782729" y="3361457"/>
            <a:ext cx="150407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80"/>
              </a:lnSpc>
            </a:pPr>
            <a:r>
              <a:rPr lang="fa-IR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ماه 1</a:t>
            </a:r>
            <a:endParaRPr lang="en-US" sz="2600" dirty="0">
              <a:solidFill>
                <a:srgbClr val="47077F"/>
              </a:solidFill>
              <a:latin typeface="DM Sans Bold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10405" y="3379177"/>
            <a:ext cx="150407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80"/>
              </a:lnSpc>
            </a:pPr>
            <a:r>
              <a:rPr lang="fa-IR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ماه</a:t>
            </a:r>
            <a:r>
              <a:rPr lang="en-US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04677" y="3367554"/>
            <a:ext cx="150407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80"/>
              </a:lnSpc>
            </a:pPr>
            <a:r>
              <a:rPr lang="fa-IR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ماه</a:t>
            </a:r>
            <a:r>
              <a:rPr lang="en-US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 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07046" y="3361457"/>
            <a:ext cx="156278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80"/>
              </a:lnSpc>
            </a:pPr>
            <a:r>
              <a:rPr lang="fa-IR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ماه</a:t>
            </a:r>
            <a:r>
              <a:rPr lang="en-US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 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488542" y="3367554"/>
            <a:ext cx="150407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80"/>
              </a:lnSpc>
            </a:pPr>
            <a:r>
              <a:rPr lang="fa-IR" sz="2600" dirty="0">
                <a:solidFill>
                  <a:srgbClr val="47077F"/>
                </a:solidFill>
                <a:latin typeface="DM Sans Bold"/>
                <a:cs typeface="B Nazanin" panose="00000400000000000000" pitchFamily="2" charset="-78"/>
              </a:rPr>
              <a:t>ماه 5</a:t>
            </a:r>
            <a:endParaRPr lang="en-US" sz="2600" dirty="0">
              <a:solidFill>
                <a:srgbClr val="47077F"/>
              </a:solidFill>
              <a:latin typeface="DM Sans Bold"/>
              <a:cs typeface="B Nazanin" panose="00000400000000000000" pitchFamily="2" charset="-7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090109" y="3361099"/>
            <a:ext cx="431148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80"/>
              </a:lnSpc>
            </a:pPr>
            <a:r>
              <a:rPr lang="fa-IR" sz="2600" dirty="0">
                <a:solidFill>
                  <a:srgbClr val="FFFFFF"/>
                </a:solidFill>
                <a:latin typeface="DM Sans Bold"/>
                <a:cs typeface="B Nazanin" panose="00000400000000000000" pitchFamily="2" charset="-78"/>
              </a:rPr>
              <a:t>وظایف</a:t>
            </a:r>
            <a:endParaRPr lang="en-US" sz="2600" dirty="0">
              <a:solidFill>
                <a:srgbClr val="FFFFFF"/>
              </a:solidFill>
              <a:latin typeface="DM Sans Bold"/>
              <a:cs typeface="B Nazanin" panose="000004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090109" y="4228002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90109" y="4829301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90109" y="5430600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090109" y="6031900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090109" y="6633199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090109" y="7234498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090109" y="7835798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090109" y="8437097"/>
            <a:ext cx="4311482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00"/>
              </a:lnSpc>
            </a:pPr>
            <a:r>
              <a:rPr lang="fa-IR" sz="2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وظیفه خود را اینجا بنویسید</a:t>
            </a:r>
            <a:endParaRPr lang="en-US" sz="2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6577454" y="4468515"/>
            <a:ext cx="9620436" cy="95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26" name="AutoShape 26"/>
          <p:cNvSpPr/>
          <p:nvPr/>
        </p:nvSpPr>
        <p:spPr>
          <a:xfrm>
            <a:off x="6613715" y="5069814"/>
            <a:ext cx="9584176" cy="95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27" name="AutoShape 27"/>
          <p:cNvSpPr/>
          <p:nvPr/>
        </p:nvSpPr>
        <p:spPr>
          <a:xfrm>
            <a:off x="6613715" y="5671113"/>
            <a:ext cx="9584176" cy="95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28" name="AutoShape 28"/>
          <p:cNvSpPr/>
          <p:nvPr/>
        </p:nvSpPr>
        <p:spPr>
          <a:xfrm>
            <a:off x="6613715" y="6272413"/>
            <a:ext cx="9584176" cy="95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29" name="AutoShape 29"/>
          <p:cNvSpPr/>
          <p:nvPr/>
        </p:nvSpPr>
        <p:spPr>
          <a:xfrm>
            <a:off x="6613715" y="6873712"/>
            <a:ext cx="9584176" cy="95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30" name="AutoShape 30"/>
          <p:cNvSpPr/>
          <p:nvPr/>
        </p:nvSpPr>
        <p:spPr>
          <a:xfrm>
            <a:off x="6577454" y="7475012"/>
            <a:ext cx="9620436" cy="95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31" name="AutoShape 31"/>
          <p:cNvSpPr/>
          <p:nvPr/>
        </p:nvSpPr>
        <p:spPr>
          <a:xfrm>
            <a:off x="6577454" y="8076311"/>
            <a:ext cx="9620436" cy="95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32" name="AutoShape 32"/>
          <p:cNvSpPr/>
          <p:nvPr/>
        </p:nvSpPr>
        <p:spPr>
          <a:xfrm>
            <a:off x="6613715" y="8677610"/>
            <a:ext cx="9584176" cy="95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grpSp>
        <p:nvGrpSpPr>
          <p:cNvPr id="33" name="Group 33"/>
          <p:cNvGrpSpPr/>
          <p:nvPr/>
        </p:nvGrpSpPr>
        <p:grpSpPr>
          <a:xfrm>
            <a:off x="11356713" y="7355229"/>
            <a:ext cx="936960" cy="247771"/>
            <a:chOff x="0" y="0"/>
            <a:chExt cx="4802584" cy="1270000"/>
          </a:xfrm>
        </p:grpSpPr>
        <p:sp>
          <p:nvSpPr>
            <p:cNvPr id="34" name="Freeform 34"/>
            <p:cNvSpPr/>
            <p:nvPr/>
          </p:nvSpPr>
          <p:spPr>
            <a:xfrm>
              <a:off x="19812" y="350647"/>
              <a:ext cx="4762325" cy="568579"/>
            </a:xfrm>
            <a:custGeom>
              <a:avLst/>
              <a:gdLst/>
              <a:ahLst/>
              <a:cxnLst/>
              <a:rect l="l" t="t" r="r" b="b"/>
              <a:pathLst>
                <a:path w="4762325" h="568579">
                  <a:moveTo>
                    <a:pt x="4761817" y="284353"/>
                  </a:moveTo>
                  <a:cubicBezTo>
                    <a:pt x="4762325" y="274447"/>
                    <a:pt x="4761309" y="265430"/>
                    <a:pt x="4759404" y="257048"/>
                  </a:cubicBezTo>
                  <a:cubicBezTo>
                    <a:pt x="4740735" y="115189"/>
                    <a:pt x="4627578" y="127"/>
                    <a:pt x="4477718" y="127"/>
                  </a:cubicBezTo>
                  <a:cubicBezTo>
                    <a:pt x="4356052" y="127"/>
                    <a:pt x="4251150" y="80137"/>
                    <a:pt x="4211018" y="188976"/>
                  </a:cubicBezTo>
                  <a:lnTo>
                    <a:pt x="3938756" y="188976"/>
                  </a:lnTo>
                  <a:lnTo>
                    <a:pt x="3022822" y="188976"/>
                  </a:lnTo>
                  <a:lnTo>
                    <a:pt x="1906728" y="188976"/>
                  </a:lnTo>
                  <a:lnTo>
                    <a:pt x="948878" y="188976"/>
                  </a:lnTo>
                  <a:cubicBezTo>
                    <a:pt x="839723" y="188976"/>
                    <a:pt x="709803" y="184658"/>
                    <a:pt x="548894" y="185039"/>
                  </a:cubicBezTo>
                  <a:cubicBezTo>
                    <a:pt x="507619" y="78105"/>
                    <a:pt x="409067" y="0"/>
                    <a:pt x="285496" y="0"/>
                  </a:cubicBezTo>
                  <a:cubicBezTo>
                    <a:pt x="130302" y="254"/>
                    <a:pt x="2286" y="130048"/>
                    <a:pt x="1143" y="284353"/>
                  </a:cubicBezTo>
                  <a:cubicBezTo>
                    <a:pt x="0" y="438658"/>
                    <a:pt x="131953" y="568452"/>
                    <a:pt x="285242" y="568452"/>
                  </a:cubicBezTo>
                  <a:cubicBezTo>
                    <a:pt x="410337" y="568452"/>
                    <a:pt x="509778" y="488442"/>
                    <a:pt x="550164" y="379603"/>
                  </a:cubicBezTo>
                  <a:lnTo>
                    <a:pt x="857785" y="379603"/>
                  </a:lnTo>
                  <a:lnTo>
                    <a:pt x="1773719" y="379603"/>
                  </a:lnTo>
                  <a:lnTo>
                    <a:pt x="2889814" y="379603"/>
                  </a:lnTo>
                  <a:lnTo>
                    <a:pt x="3847664" y="379603"/>
                  </a:lnTo>
                  <a:cubicBezTo>
                    <a:pt x="3953362" y="379603"/>
                    <a:pt x="4059751" y="383667"/>
                    <a:pt x="4211526" y="383540"/>
                  </a:cubicBezTo>
                  <a:cubicBezTo>
                    <a:pt x="4252674" y="490474"/>
                    <a:pt x="4358592" y="568579"/>
                    <a:pt x="4477464" y="568579"/>
                  </a:cubicBezTo>
                  <a:cubicBezTo>
                    <a:pt x="4627324" y="568579"/>
                    <a:pt x="4740481" y="453644"/>
                    <a:pt x="4759150" y="311785"/>
                  </a:cubicBezTo>
                  <a:cubicBezTo>
                    <a:pt x="4761309" y="303403"/>
                    <a:pt x="4762198" y="294259"/>
                    <a:pt x="4761817" y="2843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7576779" y="4686770"/>
            <a:ext cx="1911766" cy="774294"/>
            <a:chOff x="0" y="0"/>
            <a:chExt cx="1411059" cy="571500"/>
          </a:xfrm>
        </p:grpSpPr>
        <p:sp>
          <p:nvSpPr>
            <p:cNvPr id="36" name="Freeform 36"/>
            <p:cNvSpPr/>
            <p:nvPr/>
          </p:nvSpPr>
          <p:spPr>
            <a:xfrm>
              <a:off x="0" y="255270"/>
              <a:ext cx="1411059" cy="69850"/>
            </a:xfrm>
            <a:custGeom>
              <a:avLst/>
              <a:gdLst/>
              <a:ahLst/>
              <a:cxnLst/>
              <a:rect l="l" t="t" r="r" b="b"/>
              <a:pathLst>
                <a:path w="1411059" h="69850">
                  <a:moveTo>
                    <a:pt x="112022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411059" y="69850"/>
                  </a:lnTo>
                  <a:lnTo>
                    <a:pt x="141105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6577454" y="4081368"/>
            <a:ext cx="1092615" cy="774294"/>
            <a:chOff x="0" y="0"/>
            <a:chExt cx="806450" cy="571500"/>
          </a:xfrm>
        </p:grpSpPr>
        <p:sp>
          <p:nvSpPr>
            <p:cNvPr id="38" name="Freeform 38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9327138" y="5283966"/>
            <a:ext cx="1092615" cy="774294"/>
            <a:chOff x="0" y="0"/>
            <a:chExt cx="806450" cy="571500"/>
          </a:xfrm>
        </p:grpSpPr>
        <p:sp>
          <p:nvSpPr>
            <p:cNvPr id="40" name="Freeform 40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0419753" y="5893471"/>
            <a:ext cx="1092615" cy="774294"/>
            <a:chOff x="0" y="0"/>
            <a:chExt cx="806450" cy="571500"/>
          </a:xfrm>
        </p:grpSpPr>
        <p:sp>
          <p:nvSpPr>
            <p:cNvPr id="42" name="Freeform 42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449678" y="6486565"/>
            <a:ext cx="1911766" cy="774294"/>
            <a:chOff x="0" y="0"/>
            <a:chExt cx="1411059" cy="571500"/>
          </a:xfrm>
        </p:grpSpPr>
        <p:sp>
          <p:nvSpPr>
            <p:cNvPr id="44" name="Freeform 44"/>
            <p:cNvSpPr/>
            <p:nvPr/>
          </p:nvSpPr>
          <p:spPr>
            <a:xfrm>
              <a:off x="0" y="255270"/>
              <a:ext cx="1411059" cy="69850"/>
            </a:xfrm>
            <a:custGeom>
              <a:avLst/>
              <a:gdLst/>
              <a:ahLst/>
              <a:cxnLst/>
              <a:rect l="l" t="t" r="r" b="b"/>
              <a:pathLst>
                <a:path w="1411059" h="69850">
                  <a:moveTo>
                    <a:pt x="112022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411059" y="69850"/>
                  </a:lnTo>
                  <a:lnTo>
                    <a:pt x="141105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278886" y="7096070"/>
            <a:ext cx="1092615" cy="774294"/>
            <a:chOff x="0" y="0"/>
            <a:chExt cx="806450" cy="571500"/>
          </a:xfrm>
        </p:grpSpPr>
        <p:sp>
          <p:nvSpPr>
            <p:cNvPr id="46" name="Freeform 46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2031458" y="7698689"/>
            <a:ext cx="2251809" cy="774294"/>
            <a:chOff x="0" y="0"/>
            <a:chExt cx="1662041" cy="571500"/>
          </a:xfrm>
        </p:grpSpPr>
        <p:sp>
          <p:nvSpPr>
            <p:cNvPr id="48" name="Freeform 48"/>
            <p:cNvSpPr/>
            <p:nvPr/>
          </p:nvSpPr>
          <p:spPr>
            <a:xfrm>
              <a:off x="0" y="255270"/>
              <a:ext cx="1662041" cy="69850"/>
            </a:xfrm>
            <a:custGeom>
              <a:avLst/>
              <a:gdLst/>
              <a:ahLst/>
              <a:cxnLst/>
              <a:rect l="l" t="t" r="r" b="b"/>
              <a:pathLst>
                <a:path w="1662041" h="69850">
                  <a:moveTo>
                    <a:pt x="137121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662041" y="69850"/>
                  </a:lnTo>
                  <a:lnTo>
                    <a:pt x="166204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4275104" y="8299988"/>
            <a:ext cx="1922787" cy="774294"/>
            <a:chOff x="0" y="0"/>
            <a:chExt cx="1419193" cy="571500"/>
          </a:xfrm>
        </p:grpSpPr>
        <p:sp>
          <p:nvSpPr>
            <p:cNvPr id="50" name="Freeform 50"/>
            <p:cNvSpPr/>
            <p:nvPr/>
          </p:nvSpPr>
          <p:spPr>
            <a:xfrm>
              <a:off x="0" y="255270"/>
              <a:ext cx="1419193" cy="69850"/>
            </a:xfrm>
            <a:custGeom>
              <a:avLst/>
              <a:gdLst/>
              <a:ahLst/>
              <a:cxnLst/>
              <a:rect l="l" t="t" r="r" b="b"/>
              <a:pathLst>
                <a:path w="1419193" h="69850">
                  <a:moveTo>
                    <a:pt x="112836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419193" y="69850"/>
                  </a:lnTo>
                  <a:lnTo>
                    <a:pt x="1419193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1" name="Freeform 51"/>
          <p:cNvSpPr/>
          <p:nvPr/>
        </p:nvSpPr>
        <p:spPr>
          <a:xfrm>
            <a:off x="489493" y="40826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652881" y="1070689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7045283" y="1511309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2782844" y="49653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5849030" y="28114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7485904" y="454345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9814285" y="39498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2882661" y="151130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651142" y="49653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-10800000">
            <a:off x="17208671" y="6737937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-10800000">
            <a:off x="16881895" y="9074282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-10800000">
            <a:off x="489493" y="8797049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-10800000">
            <a:off x="15061855" y="940105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 rot="-10800000">
            <a:off x="12279355" y="962874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 rot="-10800000">
            <a:off x="930114" y="70017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-10800000">
            <a:off x="8341488" y="940105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-10800000">
            <a:off x="4721524" y="962874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462" y="-76612"/>
            <a:ext cx="18582924" cy="10440225"/>
          </a:xfrm>
          <a:custGeom>
            <a:avLst/>
            <a:gdLst/>
            <a:ahLst/>
            <a:cxnLst/>
            <a:rect l="l" t="t" r="r" b="b"/>
            <a:pathLst>
              <a:path w="18582924" h="10440225">
                <a:moveTo>
                  <a:pt x="0" y="0"/>
                </a:moveTo>
                <a:lnTo>
                  <a:pt x="18582924" y="0"/>
                </a:lnTo>
                <a:lnTo>
                  <a:pt x="18582924" y="10440224"/>
                </a:lnTo>
                <a:lnTo>
                  <a:pt x="0" y="1044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>
            <a:off x="7630876" y="1569525"/>
            <a:ext cx="18356954" cy="6197686"/>
          </a:xfrm>
          <a:custGeom>
            <a:avLst/>
            <a:gdLst/>
            <a:ahLst/>
            <a:cxnLst/>
            <a:rect l="l" t="t" r="r" b="b"/>
            <a:pathLst>
              <a:path w="18356954" h="6197686">
                <a:moveTo>
                  <a:pt x="0" y="0"/>
                </a:moveTo>
                <a:lnTo>
                  <a:pt x="18356954" y="0"/>
                </a:lnTo>
                <a:lnTo>
                  <a:pt x="18356954" y="6197685"/>
                </a:lnTo>
                <a:lnTo>
                  <a:pt x="0" y="619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211070" y="9091190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13514999" y="0"/>
                </a:moveTo>
                <a:lnTo>
                  <a:pt x="0" y="0"/>
                </a:lnTo>
                <a:lnTo>
                  <a:pt x="0" y="4562942"/>
                </a:lnTo>
                <a:lnTo>
                  <a:pt x="13514999" y="4562942"/>
                </a:lnTo>
                <a:lnTo>
                  <a:pt x="13514999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639993" y="-2562307"/>
            <a:ext cx="15178620" cy="5124614"/>
          </a:xfrm>
          <a:custGeom>
            <a:avLst/>
            <a:gdLst/>
            <a:ahLst/>
            <a:cxnLst/>
            <a:rect l="l" t="t" r="r" b="b"/>
            <a:pathLst>
              <a:path w="15178620" h="5124614">
                <a:moveTo>
                  <a:pt x="0" y="0"/>
                </a:moveTo>
                <a:lnTo>
                  <a:pt x="15178620" y="0"/>
                </a:lnTo>
                <a:lnTo>
                  <a:pt x="15178620" y="5124614"/>
                </a:lnTo>
                <a:lnTo>
                  <a:pt x="0" y="5124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5417" y="2044618"/>
            <a:ext cx="9417166" cy="6660504"/>
          </a:xfrm>
          <a:custGeom>
            <a:avLst/>
            <a:gdLst/>
            <a:ahLst/>
            <a:cxnLst/>
            <a:rect l="l" t="t" r="r" b="b"/>
            <a:pathLst>
              <a:path w="9417166" h="6660504">
                <a:moveTo>
                  <a:pt x="0" y="0"/>
                </a:moveTo>
                <a:lnTo>
                  <a:pt x="9417166" y="0"/>
                </a:lnTo>
                <a:lnTo>
                  <a:pt x="9417166" y="6660505"/>
                </a:lnTo>
                <a:lnTo>
                  <a:pt x="0" y="66605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557248">
            <a:off x="4692592" y="1899586"/>
            <a:ext cx="5870276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متشکرم!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 rot="-1295127">
            <a:off x="6565767" y="7335645"/>
            <a:ext cx="682126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fa-IR" sz="2899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در اینجا یک بیانیه پایانی یا فراخوان برای اقدام بنویسید.</a:t>
            </a:r>
            <a:endParaRPr lang="en-US" sz="2899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17416" y="477696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62041" y="7142407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3166" y="1767385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90988" y="1625003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79354" y="8065844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031609" y="675424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35471" y="440305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35417" y="9148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9321" y="925830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03929" y="114254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233820" y="477696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803917" y="897734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679354" y="162500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766329" y="925830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318738" y="87496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15704" y="-4675279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4" y="0"/>
                </a:lnTo>
                <a:lnTo>
                  <a:pt x="20226544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 flipH="1">
            <a:off x="-2847533" y="3325824"/>
            <a:ext cx="16854854" cy="5690545"/>
          </a:xfrm>
          <a:custGeom>
            <a:avLst/>
            <a:gdLst/>
            <a:ahLst/>
            <a:cxnLst/>
            <a:rect l="l" t="t" r="r" b="b"/>
            <a:pathLst>
              <a:path w="16854854" h="5690545">
                <a:moveTo>
                  <a:pt x="16854854" y="0"/>
                </a:moveTo>
                <a:lnTo>
                  <a:pt x="0" y="0"/>
                </a:lnTo>
                <a:lnTo>
                  <a:pt x="0" y="5690545"/>
                </a:lnTo>
                <a:lnTo>
                  <a:pt x="16854854" y="5690545"/>
                </a:lnTo>
                <a:lnTo>
                  <a:pt x="16854854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0539">
            <a:off x="11237505" y="7359375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5747" y="6558101"/>
            <a:ext cx="1142461" cy="1222478"/>
          </a:xfrm>
          <a:custGeom>
            <a:avLst/>
            <a:gdLst/>
            <a:ahLst/>
            <a:cxnLst/>
            <a:rect l="l" t="t" r="r" b="b"/>
            <a:pathLst>
              <a:path w="1142461" h="1222478">
                <a:moveTo>
                  <a:pt x="0" y="0"/>
                </a:moveTo>
                <a:lnTo>
                  <a:pt x="1142460" y="0"/>
                </a:lnTo>
                <a:lnTo>
                  <a:pt x="1142460" y="1222478"/>
                </a:lnTo>
                <a:lnTo>
                  <a:pt x="0" y="1222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61686" y="6384616"/>
            <a:ext cx="1114082" cy="1192111"/>
          </a:xfrm>
          <a:custGeom>
            <a:avLst/>
            <a:gdLst/>
            <a:ahLst/>
            <a:cxnLst/>
            <a:rect l="l" t="t" r="r" b="b"/>
            <a:pathLst>
              <a:path w="1114082" h="1192111">
                <a:moveTo>
                  <a:pt x="0" y="0"/>
                </a:moveTo>
                <a:lnTo>
                  <a:pt x="1114082" y="0"/>
                </a:lnTo>
                <a:lnTo>
                  <a:pt x="1114082" y="1192111"/>
                </a:lnTo>
                <a:lnTo>
                  <a:pt x="0" y="1192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0340" y="4568681"/>
            <a:ext cx="1325206" cy="1240875"/>
          </a:xfrm>
          <a:custGeom>
            <a:avLst/>
            <a:gdLst/>
            <a:ahLst/>
            <a:cxnLst/>
            <a:rect l="l" t="t" r="r" b="b"/>
            <a:pathLst>
              <a:path w="1325206" h="1240875">
                <a:moveTo>
                  <a:pt x="0" y="0"/>
                </a:moveTo>
                <a:lnTo>
                  <a:pt x="1325206" y="0"/>
                </a:lnTo>
                <a:lnTo>
                  <a:pt x="1325206" y="1240875"/>
                </a:lnTo>
                <a:lnTo>
                  <a:pt x="0" y="1240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41071" y="4666952"/>
            <a:ext cx="1582324" cy="1044334"/>
          </a:xfrm>
          <a:custGeom>
            <a:avLst/>
            <a:gdLst/>
            <a:ahLst/>
            <a:cxnLst/>
            <a:rect l="l" t="t" r="r" b="b"/>
            <a:pathLst>
              <a:path w="1582324" h="1044334">
                <a:moveTo>
                  <a:pt x="0" y="0"/>
                </a:moveTo>
                <a:lnTo>
                  <a:pt x="1582324" y="0"/>
                </a:lnTo>
                <a:lnTo>
                  <a:pt x="1582324" y="1044334"/>
                </a:lnTo>
                <a:lnTo>
                  <a:pt x="0" y="104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52834" y="4555320"/>
            <a:ext cx="1625126" cy="1267598"/>
          </a:xfrm>
          <a:custGeom>
            <a:avLst/>
            <a:gdLst/>
            <a:ahLst/>
            <a:cxnLst/>
            <a:rect l="l" t="t" r="r" b="b"/>
            <a:pathLst>
              <a:path w="1625126" h="1267598">
                <a:moveTo>
                  <a:pt x="0" y="0"/>
                </a:moveTo>
                <a:lnTo>
                  <a:pt x="1625125" y="0"/>
                </a:lnTo>
                <a:lnTo>
                  <a:pt x="1625125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09981" y="6558101"/>
            <a:ext cx="1249388" cy="1256240"/>
          </a:xfrm>
          <a:custGeom>
            <a:avLst/>
            <a:gdLst/>
            <a:ahLst/>
            <a:cxnLst/>
            <a:rect l="l" t="t" r="r" b="b"/>
            <a:pathLst>
              <a:path w="1249388" h="1256240">
                <a:moveTo>
                  <a:pt x="0" y="0"/>
                </a:moveTo>
                <a:lnTo>
                  <a:pt x="1249388" y="0"/>
                </a:lnTo>
                <a:lnTo>
                  <a:pt x="1249388" y="1256241"/>
                </a:lnTo>
                <a:lnTo>
                  <a:pt x="0" y="1256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57077" y="6505212"/>
            <a:ext cx="916400" cy="1229317"/>
          </a:xfrm>
          <a:custGeom>
            <a:avLst/>
            <a:gdLst/>
            <a:ahLst/>
            <a:cxnLst/>
            <a:rect l="l" t="t" r="r" b="b"/>
            <a:pathLst>
              <a:path w="916400" h="1229317">
                <a:moveTo>
                  <a:pt x="0" y="0"/>
                </a:moveTo>
                <a:lnTo>
                  <a:pt x="916400" y="0"/>
                </a:lnTo>
                <a:lnTo>
                  <a:pt x="916400" y="1229317"/>
                </a:lnTo>
                <a:lnTo>
                  <a:pt x="0" y="12293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8715" y="4405235"/>
            <a:ext cx="1700734" cy="1567767"/>
          </a:xfrm>
          <a:custGeom>
            <a:avLst/>
            <a:gdLst/>
            <a:ahLst/>
            <a:cxnLst/>
            <a:rect l="l" t="t" r="r" b="b"/>
            <a:pathLst>
              <a:path w="1700734" h="1567767">
                <a:moveTo>
                  <a:pt x="0" y="0"/>
                </a:moveTo>
                <a:lnTo>
                  <a:pt x="1700734" y="0"/>
                </a:lnTo>
                <a:lnTo>
                  <a:pt x="1700734" y="1567767"/>
                </a:lnTo>
                <a:lnTo>
                  <a:pt x="0" y="15677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67417" y="6637509"/>
            <a:ext cx="1317599" cy="1063662"/>
          </a:xfrm>
          <a:custGeom>
            <a:avLst/>
            <a:gdLst/>
            <a:ahLst/>
            <a:cxnLst/>
            <a:rect l="l" t="t" r="r" b="b"/>
            <a:pathLst>
              <a:path w="1317599" h="1063662">
                <a:moveTo>
                  <a:pt x="0" y="0"/>
                </a:moveTo>
                <a:lnTo>
                  <a:pt x="1317600" y="0"/>
                </a:lnTo>
                <a:lnTo>
                  <a:pt x="1317600" y="1063662"/>
                </a:lnTo>
                <a:lnTo>
                  <a:pt x="0" y="106366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79509" y="4399514"/>
            <a:ext cx="1579209" cy="1579209"/>
          </a:xfrm>
          <a:custGeom>
            <a:avLst/>
            <a:gdLst/>
            <a:ahLst/>
            <a:cxnLst/>
            <a:rect l="l" t="t" r="r" b="b"/>
            <a:pathLst>
              <a:path w="1579209" h="1579209">
                <a:moveTo>
                  <a:pt x="0" y="0"/>
                </a:moveTo>
                <a:lnTo>
                  <a:pt x="1579209" y="0"/>
                </a:lnTo>
                <a:lnTo>
                  <a:pt x="1579209" y="1579209"/>
                </a:lnTo>
                <a:lnTo>
                  <a:pt x="0" y="15792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39581" y="4389542"/>
            <a:ext cx="1599153" cy="1599153"/>
          </a:xfrm>
          <a:custGeom>
            <a:avLst/>
            <a:gdLst/>
            <a:ahLst/>
            <a:cxnLst/>
            <a:rect l="l" t="t" r="r" b="b"/>
            <a:pathLst>
              <a:path w="1599153" h="1599153">
                <a:moveTo>
                  <a:pt x="0" y="0"/>
                </a:moveTo>
                <a:lnTo>
                  <a:pt x="1599154" y="0"/>
                </a:lnTo>
                <a:lnTo>
                  <a:pt x="1599154" y="1599153"/>
                </a:lnTo>
                <a:lnTo>
                  <a:pt x="0" y="159915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85017" y="4619449"/>
            <a:ext cx="1106195" cy="1139339"/>
          </a:xfrm>
          <a:custGeom>
            <a:avLst/>
            <a:gdLst/>
            <a:ahLst/>
            <a:cxnLst/>
            <a:rect l="l" t="t" r="r" b="b"/>
            <a:pathLst>
              <a:path w="1106195" h="1139339">
                <a:moveTo>
                  <a:pt x="0" y="0"/>
                </a:moveTo>
                <a:lnTo>
                  <a:pt x="1106195" y="0"/>
                </a:lnTo>
                <a:lnTo>
                  <a:pt x="1106195" y="1139339"/>
                </a:lnTo>
                <a:lnTo>
                  <a:pt x="0" y="11393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500357" y="4581738"/>
            <a:ext cx="1717530" cy="1214762"/>
          </a:xfrm>
          <a:custGeom>
            <a:avLst/>
            <a:gdLst/>
            <a:ahLst/>
            <a:cxnLst/>
            <a:rect l="l" t="t" r="r" b="b"/>
            <a:pathLst>
              <a:path w="1717530" h="1214762">
                <a:moveTo>
                  <a:pt x="0" y="0"/>
                </a:moveTo>
                <a:lnTo>
                  <a:pt x="1717530" y="0"/>
                </a:lnTo>
                <a:lnTo>
                  <a:pt x="1717530" y="1214762"/>
                </a:lnTo>
                <a:lnTo>
                  <a:pt x="0" y="121476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435048" y="6672807"/>
            <a:ext cx="1462520" cy="1026423"/>
          </a:xfrm>
          <a:custGeom>
            <a:avLst/>
            <a:gdLst/>
            <a:ahLst/>
            <a:cxnLst/>
            <a:rect l="l" t="t" r="r" b="b"/>
            <a:pathLst>
              <a:path w="1462520" h="1026423">
                <a:moveTo>
                  <a:pt x="0" y="0"/>
                </a:moveTo>
                <a:lnTo>
                  <a:pt x="1462520" y="0"/>
                </a:lnTo>
                <a:lnTo>
                  <a:pt x="1462520" y="1026424"/>
                </a:lnTo>
                <a:lnTo>
                  <a:pt x="0" y="102642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526554" y="6637509"/>
            <a:ext cx="1209141" cy="1097020"/>
          </a:xfrm>
          <a:custGeom>
            <a:avLst/>
            <a:gdLst/>
            <a:ahLst/>
            <a:cxnLst/>
            <a:rect l="l" t="t" r="r" b="b"/>
            <a:pathLst>
              <a:path w="1209141" h="1097020">
                <a:moveTo>
                  <a:pt x="0" y="0"/>
                </a:moveTo>
                <a:lnTo>
                  <a:pt x="1209141" y="0"/>
                </a:lnTo>
                <a:lnTo>
                  <a:pt x="1209141" y="1097020"/>
                </a:lnTo>
                <a:lnTo>
                  <a:pt x="0" y="109702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51008" y="1133402"/>
            <a:ext cx="16230600" cy="1726089"/>
            <a:chOff x="0" y="-66675"/>
            <a:chExt cx="21640800" cy="230145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66675"/>
              <a:ext cx="21640800" cy="1346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fa-IR" sz="6999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صفحه منبع</a:t>
              </a:r>
              <a:endParaRPr lang="en-US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716686"/>
              <a:ext cx="21640800" cy="518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fa-IR" sz="21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از این نمادها و تصاویر در ارائه </a:t>
              </a:r>
              <a:r>
                <a:rPr lang="en-US" sz="21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Canva </a:t>
              </a:r>
              <a:r>
                <a:rPr lang="fa-IR" sz="21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خود استفاده کنید. طراحی مبارک! فراموش نکنید که قبل از ارائه این صفحه را حذف کنید.</a:t>
              </a:r>
              <a:endParaRPr lang="en-US" sz="21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03904" y="-4500535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4" y="0"/>
                </a:lnTo>
                <a:lnTo>
                  <a:pt x="20226544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 flipH="1">
            <a:off x="-662365" y="3380815"/>
            <a:ext cx="16854854" cy="5690545"/>
          </a:xfrm>
          <a:custGeom>
            <a:avLst/>
            <a:gdLst/>
            <a:ahLst/>
            <a:cxnLst/>
            <a:rect l="l" t="t" r="r" b="b"/>
            <a:pathLst>
              <a:path w="16854854" h="5690545">
                <a:moveTo>
                  <a:pt x="16854854" y="0"/>
                </a:moveTo>
                <a:lnTo>
                  <a:pt x="0" y="0"/>
                </a:lnTo>
                <a:lnTo>
                  <a:pt x="0" y="5690545"/>
                </a:lnTo>
                <a:lnTo>
                  <a:pt x="16854854" y="5690545"/>
                </a:lnTo>
                <a:lnTo>
                  <a:pt x="16854854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0539">
            <a:off x="11249305" y="753411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Diamond 5">
            <a:extLst>
              <a:ext uri="{FF2B5EF4-FFF2-40B4-BE49-F238E27FC236}">
                <a16:creationId xmlns:a16="http://schemas.microsoft.com/office/drawing/2014/main" id="{9FC458B3-CE1F-DE68-6D73-8FB9F2BB22BC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Isosceles Triangle 51">
            <a:extLst>
              <a:ext uri="{FF2B5EF4-FFF2-40B4-BE49-F238E27FC236}">
                <a16:creationId xmlns:a16="http://schemas.microsoft.com/office/drawing/2014/main" id="{54FC51B9-6F02-E89D-F06D-EF671D55EF51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Isosceles Triangle 57">
            <a:extLst>
              <a:ext uri="{FF2B5EF4-FFF2-40B4-BE49-F238E27FC236}">
                <a16:creationId xmlns:a16="http://schemas.microsoft.com/office/drawing/2014/main" id="{A8A3BB29-B1FA-CBE6-6E3C-24ADBF7BBFEC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7F50B5B5-C199-1294-AB93-67DCC7F2971C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7" name="Parallelogram 15">
            <a:extLst>
              <a:ext uri="{FF2B5EF4-FFF2-40B4-BE49-F238E27FC236}">
                <a16:creationId xmlns:a16="http://schemas.microsoft.com/office/drawing/2014/main" id="{489213DC-2030-1691-D99D-6020E8A5671C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01D02C73-6325-4FBC-6516-F6559661141A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9" name="Rectangle 30">
            <a:extLst>
              <a:ext uri="{FF2B5EF4-FFF2-40B4-BE49-F238E27FC236}">
                <a16:creationId xmlns:a16="http://schemas.microsoft.com/office/drawing/2014/main" id="{1DD9FFAC-78FE-6942-122C-847D78C196FD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F3357F36-E641-1BED-80C1-BD160E7F8976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BEE9EED4-6B4F-5729-DBAA-DB72617D76E5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2" name="Pie 24">
            <a:extLst>
              <a:ext uri="{FF2B5EF4-FFF2-40B4-BE49-F238E27FC236}">
                <a16:creationId xmlns:a16="http://schemas.microsoft.com/office/drawing/2014/main" id="{F456377F-EC52-4BD3-3CC9-BF929C920C53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3" name="Block Arc 14">
            <a:extLst>
              <a:ext uri="{FF2B5EF4-FFF2-40B4-BE49-F238E27FC236}">
                <a16:creationId xmlns:a16="http://schemas.microsoft.com/office/drawing/2014/main" id="{D98C84D3-B818-0A89-23F4-8989C0348B1C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4" name="Block Arc 41">
            <a:extLst>
              <a:ext uri="{FF2B5EF4-FFF2-40B4-BE49-F238E27FC236}">
                <a16:creationId xmlns:a16="http://schemas.microsoft.com/office/drawing/2014/main" id="{66555AD5-FF9A-DEF6-D887-2BE0376A2B7C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5" name="Right Triangle 17">
            <a:extLst>
              <a:ext uri="{FF2B5EF4-FFF2-40B4-BE49-F238E27FC236}">
                <a16:creationId xmlns:a16="http://schemas.microsoft.com/office/drawing/2014/main" id="{39F1C4C9-EB41-7291-AE61-65D82BF5A0E2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6" name="Oval 66">
            <a:extLst>
              <a:ext uri="{FF2B5EF4-FFF2-40B4-BE49-F238E27FC236}">
                <a16:creationId xmlns:a16="http://schemas.microsoft.com/office/drawing/2014/main" id="{11E6949A-3601-BE9D-EE6F-BE1EE9E2CD6C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D237A5C6-2024-B1E7-0807-822657BAE198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" name="Frame 17">
            <a:extLst>
              <a:ext uri="{FF2B5EF4-FFF2-40B4-BE49-F238E27FC236}">
                <a16:creationId xmlns:a16="http://schemas.microsoft.com/office/drawing/2014/main" id="{CD7C0084-BA98-59DD-519B-706A1393DAC3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9" name="Teardrop 1">
            <a:extLst>
              <a:ext uri="{FF2B5EF4-FFF2-40B4-BE49-F238E27FC236}">
                <a16:creationId xmlns:a16="http://schemas.microsoft.com/office/drawing/2014/main" id="{1FAC1EA9-B878-3C6E-29CA-10C55B0DB957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0" name="Rectangle 130">
            <a:extLst>
              <a:ext uri="{FF2B5EF4-FFF2-40B4-BE49-F238E27FC236}">
                <a16:creationId xmlns:a16="http://schemas.microsoft.com/office/drawing/2014/main" id="{04394762-C143-D7CF-E9A7-530E932900CD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1" name="Right Triangle 17">
            <a:extLst>
              <a:ext uri="{FF2B5EF4-FFF2-40B4-BE49-F238E27FC236}">
                <a16:creationId xmlns:a16="http://schemas.microsoft.com/office/drawing/2014/main" id="{75932FEA-2368-E2A0-1557-4F71A93B7F3F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2" name="Right Triangle 17">
            <a:extLst>
              <a:ext uri="{FF2B5EF4-FFF2-40B4-BE49-F238E27FC236}">
                <a16:creationId xmlns:a16="http://schemas.microsoft.com/office/drawing/2014/main" id="{2D9F290D-4BD9-B7AB-BF31-FA4E87328026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3" name="Right Triangle 17">
            <a:extLst>
              <a:ext uri="{FF2B5EF4-FFF2-40B4-BE49-F238E27FC236}">
                <a16:creationId xmlns:a16="http://schemas.microsoft.com/office/drawing/2014/main" id="{A8DB7013-3A69-5C18-2C8F-30E8D7DF5887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4" name="Oval 44">
            <a:extLst>
              <a:ext uri="{FF2B5EF4-FFF2-40B4-BE49-F238E27FC236}">
                <a16:creationId xmlns:a16="http://schemas.microsoft.com/office/drawing/2014/main" id="{98D6D65A-E60A-1966-27F1-36D982703883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5" name="Google Shape;6000;p67">
            <a:extLst>
              <a:ext uri="{FF2B5EF4-FFF2-40B4-BE49-F238E27FC236}">
                <a16:creationId xmlns:a16="http://schemas.microsoft.com/office/drawing/2014/main" id="{C270724F-BF5F-E353-1106-9A185A4330F3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46" name="Google Shape;6029;p67">
            <a:extLst>
              <a:ext uri="{FF2B5EF4-FFF2-40B4-BE49-F238E27FC236}">
                <a16:creationId xmlns:a16="http://schemas.microsoft.com/office/drawing/2014/main" id="{8AE691B1-4067-FE8A-A5A8-0AE2E43188BF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bg1"/>
          </a:solidFill>
        </p:grpSpPr>
        <p:sp>
          <p:nvSpPr>
            <p:cNvPr id="47" name="Google Shape;6030;p67">
              <a:extLst>
                <a:ext uri="{FF2B5EF4-FFF2-40B4-BE49-F238E27FC236}">
                  <a16:creationId xmlns:a16="http://schemas.microsoft.com/office/drawing/2014/main" id="{3B599C98-7E96-485A-BE17-4BB0CF93B7E6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31;p67">
              <a:extLst>
                <a:ext uri="{FF2B5EF4-FFF2-40B4-BE49-F238E27FC236}">
                  <a16:creationId xmlns:a16="http://schemas.microsoft.com/office/drawing/2014/main" id="{4E21DA85-DD08-6499-2721-D71C9DD25528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32;p67">
              <a:extLst>
                <a:ext uri="{FF2B5EF4-FFF2-40B4-BE49-F238E27FC236}">
                  <a16:creationId xmlns:a16="http://schemas.microsoft.com/office/drawing/2014/main" id="{8282CBF8-E948-B86B-143C-541078261D35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33;p67">
              <a:extLst>
                <a:ext uri="{FF2B5EF4-FFF2-40B4-BE49-F238E27FC236}">
                  <a16:creationId xmlns:a16="http://schemas.microsoft.com/office/drawing/2014/main" id="{90A2823A-23C0-5F22-202F-76D46EADA192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1" name="Google Shape;6066;p67">
            <a:extLst>
              <a:ext uri="{FF2B5EF4-FFF2-40B4-BE49-F238E27FC236}">
                <a16:creationId xmlns:a16="http://schemas.microsoft.com/office/drawing/2014/main" id="{8BD08D60-C56D-4730-F21A-737705F0065F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bg1"/>
          </a:solidFill>
        </p:grpSpPr>
        <p:sp>
          <p:nvSpPr>
            <p:cNvPr id="52" name="Google Shape;6067;p67">
              <a:extLst>
                <a:ext uri="{FF2B5EF4-FFF2-40B4-BE49-F238E27FC236}">
                  <a16:creationId xmlns:a16="http://schemas.microsoft.com/office/drawing/2014/main" id="{5A0DB6D3-9B18-9265-9EDA-D7CC3F1B0549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068;p67">
              <a:extLst>
                <a:ext uri="{FF2B5EF4-FFF2-40B4-BE49-F238E27FC236}">
                  <a16:creationId xmlns:a16="http://schemas.microsoft.com/office/drawing/2014/main" id="{54D9982A-8E12-7785-64B2-0DD7973B6C32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5976;p67">
            <a:extLst>
              <a:ext uri="{FF2B5EF4-FFF2-40B4-BE49-F238E27FC236}">
                <a16:creationId xmlns:a16="http://schemas.microsoft.com/office/drawing/2014/main" id="{4E87E28A-DD21-8026-5C5A-8FA4BECD111E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bg1"/>
          </a:solidFill>
        </p:grpSpPr>
        <p:sp>
          <p:nvSpPr>
            <p:cNvPr id="55" name="Google Shape;5977;p67">
              <a:extLst>
                <a:ext uri="{FF2B5EF4-FFF2-40B4-BE49-F238E27FC236}">
                  <a16:creationId xmlns:a16="http://schemas.microsoft.com/office/drawing/2014/main" id="{7FBEAF41-2341-DB84-5159-3E943916869F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5978;p67">
              <a:extLst>
                <a:ext uri="{FF2B5EF4-FFF2-40B4-BE49-F238E27FC236}">
                  <a16:creationId xmlns:a16="http://schemas.microsoft.com/office/drawing/2014/main" id="{F8B14FD4-534F-B79D-EF10-7C92873F8AAA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5979;p67">
              <a:extLst>
                <a:ext uri="{FF2B5EF4-FFF2-40B4-BE49-F238E27FC236}">
                  <a16:creationId xmlns:a16="http://schemas.microsoft.com/office/drawing/2014/main" id="{8173257A-3355-756C-DDF1-1F6158007945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5989;p67">
            <a:extLst>
              <a:ext uri="{FF2B5EF4-FFF2-40B4-BE49-F238E27FC236}">
                <a16:creationId xmlns:a16="http://schemas.microsoft.com/office/drawing/2014/main" id="{BBDEDB82-8636-82CC-1815-FAA7A14EFD4D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bg1"/>
          </a:solidFill>
        </p:grpSpPr>
        <p:sp>
          <p:nvSpPr>
            <p:cNvPr id="59" name="Google Shape;5990;p67">
              <a:extLst>
                <a:ext uri="{FF2B5EF4-FFF2-40B4-BE49-F238E27FC236}">
                  <a16:creationId xmlns:a16="http://schemas.microsoft.com/office/drawing/2014/main" id="{E850FB88-D437-B1B9-CCC5-09D5C0443A3B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5991;p67">
              <a:extLst>
                <a:ext uri="{FF2B5EF4-FFF2-40B4-BE49-F238E27FC236}">
                  <a16:creationId xmlns:a16="http://schemas.microsoft.com/office/drawing/2014/main" id="{B17AE4B0-F7D9-5B36-4541-6F5AF406B945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5992;p67">
              <a:extLst>
                <a:ext uri="{FF2B5EF4-FFF2-40B4-BE49-F238E27FC236}">
                  <a16:creationId xmlns:a16="http://schemas.microsoft.com/office/drawing/2014/main" id="{567BADF3-733D-F083-6761-AE237E69CC6F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007;p67">
            <a:extLst>
              <a:ext uri="{FF2B5EF4-FFF2-40B4-BE49-F238E27FC236}">
                <a16:creationId xmlns:a16="http://schemas.microsoft.com/office/drawing/2014/main" id="{6FF2FD04-44AF-9120-4BE9-E7A81406968D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bg1"/>
          </a:solidFill>
        </p:grpSpPr>
        <p:sp>
          <p:nvSpPr>
            <p:cNvPr id="63" name="Google Shape;6008;p67">
              <a:extLst>
                <a:ext uri="{FF2B5EF4-FFF2-40B4-BE49-F238E27FC236}">
                  <a16:creationId xmlns:a16="http://schemas.microsoft.com/office/drawing/2014/main" id="{D80DEF31-F329-9EDB-C2AB-1F8A194CA88A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009;p67">
              <a:extLst>
                <a:ext uri="{FF2B5EF4-FFF2-40B4-BE49-F238E27FC236}">
                  <a16:creationId xmlns:a16="http://schemas.microsoft.com/office/drawing/2014/main" id="{EF6EDBC2-E54D-8CA1-FAEC-1025167E226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6018;p67">
            <a:extLst>
              <a:ext uri="{FF2B5EF4-FFF2-40B4-BE49-F238E27FC236}">
                <a16:creationId xmlns:a16="http://schemas.microsoft.com/office/drawing/2014/main" id="{CDDE68C7-F4CA-446C-E0B4-32AF21167EBE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bg1"/>
          </a:solidFill>
        </p:grpSpPr>
        <p:sp>
          <p:nvSpPr>
            <p:cNvPr id="66" name="Google Shape;6019;p67">
              <a:extLst>
                <a:ext uri="{FF2B5EF4-FFF2-40B4-BE49-F238E27FC236}">
                  <a16:creationId xmlns:a16="http://schemas.microsoft.com/office/drawing/2014/main" id="{495DD518-0FE7-FE72-0343-C26B6410CEDF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020;p67">
              <a:extLst>
                <a:ext uri="{FF2B5EF4-FFF2-40B4-BE49-F238E27FC236}">
                  <a16:creationId xmlns:a16="http://schemas.microsoft.com/office/drawing/2014/main" id="{875506FE-8592-1795-C913-552893B198E1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021;p67">
              <a:extLst>
                <a:ext uri="{FF2B5EF4-FFF2-40B4-BE49-F238E27FC236}">
                  <a16:creationId xmlns:a16="http://schemas.microsoft.com/office/drawing/2014/main" id="{FAA817C0-19F4-4F76-E804-4DC86B91C30B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022;p67">
              <a:extLst>
                <a:ext uri="{FF2B5EF4-FFF2-40B4-BE49-F238E27FC236}">
                  <a16:creationId xmlns:a16="http://schemas.microsoft.com/office/drawing/2014/main" id="{1AB4E515-E05A-B768-2984-A16179DBAC34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023;p67">
              <a:extLst>
                <a:ext uri="{FF2B5EF4-FFF2-40B4-BE49-F238E27FC236}">
                  <a16:creationId xmlns:a16="http://schemas.microsoft.com/office/drawing/2014/main" id="{19B5D59F-DD47-E4E5-782D-D137D7E05A6F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024;p67">
              <a:extLst>
                <a:ext uri="{FF2B5EF4-FFF2-40B4-BE49-F238E27FC236}">
                  <a16:creationId xmlns:a16="http://schemas.microsoft.com/office/drawing/2014/main" id="{B3BD5668-FC9D-104F-D592-6A06C58874B1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025;p67">
              <a:extLst>
                <a:ext uri="{FF2B5EF4-FFF2-40B4-BE49-F238E27FC236}">
                  <a16:creationId xmlns:a16="http://schemas.microsoft.com/office/drawing/2014/main" id="{C4C611A6-D2A6-A248-014D-46E2275B8254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73" name="Google Shape;6043;p67">
            <a:extLst>
              <a:ext uri="{FF2B5EF4-FFF2-40B4-BE49-F238E27FC236}">
                <a16:creationId xmlns:a16="http://schemas.microsoft.com/office/drawing/2014/main" id="{D1EF8EDB-D18A-A02F-C8B4-7D84E9C0185D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74" name="Google Shape;6052;p67">
            <a:extLst>
              <a:ext uri="{FF2B5EF4-FFF2-40B4-BE49-F238E27FC236}">
                <a16:creationId xmlns:a16="http://schemas.microsoft.com/office/drawing/2014/main" id="{8FBA8EDC-0EDD-909A-B294-C8C32E509C91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bg1"/>
          </a:solidFill>
        </p:grpSpPr>
        <p:sp>
          <p:nvSpPr>
            <p:cNvPr id="75" name="Google Shape;6053;p67">
              <a:extLst>
                <a:ext uri="{FF2B5EF4-FFF2-40B4-BE49-F238E27FC236}">
                  <a16:creationId xmlns:a16="http://schemas.microsoft.com/office/drawing/2014/main" id="{5627ADDC-8045-8137-73BB-39FA6DC76A2A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54;p67">
              <a:extLst>
                <a:ext uri="{FF2B5EF4-FFF2-40B4-BE49-F238E27FC236}">
                  <a16:creationId xmlns:a16="http://schemas.microsoft.com/office/drawing/2014/main" id="{322BB0A4-F8DD-A261-EEF1-8408B8CC42E8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55;p67">
              <a:extLst>
                <a:ext uri="{FF2B5EF4-FFF2-40B4-BE49-F238E27FC236}">
                  <a16:creationId xmlns:a16="http://schemas.microsoft.com/office/drawing/2014/main" id="{79024937-2CA3-056E-B721-8AE6FF7CCAB0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8" name="Google Shape;6078;p67">
            <a:extLst>
              <a:ext uri="{FF2B5EF4-FFF2-40B4-BE49-F238E27FC236}">
                <a16:creationId xmlns:a16="http://schemas.microsoft.com/office/drawing/2014/main" id="{D8B5F2C3-E637-6917-244D-85D94C148D31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bg1"/>
          </a:solidFill>
        </p:grpSpPr>
        <p:sp>
          <p:nvSpPr>
            <p:cNvPr id="79" name="Google Shape;6079;p67">
              <a:extLst>
                <a:ext uri="{FF2B5EF4-FFF2-40B4-BE49-F238E27FC236}">
                  <a16:creationId xmlns:a16="http://schemas.microsoft.com/office/drawing/2014/main" id="{BBB99B82-1D45-931A-0877-F68BAF7149E6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080;p67">
              <a:extLst>
                <a:ext uri="{FF2B5EF4-FFF2-40B4-BE49-F238E27FC236}">
                  <a16:creationId xmlns:a16="http://schemas.microsoft.com/office/drawing/2014/main" id="{265711DD-FA98-5352-E9B2-65F9B23F6363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81;p67">
              <a:extLst>
                <a:ext uri="{FF2B5EF4-FFF2-40B4-BE49-F238E27FC236}">
                  <a16:creationId xmlns:a16="http://schemas.microsoft.com/office/drawing/2014/main" id="{97F66609-08B9-6EEB-24DB-957ADAFC2AFD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82;p67">
              <a:extLst>
                <a:ext uri="{FF2B5EF4-FFF2-40B4-BE49-F238E27FC236}">
                  <a16:creationId xmlns:a16="http://schemas.microsoft.com/office/drawing/2014/main" id="{3C1F1D23-B3FE-963D-DF8D-503C4CDF6822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3" name="Google Shape;6110;p67">
            <a:extLst>
              <a:ext uri="{FF2B5EF4-FFF2-40B4-BE49-F238E27FC236}">
                <a16:creationId xmlns:a16="http://schemas.microsoft.com/office/drawing/2014/main" id="{059A479E-356C-B0DC-CDD2-37DD55D59EAD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bg1"/>
          </a:solidFill>
        </p:grpSpPr>
        <p:sp>
          <p:nvSpPr>
            <p:cNvPr id="84" name="Google Shape;6111;p67">
              <a:extLst>
                <a:ext uri="{FF2B5EF4-FFF2-40B4-BE49-F238E27FC236}">
                  <a16:creationId xmlns:a16="http://schemas.microsoft.com/office/drawing/2014/main" id="{23FF9E25-BAE0-7650-2506-8A0CF82B660B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112;p67">
              <a:extLst>
                <a:ext uri="{FF2B5EF4-FFF2-40B4-BE49-F238E27FC236}">
                  <a16:creationId xmlns:a16="http://schemas.microsoft.com/office/drawing/2014/main" id="{68597D23-BE85-F2E8-851B-0C680CFCFE6E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6" name="Google Shape;5972;p67">
            <a:extLst>
              <a:ext uri="{FF2B5EF4-FFF2-40B4-BE49-F238E27FC236}">
                <a16:creationId xmlns:a16="http://schemas.microsoft.com/office/drawing/2014/main" id="{D013FED7-F6BC-2B0E-F6E8-AFCB2CD2227B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bg1"/>
          </a:solidFill>
        </p:grpSpPr>
        <p:sp>
          <p:nvSpPr>
            <p:cNvPr id="87" name="Google Shape;5973;p67">
              <a:extLst>
                <a:ext uri="{FF2B5EF4-FFF2-40B4-BE49-F238E27FC236}">
                  <a16:creationId xmlns:a16="http://schemas.microsoft.com/office/drawing/2014/main" id="{38708582-077A-BF41-2A31-AC9271AC3086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5974;p67">
              <a:extLst>
                <a:ext uri="{FF2B5EF4-FFF2-40B4-BE49-F238E27FC236}">
                  <a16:creationId xmlns:a16="http://schemas.microsoft.com/office/drawing/2014/main" id="{1E70E7DE-0FBE-7F63-6777-C767175208C1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5975;p67">
              <a:extLst>
                <a:ext uri="{FF2B5EF4-FFF2-40B4-BE49-F238E27FC236}">
                  <a16:creationId xmlns:a16="http://schemas.microsoft.com/office/drawing/2014/main" id="{2ED8EB6E-DB84-453A-8602-CB0E457EB3FB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0" name="Google Shape;5984;p67">
            <a:extLst>
              <a:ext uri="{FF2B5EF4-FFF2-40B4-BE49-F238E27FC236}">
                <a16:creationId xmlns:a16="http://schemas.microsoft.com/office/drawing/2014/main" id="{10CE09E4-C2F3-8CC0-CC56-8D1044DDA4E9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bg1"/>
          </a:solidFill>
        </p:grpSpPr>
        <p:sp>
          <p:nvSpPr>
            <p:cNvPr id="91" name="Google Shape;5985;p67">
              <a:extLst>
                <a:ext uri="{FF2B5EF4-FFF2-40B4-BE49-F238E27FC236}">
                  <a16:creationId xmlns:a16="http://schemas.microsoft.com/office/drawing/2014/main" id="{B286BD0A-9DF3-BA3F-BE83-A3EE08BA2608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5986;p67">
              <a:extLst>
                <a:ext uri="{FF2B5EF4-FFF2-40B4-BE49-F238E27FC236}">
                  <a16:creationId xmlns:a16="http://schemas.microsoft.com/office/drawing/2014/main" id="{2A6E3121-D176-5874-67A3-895B9F43BC32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5987;p67">
              <a:extLst>
                <a:ext uri="{FF2B5EF4-FFF2-40B4-BE49-F238E27FC236}">
                  <a16:creationId xmlns:a16="http://schemas.microsoft.com/office/drawing/2014/main" id="{2DCC11B3-2C62-1ABF-0CED-D3BD8DA01B38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5988;p67">
              <a:extLst>
                <a:ext uri="{FF2B5EF4-FFF2-40B4-BE49-F238E27FC236}">
                  <a16:creationId xmlns:a16="http://schemas.microsoft.com/office/drawing/2014/main" id="{47511FF3-D9EB-8922-2BB3-62A5AD6EB9E5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5" name="Google Shape;6002;p67">
            <a:extLst>
              <a:ext uri="{FF2B5EF4-FFF2-40B4-BE49-F238E27FC236}">
                <a16:creationId xmlns:a16="http://schemas.microsoft.com/office/drawing/2014/main" id="{7A2D5400-A2A0-3738-E525-13EF6B4CB8E4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bg1"/>
          </a:solidFill>
        </p:grpSpPr>
        <p:sp>
          <p:nvSpPr>
            <p:cNvPr id="96" name="Google Shape;6003;p67">
              <a:extLst>
                <a:ext uri="{FF2B5EF4-FFF2-40B4-BE49-F238E27FC236}">
                  <a16:creationId xmlns:a16="http://schemas.microsoft.com/office/drawing/2014/main" id="{B5518EE7-80E3-2DD9-EF93-8F121106FD49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04;p67">
              <a:extLst>
                <a:ext uri="{FF2B5EF4-FFF2-40B4-BE49-F238E27FC236}">
                  <a16:creationId xmlns:a16="http://schemas.microsoft.com/office/drawing/2014/main" id="{1258E679-FBD6-DA46-AC4B-49F8DC064F60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6005;p67">
              <a:extLst>
                <a:ext uri="{FF2B5EF4-FFF2-40B4-BE49-F238E27FC236}">
                  <a16:creationId xmlns:a16="http://schemas.microsoft.com/office/drawing/2014/main" id="{73945447-034F-3640-B7DF-68A0A9FB539B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6006;p67">
              <a:extLst>
                <a:ext uri="{FF2B5EF4-FFF2-40B4-BE49-F238E27FC236}">
                  <a16:creationId xmlns:a16="http://schemas.microsoft.com/office/drawing/2014/main" id="{F248DF64-A80E-47A5-5238-7ED258492B21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0" name="Google Shape;6011;p67">
            <a:extLst>
              <a:ext uri="{FF2B5EF4-FFF2-40B4-BE49-F238E27FC236}">
                <a16:creationId xmlns:a16="http://schemas.microsoft.com/office/drawing/2014/main" id="{3506EA2D-4C31-D339-0E1E-9FC23343DDEA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bg1"/>
          </a:solidFill>
        </p:grpSpPr>
        <p:sp>
          <p:nvSpPr>
            <p:cNvPr id="101" name="Google Shape;6012;p67">
              <a:extLst>
                <a:ext uri="{FF2B5EF4-FFF2-40B4-BE49-F238E27FC236}">
                  <a16:creationId xmlns:a16="http://schemas.microsoft.com/office/drawing/2014/main" id="{9908C980-128D-00B0-251F-B954FADE5F0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013;p67">
              <a:extLst>
                <a:ext uri="{FF2B5EF4-FFF2-40B4-BE49-F238E27FC236}">
                  <a16:creationId xmlns:a16="http://schemas.microsoft.com/office/drawing/2014/main" id="{90E6370D-2527-E5D0-50CE-B7F1238E1374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014;p67">
              <a:extLst>
                <a:ext uri="{FF2B5EF4-FFF2-40B4-BE49-F238E27FC236}">
                  <a16:creationId xmlns:a16="http://schemas.microsoft.com/office/drawing/2014/main" id="{975E14BB-D9F5-D3D9-37C5-B2188A4B5BAE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015;p67">
              <a:extLst>
                <a:ext uri="{FF2B5EF4-FFF2-40B4-BE49-F238E27FC236}">
                  <a16:creationId xmlns:a16="http://schemas.microsoft.com/office/drawing/2014/main" id="{073C369F-23D7-7636-AAD4-2699DFDB742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016;p67">
              <a:extLst>
                <a:ext uri="{FF2B5EF4-FFF2-40B4-BE49-F238E27FC236}">
                  <a16:creationId xmlns:a16="http://schemas.microsoft.com/office/drawing/2014/main" id="{67042A09-CAF7-7261-2ABF-B6F1978DAB65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6017;p67">
              <a:extLst>
                <a:ext uri="{FF2B5EF4-FFF2-40B4-BE49-F238E27FC236}">
                  <a16:creationId xmlns:a16="http://schemas.microsoft.com/office/drawing/2014/main" id="{27E468C5-B88A-CD85-62E6-A2D648E9CB2A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7" name="Google Shape;6042;p67">
            <a:extLst>
              <a:ext uri="{FF2B5EF4-FFF2-40B4-BE49-F238E27FC236}">
                <a16:creationId xmlns:a16="http://schemas.microsoft.com/office/drawing/2014/main" id="{A39476F2-1A27-C5B6-AA2E-22619BEB3DFC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08" name="Google Shape;6047;p67">
            <a:extLst>
              <a:ext uri="{FF2B5EF4-FFF2-40B4-BE49-F238E27FC236}">
                <a16:creationId xmlns:a16="http://schemas.microsoft.com/office/drawing/2014/main" id="{E7E5F00C-4670-0129-1B68-200DB56B00AD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bg1"/>
          </a:solidFill>
        </p:grpSpPr>
        <p:sp>
          <p:nvSpPr>
            <p:cNvPr id="109" name="Google Shape;6048;p67">
              <a:extLst>
                <a:ext uri="{FF2B5EF4-FFF2-40B4-BE49-F238E27FC236}">
                  <a16:creationId xmlns:a16="http://schemas.microsoft.com/office/drawing/2014/main" id="{5646C790-7B16-3C40-21EC-93D44C8E7F27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6049;p67">
              <a:extLst>
                <a:ext uri="{FF2B5EF4-FFF2-40B4-BE49-F238E27FC236}">
                  <a16:creationId xmlns:a16="http://schemas.microsoft.com/office/drawing/2014/main" id="{33F19D12-6B17-0A34-853F-87F7BC9635B7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050;p67">
              <a:extLst>
                <a:ext uri="{FF2B5EF4-FFF2-40B4-BE49-F238E27FC236}">
                  <a16:creationId xmlns:a16="http://schemas.microsoft.com/office/drawing/2014/main" id="{B37F0DDC-30A2-8F68-1BCA-3F4A629225AE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051;p67">
              <a:extLst>
                <a:ext uri="{FF2B5EF4-FFF2-40B4-BE49-F238E27FC236}">
                  <a16:creationId xmlns:a16="http://schemas.microsoft.com/office/drawing/2014/main" id="{A6248B44-BEE1-6CA4-034A-9AF69A29191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6072;p67">
            <a:extLst>
              <a:ext uri="{FF2B5EF4-FFF2-40B4-BE49-F238E27FC236}">
                <a16:creationId xmlns:a16="http://schemas.microsoft.com/office/drawing/2014/main" id="{B11BBE98-44B2-8463-8873-AE7A551DC700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bg1"/>
          </a:solidFill>
        </p:grpSpPr>
        <p:sp>
          <p:nvSpPr>
            <p:cNvPr id="114" name="Google Shape;6073;p67">
              <a:extLst>
                <a:ext uri="{FF2B5EF4-FFF2-40B4-BE49-F238E27FC236}">
                  <a16:creationId xmlns:a16="http://schemas.microsoft.com/office/drawing/2014/main" id="{2EEA9119-2A2B-E8F0-5B96-C419252B0944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074;p67">
              <a:extLst>
                <a:ext uri="{FF2B5EF4-FFF2-40B4-BE49-F238E27FC236}">
                  <a16:creationId xmlns:a16="http://schemas.microsoft.com/office/drawing/2014/main" id="{B78D3601-DB40-A51A-FFA4-A8F67AA3B306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075;p67">
              <a:extLst>
                <a:ext uri="{FF2B5EF4-FFF2-40B4-BE49-F238E27FC236}">
                  <a16:creationId xmlns:a16="http://schemas.microsoft.com/office/drawing/2014/main" id="{C54FB690-468C-0261-2C2A-D364BA055D99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076;p67">
              <a:extLst>
                <a:ext uri="{FF2B5EF4-FFF2-40B4-BE49-F238E27FC236}">
                  <a16:creationId xmlns:a16="http://schemas.microsoft.com/office/drawing/2014/main" id="{DA9A47BA-F4C8-054F-7292-94373A85EE85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077;p67">
              <a:extLst>
                <a:ext uri="{FF2B5EF4-FFF2-40B4-BE49-F238E27FC236}">
                  <a16:creationId xmlns:a16="http://schemas.microsoft.com/office/drawing/2014/main" id="{9A89EF5B-7336-AE2C-946E-9F5EBDB8B217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107;p67">
            <a:extLst>
              <a:ext uri="{FF2B5EF4-FFF2-40B4-BE49-F238E27FC236}">
                <a16:creationId xmlns:a16="http://schemas.microsoft.com/office/drawing/2014/main" id="{A70AF3C7-3105-F263-43D5-C2DAECB892E4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bg1"/>
          </a:solidFill>
        </p:grpSpPr>
        <p:sp>
          <p:nvSpPr>
            <p:cNvPr id="120" name="Google Shape;6108;p67">
              <a:extLst>
                <a:ext uri="{FF2B5EF4-FFF2-40B4-BE49-F238E27FC236}">
                  <a16:creationId xmlns:a16="http://schemas.microsoft.com/office/drawing/2014/main" id="{BBCF7C32-67AE-09AA-5E7B-2A83AA2953EB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109;p67">
              <a:extLst>
                <a:ext uri="{FF2B5EF4-FFF2-40B4-BE49-F238E27FC236}">
                  <a16:creationId xmlns:a16="http://schemas.microsoft.com/office/drawing/2014/main" id="{2885EC47-DD93-B944-5E40-871715893A19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5593;p66">
            <a:extLst>
              <a:ext uri="{FF2B5EF4-FFF2-40B4-BE49-F238E27FC236}">
                <a16:creationId xmlns:a16="http://schemas.microsoft.com/office/drawing/2014/main" id="{DD2288AA-8FD0-902D-BA6E-2B029B4A6474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bg1"/>
          </a:solidFill>
        </p:grpSpPr>
        <p:sp>
          <p:nvSpPr>
            <p:cNvPr id="123" name="Google Shape;5594;p66">
              <a:extLst>
                <a:ext uri="{FF2B5EF4-FFF2-40B4-BE49-F238E27FC236}">
                  <a16:creationId xmlns:a16="http://schemas.microsoft.com/office/drawing/2014/main" id="{E90B451A-2D55-A891-02F6-928CEC34E43D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5595;p66">
              <a:extLst>
                <a:ext uri="{FF2B5EF4-FFF2-40B4-BE49-F238E27FC236}">
                  <a16:creationId xmlns:a16="http://schemas.microsoft.com/office/drawing/2014/main" id="{240C9DC5-4113-CFE4-6B71-B4079C5A35B1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5596;p66">
            <a:extLst>
              <a:ext uri="{FF2B5EF4-FFF2-40B4-BE49-F238E27FC236}">
                <a16:creationId xmlns:a16="http://schemas.microsoft.com/office/drawing/2014/main" id="{C1AAF299-A77C-0A64-6595-C61AE4B78B68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bg1"/>
          </a:solidFill>
        </p:grpSpPr>
        <p:sp>
          <p:nvSpPr>
            <p:cNvPr id="126" name="Google Shape;5597;p66">
              <a:extLst>
                <a:ext uri="{FF2B5EF4-FFF2-40B4-BE49-F238E27FC236}">
                  <a16:creationId xmlns:a16="http://schemas.microsoft.com/office/drawing/2014/main" id="{B1D284BD-5AC5-D0BB-A4A8-A87C0E225C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5598;p66">
              <a:extLst>
                <a:ext uri="{FF2B5EF4-FFF2-40B4-BE49-F238E27FC236}">
                  <a16:creationId xmlns:a16="http://schemas.microsoft.com/office/drawing/2014/main" id="{5DE01CD0-AA84-F04A-398C-C2F9329174F3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" name="Google Shape;5651;p66">
            <a:extLst>
              <a:ext uri="{FF2B5EF4-FFF2-40B4-BE49-F238E27FC236}">
                <a16:creationId xmlns:a16="http://schemas.microsoft.com/office/drawing/2014/main" id="{E00F8D7C-216B-A701-C75E-4000BBAEA3C9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bg1"/>
          </a:solidFill>
        </p:grpSpPr>
        <p:sp>
          <p:nvSpPr>
            <p:cNvPr id="129" name="Google Shape;5652;p66">
              <a:extLst>
                <a:ext uri="{FF2B5EF4-FFF2-40B4-BE49-F238E27FC236}">
                  <a16:creationId xmlns:a16="http://schemas.microsoft.com/office/drawing/2014/main" id="{AA09277B-7524-D70A-03AB-365121004F65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5653;p66">
              <a:extLst>
                <a:ext uri="{FF2B5EF4-FFF2-40B4-BE49-F238E27FC236}">
                  <a16:creationId xmlns:a16="http://schemas.microsoft.com/office/drawing/2014/main" id="{C75018DA-A044-740D-0C37-414807175B30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1" name="Google Shape;5775;p66">
            <a:extLst>
              <a:ext uri="{FF2B5EF4-FFF2-40B4-BE49-F238E27FC236}">
                <a16:creationId xmlns:a16="http://schemas.microsoft.com/office/drawing/2014/main" id="{96B107EF-D68F-CD60-5B41-9FB1CCE66B79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bg1"/>
          </a:solidFill>
        </p:grpSpPr>
        <p:sp>
          <p:nvSpPr>
            <p:cNvPr id="132" name="Google Shape;5776;p66">
              <a:extLst>
                <a:ext uri="{FF2B5EF4-FFF2-40B4-BE49-F238E27FC236}">
                  <a16:creationId xmlns:a16="http://schemas.microsoft.com/office/drawing/2014/main" id="{7ECA5EFC-1AA1-EE71-12EF-933F4C2776A8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5777;p66">
              <a:extLst>
                <a:ext uri="{FF2B5EF4-FFF2-40B4-BE49-F238E27FC236}">
                  <a16:creationId xmlns:a16="http://schemas.microsoft.com/office/drawing/2014/main" id="{E2C754FB-5084-EBFE-E95B-E63D5F24ACC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" name="Google Shape;5778;p66">
              <a:extLst>
                <a:ext uri="{FF2B5EF4-FFF2-40B4-BE49-F238E27FC236}">
                  <a16:creationId xmlns:a16="http://schemas.microsoft.com/office/drawing/2014/main" id="{F4C65B00-CDD1-96FD-9DCF-79FEBAE9E98E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779;p66">
              <a:extLst>
                <a:ext uri="{FF2B5EF4-FFF2-40B4-BE49-F238E27FC236}">
                  <a16:creationId xmlns:a16="http://schemas.microsoft.com/office/drawing/2014/main" id="{442F2534-9E9C-9DFD-72BC-3A124C6CB77C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5780;p66">
              <a:extLst>
                <a:ext uri="{FF2B5EF4-FFF2-40B4-BE49-F238E27FC236}">
                  <a16:creationId xmlns:a16="http://schemas.microsoft.com/office/drawing/2014/main" id="{B8CAF98F-26F5-889C-A745-7D5567A629AD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5781;p66">
              <a:extLst>
                <a:ext uri="{FF2B5EF4-FFF2-40B4-BE49-F238E27FC236}">
                  <a16:creationId xmlns:a16="http://schemas.microsoft.com/office/drawing/2014/main" id="{FE41225D-CCEC-0751-7DC9-2E63CD5DE53A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8" name="Text Placeholder 1">
            <a:extLst>
              <a:ext uri="{FF2B5EF4-FFF2-40B4-BE49-F238E27FC236}">
                <a16:creationId xmlns:a16="http://schemas.microsoft.com/office/drawing/2014/main" id="{A5E75E83-93D3-7BA4-84AD-C9A5AF4AB25F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85204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03904" y="-4500535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4" y="0"/>
                </a:lnTo>
                <a:lnTo>
                  <a:pt x="20226544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 flipH="1">
            <a:off x="-662365" y="3380815"/>
            <a:ext cx="16854854" cy="5690545"/>
          </a:xfrm>
          <a:custGeom>
            <a:avLst/>
            <a:gdLst/>
            <a:ahLst/>
            <a:cxnLst/>
            <a:rect l="l" t="t" r="r" b="b"/>
            <a:pathLst>
              <a:path w="16854854" h="5690545">
                <a:moveTo>
                  <a:pt x="16854854" y="0"/>
                </a:moveTo>
                <a:lnTo>
                  <a:pt x="0" y="0"/>
                </a:lnTo>
                <a:lnTo>
                  <a:pt x="0" y="5690545"/>
                </a:lnTo>
                <a:lnTo>
                  <a:pt x="16854854" y="5690545"/>
                </a:lnTo>
                <a:lnTo>
                  <a:pt x="16854854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0539">
            <a:off x="11249305" y="753411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08">
            <a:extLst>
              <a:ext uri="{FF2B5EF4-FFF2-40B4-BE49-F238E27FC236}">
                <a16:creationId xmlns:a16="http://schemas.microsoft.com/office/drawing/2014/main" id="{4A706BA3-7145-4044-609B-64AF1A6867D7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E78BBED8-D739-CD9B-991E-61019DAC2CE3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7" name="Group 110">
            <a:extLst>
              <a:ext uri="{FF2B5EF4-FFF2-40B4-BE49-F238E27FC236}">
                <a16:creationId xmlns:a16="http://schemas.microsoft.com/office/drawing/2014/main" id="{EB81DC9F-A9B1-05D6-25E6-94F50FE239E4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8" name="Freeform 111">
              <a:extLst>
                <a:ext uri="{FF2B5EF4-FFF2-40B4-BE49-F238E27FC236}">
                  <a16:creationId xmlns:a16="http://schemas.microsoft.com/office/drawing/2014/main" id="{F7C2D49F-BA3F-C23B-D30D-B653D886D2CA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9" name="Oval 37">
              <a:extLst>
                <a:ext uri="{FF2B5EF4-FFF2-40B4-BE49-F238E27FC236}">
                  <a16:creationId xmlns:a16="http://schemas.microsoft.com/office/drawing/2014/main" id="{FB8DE16C-27A5-BA14-C202-FC5E29915FDA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88D8FB8B-3C71-4F8F-C3DF-D8A143F6E498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Oval 47">
            <a:extLst>
              <a:ext uri="{FF2B5EF4-FFF2-40B4-BE49-F238E27FC236}">
                <a16:creationId xmlns:a16="http://schemas.microsoft.com/office/drawing/2014/main" id="{5B010AB4-EFA2-EBCC-1833-461CF2FE94DA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1FB45FC3-B937-6FB5-95F3-90B9003A950C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4D7B20AC-19D5-DDA4-7DF1-2838D65799AD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C9D56DBE-FD80-A410-7700-F85CC80D49D4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A66054A6-7F52-0CDD-99B5-56BDAD7AF737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1E59EDD7-95DA-2A83-3A4D-90FA64E88D06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Block Arc 6">
            <a:extLst>
              <a:ext uri="{FF2B5EF4-FFF2-40B4-BE49-F238E27FC236}">
                <a16:creationId xmlns:a16="http://schemas.microsoft.com/office/drawing/2014/main" id="{F21F07FB-B759-D9EA-90C5-C09F0C8CD517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8" name="Google Shape;10001;p74">
            <a:extLst>
              <a:ext uri="{FF2B5EF4-FFF2-40B4-BE49-F238E27FC236}">
                <a16:creationId xmlns:a16="http://schemas.microsoft.com/office/drawing/2014/main" id="{A41805A0-6299-BDA9-D7BE-05648BDD6CF5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bg2"/>
          </a:solidFill>
        </p:grpSpPr>
        <p:sp>
          <p:nvSpPr>
            <p:cNvPr id="19" name="Google Shape;10002;p74">
              <a:extLst>
                <a:ext uri="{FF2B5EF4-FFF2-40B4-BE49-F238E27FC236}">
                  <a16:creationId xmlns:a16="http://schemas.microsoft.com/office/drawing/2014/main" id="{D86B7175-18F6-6445-107F-13C6BD7271B4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03;p74">
              <a:extLst>
                <a:ext uri="{FF2B5EF4-FFF2-40B4-BE49-F238E27FC236}">
                  <a16:creationId xmlns:a16="http://schemas.microsoft.com/office/drawing/2014/main" id="{3E5E1FAA-468C-29A3-3CD6-072A19CFB7A2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1" name="Google Shape;10027;p74">
            <a:extLst>
              <a:ext uri="{FF2B5EF4-FFF2-40B4-BE49-F238E27FC236}">
                <a16:creationId xmlns:a16="http://schemas.microsoft.com/office/drawing/2014/main" id="{993F7F24-29DC-F3E0-4837-CC83BDF80AED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22" name="Google Shape;10028;p74">
              <a:extLst>
                <a:ext uri="{FF2B5EF4-FFF2-40B4-BE49-F238E27FC236}">
                  <a16:creationId xmlns:a16="http://schemas.microsoft.com/office/drawing/2014/main" id="{E89E8F9C-F7A1-3626-D51C-9C89756201FD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3" name="Google Shape;10029;p74">
              <a:extLst>
                <a:ext uri="{FF2B5EF4-FFF2-40B4-BE49-F238E27FC236}">
                  <a16:creationId xmlns:a16="http://schemas.microsoft.com/office/drawing/2014/main" id="{400B47E2-6991-3ECA-7724-B287BD6E90E7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30;p74">
              <a:extLst>
                <a:ext uri="{FF2B5EF4-FFF2-40B4-BE49-F238E27FC236}">
                  <a16:creationId xmlns:a16="http://schemas.microsoft.com/office/drawing/2014/main" id="{5092287A-4FA5-A628-3D15-64A86CD44982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5" name="Google Shape;10074;p74">
            <a:extLst>
              <a:ext uri="{FF2B5EF4-FFF2-40B4-BE49-F238E27FC236}">
                <a16:creationId xmlns:a16="http://schemas.microsoft.com/office/drawing/2014/main" id="{FB8B4CEA-9AFA-CFED-FF81-DC93D0A1BBF9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6" name="Google Shape;10075;p74">
              <a:extLst>
                <a:ext uri="{FF2B5EF4-FFF2-40B4-BE49-F238E27FC236}">
                  <a16:creationId xmlns:a16="http://schemas.microsoft.com/office/drawing/2014/main" id="{6259FEAA-FFD3-BFA7-6E5D-850DC439708A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10076;p74">
              <a:extLst>
                <a:ext uri="{FF2B5EF4-FFF2-40B4-BE49-F238E27FC236}">
                  <a16:creationId xmlns:a16="http://schemas.microsoft.com/office/drawing/2014/main" id="{9DE8314B-E1B8-7F24-A32A-84F2A3DE3A82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77;p74">
              <a:extLst>
                <a:ext uri="{FF2B5EF4-FFF2-40B4-BE49-F238E27FC236}">
                  <a16:creationId xmlns:a16="http://schemas.microsoft.com/office/drawing/2014/main" id="{33CD9816-3B70-BD1E-3DCE-D236061599D2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10084;p74">
            <a:extLst>
              <a:ext uri="{FF2B5EF4-FFF2-40B4-BE49-F238E27FC236}">
                <a16:creationId xmlns:a16="http://schemas.microsoft.com/office/drawing/2014/main" id="{494CBC28-25CB-CD77-B950-BAF2FE30A745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30" name="Google Shape;10085;p74">
              <a:extLst>
                <a:ext uri="{FF2B5EF4-FFF2-40B4-BE49-F238E27FC236}">
                  <a16:creationId xmlns:a16="http://schemas.microsoft.com/office/drawing/2014/main" id="{BEE451D9-DC76-C55A-343B-A6FE3D695197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10086;p74">
              <a:extLst>
                <a:ext uri="{FF2B5EF4-FFF2-40B4-BE49-F238E27FC236}">
                  <a16:creationId xmlns:a16="http://schemas.microsoft.com/office/drawing/2014/main" id="{AF946A75-CF62-C9A7-8266-BBE986F67F01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10087;p74">
              <a:extLst>
                <a:ext uri="{FF2B5EF4-FFF2-40B4-BE49-F238E27FC236}">
                  <a16:creationId xmlns:a16="http://schemas.microsoft.com/office/drawing/2014/main" id="{9040C526-A286-29B6-59EA-5C7BE0BD647C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88;p74">
              <a:extLst>
                <a:ext uri="{FF2B5EF4-FFF2-40B4-BE49-F238E27FC236}">
                  <a16:creationId xmlns:a16="http://schemas.microsoft.com/office/drawing/2014/main" id="{A6559CAC-17B0-2B18-B4AA-8483FA1EDA27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4" name="Google Shape;10089;p74">
            <a:extLst>
              <a:ext uri="{FF2B5EF4-FFF2-40B4-BE49-F238E27FC236}">
                <a16:creationId xmlns:a16="http://schemas.microsoft.com/office/drawing/2014/main" id="{C475E0CA-6CCB-F908-E451-A20F982C9AC6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5" name="Google Shape;10090;p74">
              <a:extLst>
                <a:ext uri="{FF2B5EF4-FFF2-40B4-BE49-F238E27FC236}">
                  <a16:creationId xmlns:a16="http://schemas.microsoft.com/office/drawing/2014/main" id="{15379928-6B8A-2956-455E-3A4147F4866E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10091;p74">
              <a:extLst>
                <a:ext uri="{FF2B5EF4-FFF2-40B4-BE49-F238E27FC236}">
                  <a16:creationId xmlns:a16="http://schemas.microsoft.com/office/drawing/2014/main" id="{B98FF722-90A8-3788-D2B4-752B408EF386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7" name="Google Shape;10113;p74">
            <a:extLst>
              <a:ext uri="{FF2B5EF4-FFF2-40B4-BE49-F238E27FC236}">
                <a16:creationId xmlns:a16="http://schemas.microsoft.com/office/drawing/2014/main" id="{8FB692E9-0203-D3B9-C46F-121763CA7EFF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8" name="Google Shape;10118;p74">
            <a:extLst>
              <a:ext uri="{FF2B5EF4-FFF2-40B4-BE49-F238E27FC236}">
                <a16:creationId xmlns:a16="http://schemas.microsoft.com/office/drawing/2014/main" id="{1E60167B-8CB5-8FA4-E5DC-423867DA40F7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9" name="Google Shape;10119;p74">
              <a:extLst>
                <a:ext uri="{FF2B5EF4-FFF2-40B4-BE49-F238E27FC236}">
                  <a16:creationId xmlns:a16="http://schemas.microsoft.com/office/drawing/2014/main" id="{6BE36C35-14C4-3F55-93DF-33C8169B36F4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0;p74">
              <a:extLst>
                <a:ext uri="{FF2B5EF4-FFF2-40B4-BE49-F238E27FC236}">
                  <a16:creationId xmlns:a16="http://schemas.microsoft.com/office/drawing/2014/main" id="{67B8AADA-F021-E90B-006E-1A53529B8BF9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1;p74">
              <a:extLst>
                <a:ext uri="{FF2B5EF4-FFF2-40B4-BE49-F238E27FC236}">
                  <a16:creationId xmlns:a16="http://schemas.microsoft.com/office/drawing/2014/main" id="{49FB740F-2454-423A-06D5-EC1F4AC52E32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10122;p74">
              <a:extLst>
                <a:ext uri="{FF2B5EF4-FFF2-40B4-BE49-F238E27FC236}">
                  <a16:creationId xmlns:a16="http://schemas.microsoft.com/office/drawing/2014/main" id="{CFA6DA00-3FF7-874F-2F99-D128585509A9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10123;p74">
              <a:extLst>
                <a:ext uri="{FF2B5EF4-FFF2-40B4-BE49-F238E27FC236}">
                  <a16:creationId xmlns:a16="http://schemas.microsoft.com/office/drawing/2014/main" id="{F017E342-8F0E-0338-45E1-AAD4A610DA6C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24;p74">
              <a:extLst>
                <a:ext uri="{FF2B5EF4-FFF2-40B4-BE49-F238E27FC236}">
                  <a16:creationId xmlns:a16="http://schemas.microsoft.com/office/drawing/2014/main" id="{18C6A2E5-E30E-ECEA-CF09-218AE786DFD2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10129;p74">
            <a:extLst>
              <a:ext uri="{FF2B5EF4-FFF2-40B4-BE49-F238E27FC236}">
                <a16:creationId xmlns:a16="http://schemas.microsoft.com/office/drawing/2014/main" id="{4BB25346-C7EB-BD77-0E98-C95023E0F1D6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6" name="Google Shape;10130;p74">
              <a:extLst>
                <a:ext uri="{FF2B5EF4-FFF2-40B4-BE49-F238E27FC236}">
                  <a16:creationId xmlns:a16="http://schemas.microsoft.com/office/drawing/2014/main" id="{F5F77CCC-290C-0857-0D73-13C9DA2E9661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10131;p74">
              <a:extLst>
                <a:ext uri="{FF2B5EF4-FFF2-40B4-BE49-F238E27FC236}">
                  <a16:creationId xmlns:a16="http://schemas.microsoft.com/office/drawing/2014/main" id="{607B2CE0-4B4B-04AC-EE12-8C5DBEE64C27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32;p74">
              <a:extLst>
                <a:ext uri="{FF2B5EF4-FFF2-40B4-BE49-F238E27FC236}">
                  <a16:creationId xmlns:a16="http://schemas.microsoft.com/office/drawing/2014/main" id="{441183AB-8AD8-4FC7-B523-AFE717DB4875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9" name="Google Shape;10154;p74">
            <a:extLst>
              <a:ext uri="{FF2B5EF4-FFF2-40B4-BE49-F238E27FC236}">
                <a16:creationId xmlns:a16="http://schemas.microsoft.com/office/drawing/2014/main" id="{AB7DE911-1ABA-C755-BD51-7C736DAAF17A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50" name="Google Shape;10155;p74">
              <a:extLst>
                <a:ext uri="{FF2B5EF4-FFF2-40B4-BE49-F238E27FC236}">
                  <a16:creationId xmlns:a16="http://schemas.microsoft.com/office/drawing/2014/main" id="{BE9C439F-C01C-3648-2972-680A6D1CE9B4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6;p74">
              <a:extLst>
                <a:ext uri="{FF2B5EF4-FFF2-40B4-BE49-F238E27FC236}">
                  <a16:creationId xmlns:a16="http://schemas.microsoft.com/office/drawing/2014/main" id="{92D3ABC2-4844-1113-4BAD-E45D1596342C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57;p74">
              <a:extLst>
                <a:ext uri="{FF2B5EF4-FFF2-40B4-BE49-F238E27FC236}">
                  <a16:creationId xmlns:a16="http://schemas.microsoft.com/office/drawing/2014/main" id="{33F00E74-32D5-5AD9-3A53-C8479058E45B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58;p74">
              <a:extLst>
                <a:ext uri="{FF2B5EF4-FFF2-40B4-BE49-F238E27FC236}">
                  <a16:creationId xmlns:a16="http://schemas.microsoft.com/office/drawing/2014/main" id="{08FDB868-56D1-6DA1-3243-AF8941BFC775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10159;p74">
              <a:extLst>
                <a:ext uri="{FF2B5EF4-FFF2-40B4-BE49-F238E27FC236}">
                  <a16:creationId xmlns:a16="http://schemas.microsoft.com/office/drawing/2014/main" id="{B3FDF43A-88FB-7513-004D-5F1B7B96AB24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10160;p74">
              <a:extLst>
                <a:ext uri="{FF2B5EF4-FFF2-40B4-BE49-F238E27FC236}">
                  <a16:creationId xmlns:a16="http://schemas.microsoft.com/office/drawing/2014/main" id="{50C866CF-7A8F-1225-2EBC-75DCF3B1B6F3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61;p74">
              <a:extLst>
                <a:ext uri="{FF2B5EF4-FFF2-40B4-BE49-F238E27FC236}">
                  <a16:creationId xmlns:a16="http://schemas.microsoft.com/office/drawing/2014/main" id="{1DA59E55-B30F-702B-3097-0EB6B4AD8CDE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10172;p74">
            <a:extLst>
              <a:ext uri="{FF2B5EF4-FFF2-40B4-BE49-F238E27FC236}">
                <a16:creationId xmlns:a16="http://schemas.microsoft.com/office/drawing/2014/main" id="{90DB4626-D95F-B2BF-F02E-2446108A2808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8" name="Google Shape;10173;p74">
              <a:extLst>
                <a:ext uri="{FF2B5EF4-FFF2-40B4-BE49-F238E27FC236}">
                  <a16:creationId xmlns:a16="http://schemas.microsoft.com/office/drawing/2014/main" id="{26EE99A8-3431-E61D-6E83-8A927A2FBDBF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10174;p74">
              <a:extLst>
                <a:ext uri="{FF2B5EF4-FFF2-40B4-BE49-F238E27FC236}">
                  <a16:creationId xmlns:a16="http://schemas.microsoft.com/office/drawing/2014/main" id="{08432637-633B-6F21-8453-769E1AEE60C4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75;p74">
              <a:extLst>
                <a:ext uri="{FF2B5EF4-FFF2-40B4-BE49-F238E27FC236}">
                  <a16:creationId xmlns:a16="http://schemas.microsoft.com/office/drawing/2014/main" id="{E2B1E3F2-DA37-8B38-100E-46CFD6A6A94E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10184;p74">
            <a:extLst>
              <a:ext uri="{FF2B5EF4-FFF2-40B4-BE49-F238E27FC236}">
                <a16:creationId xmlns:a16="http://schemas.microsoft.com/office/drawing/2014/main" id="{183909A3-0795-BF6B-BBAF-BFF7AB8CD69E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62" name="Google Shape;10185;p74">
              <a:extLst>
                <a:ext uri="{FF2B5EF4-FFF2-40B4-BE49-F238E27FC236}">
                  <a16:creationId xmlns:a16="http://schemas.microsoft.com/office/drawing/2014/main" id="{F669A3D2-FA9D-060F-A279-C1D5F59BA5A1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10186;p74">
              <a:extLst>
                <a:ext uri="{FF2B5EF4-FFF2-40B4-BE49-F238E27FC236}">
                  <a16:creationId xmlns:a16="http://schemas.microsoft.com/office/drawing/2014/main" id="{F245FB6A-6587-391F-3F1B-AF73DB9F82F2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4" name="Google Shape;10189;p74">
            <a:extLst>
              <a:ext uri="{FF2B5EF4-FFF2-40B4-BE49-F238E27FC236}">
                <a16:creationId xmlns:a16="http://schemas.microsoft.com/office/drawing/2014/main" id="{874D8363-9D72-CBD9-37C5-3E01AA0DBDBB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5" name="Google Shape;10190;p74">
            <a:extLst>
              <a:ext uri="{FF2B5EF4-FFF2-40B4-BE49-F238E27FC236}">
                <a16:creationId xmlns:a16="http://schemas.microsoft.com/office/drawing/2014/main" id="{19758D93-EFE2-25EE-1287-7455D179FF0F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6" name="Google Shape;10191;p74">
              <a:extLst>
                <a:ext uri="{FF2B5EF4-FFF2-40B4-BE49-F238E27FC236}">
                  <a16:creationId xmlns:a16="http://schemas.microsoft.com/office/drawing/2014/main" id="{DF68827B-705A-6A4F-A91C-1C738E6E81C8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10192;p74">
              <a:extLst>
                <a:ext uri="{FF2B5EF4-FFF2-40B4-BE49-F238E27FC236}">
                  <a16:creationId xmlns:a16="http://schemas.microsoft.com/office/drawing/2014/main" id="{EB54A248-47B4-410F-1D31-5608416A5B31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10193;p74">
              <a:extLst>
                <a:ext uri="{FF2B5EF4-FFF2-40B4-BE49-F238E27FC236}">
                  <a16:creationId xmlns:a16="http://schemas.microsoft.com/office/drawing/2014/main" id="{991E08CA-7F9B-B874-C9E8-7A6B62680731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194;p74">
              <a:extLst>
                <a:ext uri="{FF2B5EF4-FFF2-40B4-BE49-F238E27FC236}">
                  <a16:creationId xmlns:a16="http://schemas.microsoft.com/office/drawing/2014/main" id="{161EED40-FC7A-2EE9-0DF4-7AA27A7918E9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0" name="Google Shape;10221;p74">
            <a:extLst>
              <a:ext uri="{FF2B5EF4-FFF2-40B4-BE49-F238E27FC236}">
                <a16:creationId xmlns:a16="http://schemas.microsoft.com/office/drawing/2014/main" id="{7C0C31C8-E291-21E1-A226-79F98BF10C7B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71" name="Google Shape;10222;p74">
              <a:extLst>
                <a:ext uri="{FF2B5EF4-FFF2-40B4-BE49-F238E27FC236}">
                  <a16:creationId xmlns:a16="http://schemas.microsoft.com/office/drawing/2014/main" id="{337D951A-D546-82D9-B3A7-07E37825CF08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10223;p74">
              <a:extLst>
                <a:ext uri="{FF2B5EF4-FFF2-40B4-BE49-F238E27FC236}">
                  <a16:creationId xmlns:a16="http://schemas.microsoft.com/office/drawing/2014/main" id="{8C30C4C2-653D-CD32-FD39-BE7F332267CE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24;p74">
              <a:extLst>
                <a:ext uri="{FF2B5EF4-FFF2-40B4-BE49-F238E27FC236}">
                  <a16:creationId xmlns:a16="http://schemas.microsoft.com/office/drawing/2014/main" id="{44B20F3B-6222-AD61-74AD-4D390C8000C1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240;p74">
            <a:extLst>
              <a:ext uri="{FF2B5EF4-FFF2-40B4-BE49-F238E27FC236}">
                <a16:creationId xmlns:a16="http://schemas.microsoft.com/office/drawing/2014/main" id="{B426DCB3-60CF-618C-F131-92ABC3432A1B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5" name="Google Shape;10241;p74">
              <a:extLst>
                <a:ext uri="{FF2B5EF4-FFF2-40B4-BE49-F238E27FC236}">
                  <a16:creationId xmlns:a16="http://schemas.microsoft.com/office/drawing/2014/main" id="{C73354C5-2B19-C144-A7A8-62194F727315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242;p74">
              <a:extLst>
                <a:ext uri="{FF2B5EF4-FFF2-40B4-BE49-F238E27FC236}">
                  <a16:creationId xmlns:a16="http://schemas.microsoft.com/office/drawing/2014/main" id="{2A0CCD7F-E211-102B-7143-15552D09304D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10303;p74">
            <a:extLst>
              <a:ext uri="{FF2B5EF4-FFF2-40B4-BE49-F238E27FC236}">
                <a16:creationId xmlns:a16="http://schemas.microsoft.com/office/drawing/2014/main" id="{36C4B06D-F27E-E476-A537-2A8F0ED17684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8" name="Google Shape;10304;p74">
              <a:extLst>
                <a:ext uri="{FF2B5EF4-FFF2-40B4-BE49-F238E27FC236}">
                  <a16:creationId xmlns:a16="http://schemas.microsoft.com/office/drawing/2014/main" id="{D61C2E33-D9DA-1127-D33C-D42B21379E80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5;p74">
              <a:extLst>
                <a:ext uri="{FF2B5EF4-FFF2-40B4-BE49-F238E27FC236}">
                  <a16:creationId xmlns:a16="http://schemas.microsoft.com/office/drawing/2014/main" id="{256FFD77-F26B-D37D-3A58-0622FF9EFF1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6;p74">
              <a:extLst>
                <a:ext uri="{FF2B5EF4-FFF2-40B4-BE49-F238E27FC236}">
                  <a16:creationId xmlns:a16="http://schemas.microsoft.com/office/drawing/2014/main" id="{2EBDE3DC-6C9B-5075-9808-02306E29AB9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07;p74">
              <a:extLst>
                <a:ext uri="{FF2B5EF4-FFF2-40B4-BE49-F238E27FC236}">
                  <a16:creationId xmlns:a16="http://schemas.microsoft.com/office/drawing/2014/main" id="{D47F1D8A-06E6-CF42-6C50-5DD628486A5F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08;p74">
              <a:extLst>
                <a:ext uri="{FF2B5EF4-FFF2-40B4-BE49-F238E27FC236}">
                  <a16:creationId xmlns:a16="http://schemas.microsoft.com/office/drawing/2014/main" id="{4AA23AB8-E5C1-47D2-F395-B9F8DFC068A2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09;p74">
              <a:extLst>
                <a:ext uri="{FF2B5EF4-FFF2-40B4-BE49-F238E27FC236}">
                  <a16:creationId xmlns:a16="http://schemas.microsoft.com/office/drawing/2014/main" id="{BEB24527-2287-23CB-CC6F-831D6D2CAE32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0;p74">
              <a:extLst>
                <a:ext uri="{FF2B5EF4-FFF2-40B4-BE49-F238E27FC236}">
                  <a16:creationId xmlns:a16="http://schemas.microsoft.com/office/drawing/2014/main" id="{2EA06BE2-B8D7-0855-B0DB-E250FF7DCA7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1;p74">
              <a:extLst>
                <a:ext uri="{FF2B5EF4-FFF2-40B4-BE49-F238E27FC236}">
                  <a16:creationId xmlns:a16="http://schemas.microsoft.com/office/drawing/2014/main" id="{7DE0522E-BB4C-4BD1-F89B-68CAF1E3A5C9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2;p74">
              <a:extLst>
                <a:ext uri="{FF2B5EF4-FFF2-40B4-BE49-F238E27FC236}">
                  <a16:creationId xmlns:a16="http://schemas.microsoft.com/office/drawing/2014/main" id="{3EE6197E-988B-5CC3-8AD5-8435E6482DA2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10313;p74">
              <a:extLst>
                <a:ext uri="{FF2B5EF4-FFF2-40B4-BE49-F238E27FC236}">
                  <a16:creationId xmlns:a16="http://schemas.microsoft.com/office/drawing/2014/main" id="{287D38DC-E0C6-6B41-D7CE-62E64E68AC8F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10314;p74">
              <a:extLst>
                <a:ext uri="{FF2B5EF4-FFF2-40B4-BE49-F238E27FC236}">
                  <a16:creationId xmlns:a16="http://schemas.microsoft.com/office/drawing/2014/main" id="{995D8C01-3B9F-AFD7-0BFC-38F7A54DDAFC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15;p74">
              <a:extLst>
                <a:ext uri="{FF2B5EF4-FFF2-40B4-BE49-F238E27FC236}">
                  <a16:creationId xmlns:a16="http://schemas.microsoft.com/office/drawing/2014/main" id="{B64557BB-5358-DC5F-71C6-87D8DBC1A35A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0" name="Google Shape;10341;p74">
            <a:extLst>
              <a:ext uri="{FF2B5EF4-FFF2-40B4-BE49-F238E27FC236}">
                <a16:creationId xmlns:a16="http://schemas.microsoft.com/office/drawing/2014/main" id="{BC432DEA-CFF4-E3D3-7597-A92839EDDBB8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91" name="Google Shape;10342;p74">
              <a:extLst>
                <a:ext uri="{FF2B5EF4-FFF2-40B4-BE49-F238E27FC236}">
                  <a16:creationId xmlns:a16="http://schemas.microsoft.com/office/drawing/2014/main" id="{E34A48B5-39C0-64A7-50D3-B3775B06CDEC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3;p74">
              <a:extLst>
                <a:ext uri="{FF2B5EF4-FFF2-40B4-BE49-F238E27FC236}">
                  <a16:creationId xmlns:a16="http://schemas.microsoft.com/office/drawing/2014/main" id="{B49B8861-182C-9358-6AB7-23C2B2C83319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10344;p74">
              <a:extLst>
                <a:ext uri="{FF2B5EF4-FFF2-40B4-BE49-F238E27FC236}">
                  <a16:creationId xmlns:a16="http://schemas.microsoft.com/office/drawing/2014/main" id="{7ED2233E-DA3D-5780-3532-D133371F8601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10345;p74">
              <a:extLst>
                <a:ext uri="{FF2B5EF4-FFF2-40B4-BE49-F238E27FC236}">
                  <a16:creationId xmlns:a16="http://schemas.microsoft.com/office/drawing/2014/main" id="{568710CD-7234-C703-EA68-B6E32144D40C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46;p74">
              <a:extLst>
                <a:ext uri="{FF2B5EF4-FFF2-40B4-BE49-F238E27FC236}">
                  <a16:creationId xmlns:a16="http://schemas.microsoft.com/office/drawing/2014/main" id="{DB04B8A1-2F26-AAE6-D89C-1AABC5584667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6" name="Google Shape;10359;p74">
            <a:extLst>
              <a:ext uri="{FF2B5EF4-FFF2-40B4-BE49-F238E27FC236}">
                <a16:creationId xmlns:a16="http://schemas.microsoft.com/office/drawing/2014/main" id="{1C0A7A30-D321-B0EA-3D10-5A07F04F5CB0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7" name="Google Shape;10360;p74">
              <a:extLst>
                <a:ext uri="{FF2B5EF4-FFF2-40B4-BE49-F238E27FC236}">
                  <a16:creationId xmlns:a16="http://schemas.microsoft.com/office/drawing/2014/main" id="{0C158785-ADBD-62DC-5B9D-29A244925C9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1;p74">
              <a:extLst>
                <a:ext uri="{FF2B5EF4-FFF2-40B4-BE49-F238E27FC236}">
                  <a16:creationId xmlns:a16="http://schemas.microsoft.com/office/drawing/2014/main" id="{9918544D-A946-4AFE-D18C-DCE3801B5B9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2;p74">
              <a:extLst>
                <a:ext uri="{FF2B5EF4-FFF2-40B4-BE49-F238E27FC236}">
                  <a16:creationId xmlns:a16="http://schemas.microsoft.com/office/drawing/2014/main" id="{50D02C35-BA34-3FD9-8CE2-705AFA104D8C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3;p74">
              <a:extLst>
                <a:ext uri="{FF2B5EF4-FFF2-40B4-BE49-F238E27FC236}">
                  <a16:creationId xmlns:a16="http://schemas.microsoft.com/office/drawing/2014/main" id="{4F7AB676-3D2B-C8F7-8E6D-79B24067EE3B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0364;p74">
              <a:extLst>
                <a:ext uri="{FF2B5EF4-FFF2-40B4-BE49-F238E27FC236}">
                  <a16:creationId xmlns:a16="http://schemas.microsoft.com/office/drawing/2014/main" id="{4D034D9F-8CBE-44A0-7AFD-B95F15A89044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10365;p74">
              <a:extLst>
                <a:ext uri="{FF2B5EF4-FFF2-40B4-BE49-F238E27FC236}">
                  <a16:creationId xmlns:a16="http://schemas.microsoft.com/office/drawing/2014/main" id="{F0CB1C38-8024-6E3E-47E1-E12E69C5EB74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366;p74">
              <a:extLst>
                <a:ext uri="{FF2B5EF4-FFF2-40B4-BE49-F238E27FC236}">
                  <a16:creationId xmlns:a16="http://schemas.microsoft.com/office/drawing/2014/main" id="{598D9163-E84E-0ACF-958D-A3896E446CB9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10399;p74">
            <a:extLst>
              <a:ext uri="{FF2B5EF4-FFF2-40B4-BE49-F238E27FC236}">
                <a16:creationId xmlns:a16="http://schemas.microsoft.com/office/drawing/2014/main" id="{1FDD6661-5749-4539-F676-3CA5AE6CED53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5" name="Google Shape;10400;p74">
              <a:extLst>
                <a:ext uri="{FF2B5EF4-FFF2-40B4-BE49-F238E27FC236}">
                  <a16:creationId xmlns:a16="http://schemas.microsoft.com/office/drawing/2014/main" id="{8D825EB3-DD71-01BC-E98D-107C9E5B28E9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1;p74">
              <a:extLst>
                <a:ext uri="{FF2B5EF4-FFF2-40B4-BE49-F238E27FC236}">
                  <a16:creationId xmlns:a16="http://schemas.microsoft.com/office/drawing/2014/main" id="{B769B092-F7D3-2BEF-B758-F80228A15ABB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2;p74">
              <a:extLst>
                <a:ext uri="{FF2B5EF4-FFF2-40B4-BE49-F238E27FC236}">
                  <a16:creationId xmlns:a16="http://schemas.microsoft.com/office/drawing/2014/main" id="{682AC41E-6C7E-1D39-54F1-F57CBA373ECB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3;p74">
              <a:extLst>
                <a:ext uri="{FF2B5EF4-FFF2-40B4-BE49-F238E27FC236}">
                  <a16:creationId xmlns:a16="http://schemas.microsoft.com/office/drawing/2014/main" id="{0AA3B5F6-9F1A-EE94-DEA8-57AF51433E49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4;p74">
              <a:extLst>
                <a:ext uri="{FF2B5EF4-FFF2-40B4-BE49-F238E27FC236}">
                  <a16:creationId xmlns:a16="http://schemas.microsoft.com/office/drawing/2014/main" id="{493F740C-05EB-17AF-CD8C-0242E4575AB4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0405;p74">
              <a:extLst>
                <a:ext uri="{FF2B5EF4-FFF2-40B4-BE49-F238E27FC236}">
                  <a16:creationId xmlns:a16="http://schemas.microsoft.com/office/drawing/2014/main" id="{5D74548D-E6CA-6ECB-E888-CD167CC49CFE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0406;p74">
              <a:extLst>
                <a:ext uri="{FF2B5EF4-FFF2-40B4-BE49-F238E27FC236}">
                  <a16:creationId xmlns:a16="http://schemas.microsoft.com/office/drawing/2014/main" id="{045E7263-7803-E479-F861-61B81A7230DF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07;p74">
              <a:extLst>
                <a:ext uri="{FF2B5EF4-FFF2-40B4-BE49-F238E27FC236}">
                  <a16:creationId xmlns:a16="http://schemas.microsoft.com/office/drawing/2014/main" id="{16DB41C6-0973-D66B-4371-ABC3C3BC9E42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10421;p74">
            <a:extLst>
              <a:ext uri="{FF2B5EF4-FFF2-40B4-BE49-F238E27FC236}">
                <a16:creationId xmlns:a16="http://schemas.microsoft.com/office/drawing/2014/main" id="{9837EDC8-6613-D56D-B683-E202F35AAE48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4" name="Google Shape;10422;p74">
              <a:extLst>
                <a:ext uri="{FF2B5EF4-FFF2-40B4-BE49-F238E27FC236}">
                  <a16:creationId xmlns:a16="http://schemas.microsoft.com/office/drawing/2014/main" id="{15174110-531B-3AFF-DBAC-987BCF4BE5F5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3;p74">
              <a:extLst>
                <a:ext uri="{FF2B5EF4-FFF2-40B4-BE49-F238E27FC236}">
                  <a16:creationId xmlns:a16="http://schemas.microsoft.com/office/drawing/2014/main" id="{DC1F82DD-342A-1292-1FE1-1F7F59E11F3D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4;p74">
              <a:extLst>
                <a:ext uri="{FF2B5EF4-FFF2-40B4-BE49-F238E27FC236}">
                  <a16:creationId xmlns:a16="http://schemas.microsoft.com/office/drawing/2014/main" id="{91F9C8C1-398E-61EE-3B0A-F709CE586E52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5;p74">
              <a:extLst>
                <a:ext uri="{FF2B5EF4-FFF2-40B4-BE49-F238E27FC236}">
                  <a16:creationId xmlns:a16="http://schemas.microsoft.com/office/drawing/2014/main" id="{EEBDBE66-0D26-6D08-505F-8FFCF2A00061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6;p74">
              <a:extLst>
                <a:ext uri="{FF2B5EF4-FFF2-40B4-BE49-F238E27FC236}">
                  <a16:creationId xmlns:a16="http://schemas.microsoft.com/office/drawing/2014/main" id="{810921AF-91CF-6DAA-E3F0-C5645F46EF87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10427;p74">
              <a:extLst>
                <a:ext uri="{FF2B5EF4-FFF2-40B4-BE49-F238E27FC236}">
                  <a16:creationId xmlns:a16="http://schemas.microsoft.com/office/drawing/2014/main" id="{72D5D927-104F-DE80-BAE5-CB980FA22CBD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" name="Google Shape;10428;p74">
              <a:extLst>
                <a:ext uri="{FF2B5EF4-FFF2-40B4-BE49-F238E27FC236}">
                  <a16:creationId xmlns:a16="http://schemas.microsoft.com/office/drawing/2014/main" id="{67BCA5C1-ADE2-0F98-F3C3-67928BDEADEC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29;p74">
              <a:extLst>
                <a:ext uri="{FF2B5EF4-FFF2-40B4-BE49-F238E27FC236}">
                  <a16:creationId xmlns:a16="http://schemas.microsoft.com/office/drawing/2014/main" id="{3382ED07-3E14-F416-D831-64CB14793BBF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10435;p74">
            <a:extLst>
              <a:ext uri="{FF2B5EF4-FFF2-40B4-BE49-F238E27FC236}">
                <a16:creationId xmlns:a16="http://schemas.microsoft.com/office/drawing/2014/main" id="{1152DDE8-5879-D074-4CD8-BD6CF59D1C14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bg2"/>
          </a:solidFill>
        </p:grpSpPr>
        <p:sp>
          <p:nvSpPr>
            <p:cNvPr id="123" name="Google Shape;10436;p74">
              <a:extLst>
                <a:ext uri="{FF2B5EF4-FFF2-40B4-BE49-F238E27FC236}">
                  <a16:creationId xmlns:a16="http://schemas.microsoft.com/office/drawing/2014/main" id="{65EC7584-6BA3-2DA0-C492-565402342108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37;p74">
              <a:extLst>
                <a:ext uri="{FF2B5EF4-FFF2-40B4-BE49-F238E27FC236}">
                  <a16:creationId xmlns:a16="http://schemas.microsoft.com/office/drawing/2014/main" id="{5AD05CDB-27B2-5746-6120-44ECB6E98A55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38;p74">
              <a:extLst>
                <a:ext uri="{FF2B5EF4-FFF2-40B4-BE49-F238E27FC236}">
                  <a16:creationId xmlns:a16="http://schemas.microsoft.com/office/drawing/2014/main" id="{C53991EC-8DC9-1A7F-DAAD-0690AAF8E71A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39;p74">
              <a:extLst>
                <a:ext uri="{FF2B5EF4-FFF2-40B4-BE49-F238E27FC236}">
                  <a16:creationId xmlns:a16="http://schemas.microsoft.com/office/drawing/2014/main" id="{F9F8C7F7-C118-7FC1-4186-1D802B48A68D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10440;p74">
              <a:extLst>
                <a:ext uri="{FF2B5EF4-FFF2-40B4-BE49-F238E27FC236}">
                  <a16:creationId xmlns:a16="http://schemas.microsoft.com/office/drawing/2014/main" id="{5D831567-FCFC-1E58-7EC3-F0E03C557B80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10441;p74">
              <a:extLst>
                <a:ext uri="{FF2B5EF4-FFF2-40B4-BE49-F238E27FC236}">
                  <a16:creationId xmlns:a16="http://schemas.microsoft.com/office/drawing/2014/main" id="{77E47BB9-3222-6477-3641-136DBE356A28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2;p74">
              <a:extLst>
                <a:ext uri="{FF2B5EF4-FFF2-40B4-BE49-F238E27FC236}">
                  <a16:creationId xmlns:a16="http://schemas.microsoft.com/office/drawing/2014/main" id="{7A7CF4C8-8F54-09DD-3DE8-CDAF6D99AEDC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0" name="Google Shape;10443;p74">
            <a:extLst>
              <a:ext uri="{FF2B5EF4-FFF2-40B4-BE49-F238E27FC236}">
                <a16:creationId xmlns:a16="http://schemas.microsoft.com/office/drawing/2014/main" id="{7D7A9D6D-0352-BAED-654C-B420E44CCF02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31" name="Google Shape;10444;p74">
              <a:extLst>
                <a:ext uri="{FF2B5EF4-FFF2-40B4-BE49-F238E27FC236}">
                  <a16:creationId xmlns:a16="http://schemas.microsoft.com/office/drawing/2014/main" id="{DDC0E699-75A3-430F-5ECD-773709B16425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5;p74">
              <a:extLst>
                <a:ext uri="{FF2B5EF4-FFF2-40B4-BE49-F238E27FC236}">
                  <a16:creationId xmlns:a16="http://schemas.microsoft.com/office/drawing/2014/main" id="{33D39FFD-4348-1827-20A6-8D1C4CEBD4BF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6;p74">
              <a:extLst>
                <a:ext uri="{FF2B5EF4-FFF2-40B4-BE49-F238E27FC236}">
                  <a16:creationId xmlns:a16="http://schemas.microsoft.com/office/drawing/2014/main" id="{47AA3187-EE3B-69DD-1ECB-5F58EAE22188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" name="Google Shape;10447;p74">
              <a:extLst>
                <a:ext uri="{FF2B5EF4-FFF2-40B4-BE49-F238E27FC236}">
                  <a16:creationId xmlns:a16="http://schemas.microsoft.com/office/drawing/2014/main" id="{329C462A-DA62-15CD-F86B-41997FB6B5C4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10448;p74">
              <a:extLst>
                <a:ext uri="{FF2B5EF4-FFF2-40B4-BE49-F238E27FC236}">
                  <a16:creationId xmlns:a16="http://schemas.microsoft.com/office/drawing/2014/main" id="{33CC1B02-D9B1-5A83-419D-47AAEBD3D623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49;p74">
              <a:extLst>
                <a:ext uri="{FF2B5EF4-FFF2-40B4-BE49-F238E27FC236}">
                  <a16:creationId xmlns:a16="http://schemas.microsoft.com/office/drawing/2014/main" id="{C2B0EF7D-3012-4419-74EF-52B929995A2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" name="Google Shape;10468;p74">
            <a:extLst>
              <a:ext uri="{FF2B5EF4-FFF2-40B4-BE49-F238E27FC236}">
                <a16:creationId xmlns:a16="http://schemas.microsoft.com/office/drawing/2014/main" id="{EA5BE1EB-45A8-E3B1-5AEC-81F5517174CD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8" name="Google Shape;10469;p74">
              <a:extLst>
                <a:ext uri="{FF2B5EF4-FFF2-40B4-BE49-F238E27FC236}">
                  <a16:creationId xmlns:a16="http://schemas.microsoft.com/office/drawing/2014/main" id="{B1CDAE20-59DF-3DD9-6531-F46F357F62F1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" name="Google Shape;10470;p74">
              <a:extLst>
                <a:ext uri="{FF2B5EF4-FFF2-40B4-BE49-F238E27FC236}">
                  <a16:creationId xmlns:a16="http://schemas.microsoft.com/office/drawing/2014/main" id="{0A817D31-3630-BA5C-8AD9-8A2A7674891D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71;p74">
              <a:extLst>
                <a:ext uri="{FF2B5EF4-FFF2-40B4-BE49-F238E27FC236}">
                  <a16:creationId xmlns:a16="http://schemas.microsoft.com/office/drawing/2014/main" id="{979D82E7-5232-BAFF-685B-B7D096EC6D1F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1" name="Google Shape;10483;p74">
            <a:extLst>
              <a:ext uri="{FF2B5EF4-FFF2-40B4-BE49-F238E27FC236}">
                <a16:creationId xmlns:a16="http://schemas.microsoft.com/office/drawing/2014/main" id="{62843414-8C6D-F7B7-3514-5CC47381CA9E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42" name="Google Shape;10484;p74">
              <a:extLst>
                <a:ext uri="{FF2B5EF4-FFF2-40B4-BE49-F238E27FC236}">
                  <a16:creationId xmlns:a16="http://schemas.microsoft.com/office/drawing/2014/main" id="{B5F99629-E9D5-648C-51CE-3A79BA6234E1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5;p74">
              <a:extLst>
                <a:ext uri="{FF2B5EF4-FFF2-40B4-BE49-F238E27FC236}">
                  <a16:creationId xmlns:a16="http://schemas.microsoft.com/office/drawing/2014/main" id="{0871D3AF-6226-536F-1026-D4048E4C024F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0486;p74">
              <a:extLst>
                <a:ext uri="{FF2B5EF4-FFF2-40B4-BE49-F238E27FC236}">
                  <a16:creationId xmlns:a16="http://schemas.microsoft.com/office/drawing/2014/main" id="{A87BA9DB-C3FE-A464-45A3-AEA7ED2D3C50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10487;p74">
              <a:extLst>
                <a:ext uri="{FF2B5EF4-FFF2-40B4-BE49-F238E27FC236}">
                  <a16:creationId xmlns:a16="http://schemas.microsoft.com/office/drawing/2014/main" id="{C5A8065A-8F58-9EBC-F4AF-FE604989EEBD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88;p74">
              <a:extLst>
                <a:ext uri="{FF2B5EF4-FFF2-40B4-BE49-F238E27FC236}">
                  <a16:creationId xmlns:a16="http://schemas.microsoft.com/office/drawing/2014/main" id="{6F883E5F-A359-AE38-FE5D-E04DACF1F46D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7" name="Google Shape;10497;p74">
            <a:extLst>
              <a:ext uri="{FF2B5EF4-FFF2-40B4-BE49-F238E27FC236}">
                <a16:creationId xmlns:a16="http://schemas.microsoft.com/office/drawing/2014/main" id="{24255ECE-07A3-8087-4FA6-C104B1B79517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8" name="Google Shape;10498;p74">
              <a:extLst>
                <a:ext uri="{FF2B5EF4-FFF2-40B4-BE49-F238E27FC236}">
                  <a16:creationId xmlns:a16="http://schemas.microsoft.com/office/drawing/2014/main" id="{B47F5B1F-D98F-C41F-B2E0-FBDB5D414889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499;p74">
              <a:extLst>
                <a:ext uri="{FF2B5EF4-FFF2-40B4-BE49-F238E27FC236}">
                  <a16:creationId xmlns:a16="http://schemas.microsoft.com/office/drawing/2014/main" id="{AB8830B2-1753-3368-B2AF-3803F43FDA0F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0;p74">
              <a:extLst>
                <a:ext uri="{FF2B5EF4-FFF2-40B4-BE49-F238E27FC236}">
                  <a16:creationId xmlns:a16="http://schemas.microsoft.com/office/drawing/2014/main" id="{5DD36206-46D0-F675-B600-134A158D2036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0501;p74">
              <a:extLst>
                <a:ext uri="{FF2B5EF4-FFF2-40B4-BE49-F238E27FC236}">
                  <a16:creationId xmlns:a16="http://schemas.microsoft.com/office/drawing/2014/main" id="{DB673DBD-2978-F94E-EEEB-EAC14ECC0151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10502;p74">
              <a:extLst>
                <a:ext uri="{FF2B5EF4-FFF2-40B4-BE49-F238E27FC236}">
                  <a16:creationId xmlns:a16="http://schemas.microsoft.com/office/drawing/2014/main" id="{601137F9-6B0D-A583-A7F2-54610DDAFD9D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503;p74">
              <a:extLst>
                <a:ext uri="{FF2B5EF4-FFF2-40B4-BE49-F238E27FC236}">
                  <a16:creationId xmlns:a16="http://schemas.microsoft.com/office/drawing/2014/main" id="{4302F2EE-7874-8345-27C0-839695B52D90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4" name="Google Shape;10234;p74">
            <a:extLst>
              <a:ext uri="{FF2B5EF4-FFF2-40B4-BE49-F238E27FC236}">
                <a16:creationId xmlns:a16="http://schemas.microsoft.com/office/drawing/2014/main" id="{8D720106-546B-01B5-516C-657BF3CE3162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5" name="Google Shape;10235;p74">
              <a:extLst>
                <a:ext uri="{FF2B5EF4-FFF2-40B4-BE49-F238E27FC236}">
                  <a16:creationId xmlns:a16="http://schemas.microsoft.com/office/drawing/2014/main" id="{A54C3F92-5592-7E2A-6079-D7F47EEB5789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6;p74">
              <a:extLst>
                <a:ext uri="{FF2B5EF4-FFF2-40B4-BE49-F238E27FC236}">
                  <a16:creationId xmlns:a16="http://schemas.microsoft.com/office/drawing/2014/main" id="{A326DDC5-59F4-8AE0-D0ED-424846BD4A24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7" name="Google Shape;10237;p74">
              <a:extLst>
                <a:ext uri="{FF2B5EF4-FFF2-40B4-BE49-F238E27FC236}">
                  <a16:creationId xmlns:a16="http://schemas.microsoft.com/office/drawing/2014/main" id="{7B8E44A1-C391-9D9E-58D0-7FF47F6C77DA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10238;p74">
              <a:extLst>
                <a:ext uri="{FF2B5EF4-FFF2-40B4-BE49-F238E27FC236}">
                  <a16:creationId xmlns:a16="http://schemas.microsoft.com/office/drawing/2014/main" id="{B324CF30-AFF1-491F-1EDB-18AE4CD56015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39;p74">
              <a:extLst>
                <a:ext uri="{FF2B5EF4-FFF2-40B4-BE49-F238E27FC236}">
                  <a16:creationId xmlns:a16="http://schemas.microsoft.com/office/drawing/2014/main" id="{B5EF4AB2-D1E0-B227-FA91-2B57EE9411DE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0" name="Google Shape;10251;p74">
            <a:extLst>
              <a:ext uri="{FF2B5EF4-FFF2-40B4-BE49-F238E27FC236}">
                <a16:creationId xmlns:a16="http://schemas.microsoft.com/office/drawing/2014/main" id="{2AE6C863-BDB2-94AC-861B-96CAC6481CED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61" name="Google Shape;10252;p74">
              <a:extLst>
                <a:ext uri="{FF2B5EF4-FFF2-40B4-BE49-F238E27FC236}">
                  <a16:creationId xmlns:a16="http://schemas.microsoft.com/office/drawing/2014/main" id="{66913F4D-A835-338D-4AB7-F6683552443A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3;p74">
              <a:extLst>
                <a:ext uri="{FF2B5EF4-FFF2-40B4-BE49-F238E27FC236}">
                  <a16:creationId xmlns:a16="http://schemas.microsoft.com/office/drawing/2014/main" id="{8EB1C6F0-6F8A-A7A5-3B1F-355ACEF7287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4;p74">
              <a:extLst>
                <a:ext uri="{FF2B5EF4-FFF2-40B4-BE49-F238E27FC236}">
                  <a16:creationId xmlns:a16="http://schemas.microsoft.com/office/drawing/2014/main" id="{343087A2-F36D-9D7A-C4E8-43CD6729F831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5;p74">
              <a:extLst>
                <a:ext uri="{FF2B5EF4-FFF2-40B4-BE49-F238E27FC236}">
                  <a16:creationId xmlns:a16="http://schemas.microsoft.com/office/drawing/2014/main" id="{21CF0542-83B0-261E-5818-42B7FBF61D31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0256;p74">
              <a:extLst>
                <a:ext uri="{FF2B5EF4-FFF2-40B4-BE49-F238E27FC236}">
                  <a16:creationId xmlns:a16="http://schemas.microsoft.com/office/drawing/2014/main" id="{E10B72B5-6E94-3C6F-5DA5-5B868FF9836F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6" name="Google Shape;10257;p74">
              <a:extLst>
                <a:ext uri="{FF2B5EF4-FFF2-40B4-BE49-F238E27FC236}">
                  <a16:creationId xmlns:a16="http://schemas.microsoft.com/office/drawing/2014/main" id="{7BB41757-5D45-3322-9E64-189D586851A0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58;p74">
              <a:extLst>
                <a:ext uri="{FF2B5EF4-FFF2-40B4-BE49-F238E27FC236}">
                  <a16:creationId xmlns:a16="http://schemas.microsoft.com/office/drawing/2014/main" id="{01804311-B6C6-63C7-AF1E-DBFA222758F5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8" name="Google Shape;10297;p74">
            <a:extLst>
              <a:ext uri="{FF2B5EF4-FFF2-40B4-BE49-F238E27FC236}">
                <a16:creationId xmlns:a16="http://schemas.microsoft.com/office/drawing/2014/main" id="{EC519B20-D35F-8A35-09A1-9142A589AAB9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9" name="Google Shape;10298;p74">
              <a:extLst>
                <a:ext uri="{FF2B5EF4-FFF2-40B4-BE49-F238E27FC236}">
                  <a16:creationId xmlns:a16="http://schemas.microsoft.com/office/drawing/2014/main" id="{743C7B0D-BC49-25F5-600F-5A1189E22B57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299;p74">
              <a:extLst>
                <a:ext uri="{FF2B5EF4-FFF2-40B4-BE49-F238E27FC236}">
                  <a16:creationId xmlns:a16="http://schemas.microsoft.com/office/drawing/2014/main" id="{C1B7E728-68A6-C37A-94DB-3B0AF4BC2529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1" name="Google Shape;10300;p74">
              <a:extLst>
                <a:ext uri="{FF2B5EF4-FFF2-40B4-BE49-F238E27FC236}">
                  <a16:creationId xmlns:a16="http://schemas.microsoft.com/office/drawing/2014/main" id="{563877F7-65F8-FFED-849E-B54559684262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2" name="Google Shape;10301;p74">
              <a:extLst>
                <a:ext uri="{FF2B5EF4-FFF2-40B4-BE49-F238E27FC236}">
                  <a16:creationId xmlns:a16="http://schemas.microsoft.com/office/drawing/2014/main" id="{49ECEB96-7C12-2924-049D-F530B63DDA0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02;p74">
              <a:extLst>
                <a:ext uri="{FF2B5EF4-FFF2-40B4-BE49-F238E27FC236}">
                  <a16:creationId xmlns:a16="http://schemas.microsoft.com/office/drawing/2014/main" id="{10053CEE-D6A9-BED4-D6ED-9A5E768963CC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4" name="Google Shape;10352;p74">
            <a:extLst>
              <a:ext uri="{FF2B5EF4-FFF2-40B4-BE49-F238E27FC236}">
                <a16:creationId xmlns:a16="http://schemas.microsoft.com/office/drawing/2014/main" id="{3E76CB8D-CB36-056A-D5F3-6B2EF92944A7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5" name="Google Shape;10353;p74">
              <a:extLst>
                <a:ext uri="{FF2B5EF4-FFF2-40B4-BE49-F238E27FC236}">
                  <a16:creationId xmlns:a16="http://schemas.microsoft.com/office/drawing/2014/main" id="{DE594881-CDE1-465B-3476-57BE5FA5BB6B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4;p74">
              <a:extLst>
                <a:ext uri="{FF2B5EF4-FFF2-40B4-BE49-F238E27FC236}">
                  <a16:creationId xmlns:a16="http://schemas.microsoft.com/office/drawing/2014/main" id="{F80BBF9C-1776-CA10-0F89-FA645603465B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5;p74">
              <a:extLst>
                <a:ext uri="{FF2B5EF4-FFF2-40B4-BE49-F238E27FC236}">
                  <a16:creationId xmlns:a16="http://schemas.microsoft.com/office/drawing/2014/main" id="{F559FAE3-BEC1-EAF2-ADC2-8A386B4A9DCD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8" name="Google Shape;10356;p74">
              <a:extLst>
                <a:ext uri="{FF2B5EF4-FFF2-40B4-BE49-F238E27FC236}">
                  <a16:creationId xmlns:a16="http://schemas.microsoft.com/office/drawing/2014/main" id="{81EB4D6D-56F0-9089-EFB2-92594ED3E0B3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0357;p74">
              <a:extLst>
                <a:ext uri="{FF2B5EF4-FFF2-40B4-BE49-F238E27FC236}">
                  <a16:creationId xmlns:a16="http://schemas.microsoft.com/office/drawing/2014/main" id="{1D38D04B-95F6-1286-17F3-343A193839CA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58;p74">
              <a:extLst>
                <a:ext uri="{FF2B5EF4-FFF2-40B4-BE49-F238E27FC236}">
                  <a16:creationId xmlns:a16="http://schemas.microsoft.com/office/drawing/2014/main" id="{4A78B706-AF83-5681-CD8D-DCC1407BB1CB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1" name="Google Shape;10390;p74">
            <a:extLst>
              <a:ext uri="{FF2B5EF4-FFF2-40B4-BE49-F238E27FC236}">
                <a16:creationId xmlns:a16="http://schemas.microsoft.com/office/drawing/2014/main" id="{2923CC57-4137-23D3-F06B-DE625D8C65B3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82" name="Google Shape;10391;p74">
              <a:extLst>
                <a:ext uri="{FF2B5EF4-FFF2-40B4-BE49-F238E27FC236}">
                  <a16:creationId xmlns:a16="http://schemas.microsoft.com/office/drawing/2014/main" id="{D68F09F6-511D-4A43-8AF8-D754A572822E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2;p74">
              <a:extLst>
                <a:ext uri="{FF2B5EF4-FFF2-40B4-BE49-F238E27FC236}">
                  <a16:creationId xmlns:a16="http://schemas.microsoft.com/office/drawing/2014/main" id="{6790C514-33AE-6ED2-21A1-E4C2A3603C89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3;p74">
              <a:extLst>
                <a:ext uri="{FF2B5EF4-FFF2-40B4-BE49-F238E27FC236}">
                  <a16:creationId xmlns:a16="http://schemas.microsoft.com/office/drawing/2014/main" id="{79A60E57-2702-3E8E-6A4C-C24D29C4E56B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4;p74">
              <a:extLst>
                <a:ext uri="{FF2B5EF4-FFF2-40B4-BE49-F238E27FC236}">
                  <a16:creationId xmlns:a16="http://schemas.microsoft.com/office/drawing/2014/main" id="{6BEED12F-C324-E2CC-9DEE-96CF82D9F61C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5;p74">
              <a:extLst>
                <a:ext uri="{FF2B5EF4-FFF2-40B4-BE49-F238E27FC236}">
                  <a16:creationId xmlns:a16="http://schemas.microsoft.com/office/drawing/2014/main" id="{0BF442B5-3AB1-8AD5-E931-76091E49D01E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0396;p74">
              <a:extLst>
                <a:ext uri="{FF2B5EF4-FFF2-40B4-BE49-F238E27FC236}">
                  <a16:creationId xmlns:a16="http://schemas.microsoft.com/office/drawing/2014/main" id="{A18432D3-0421-2595-145F-90011AD8C6A9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0397;p74">
              <a:extLst>
                <a:ext uri="{FF2B5EF4-FFF2-40B4-BE49-F238E27FC236}">
                  <a16:creationId xmlns:a16="http://schemas.microsoft.com/office/drawing/2014/main" id="{792F23AF-22BE-6420-9289-894935B0B59B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398;p74">
              <a:extLst>
                <a:ext uri="{FF2B5EF4-FFF2-40B4-BE49-F238E27FC236}">
                  <a16:creationId xmlns:a16="http://schemas.microsoft.com/office/drawing/2014/main" id="{81405A44-AC04-FFA3-9E77-7180AE9F359C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0" name="Google Shape;10412;p74">
            <a:extLst>
              <a:ext uri="{FF2B5EF4-FFF2-40B4-BE49-F238E27FC236}">
                <a16:creationId xmlns:a16="http://schemas.microsoft.com/office/drawing/2014/main" id="{2A4196F7-8FA7-5842-1F35-7073DF5DDD87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91" name="Google Shape;10413;p74">
              <a:extLst>
                <a:ext uri="{FF2B5EF4-FFF2-40B4-BE49-F238E27FC236}">
                  <a16:creationId xmlns:a16="http://schemas.microsoft.com/office/drawing/2014/main" id="{B3BCF968-2656-6F4E-ECFE-CAAB51B33357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4;p74">
              <a:extLst>
                <a:ext uri="{FF2B5EF4-FFF2-40B4-BE49-F238E27FC236}">
                  <a16:creationId xmlns:a16="http://schemas.microsoft.com/office/drawing/2014/main" id="{79BCCF3A-DD60-57F0-F6BE-2DFB9B1DA784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5;p74">
              <a:extLst>
                <a:ext uri="{FF2B5EF4-FFF2-40B4-BE49-F238E27FC236}">
                  <a16:creationId xmlns:a16="http://schemas.microsoft.com/office/drawing/2014/main" id="{42358D03-F98D-9881-98A9-2AC3A84E9FDD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6;p74">
              <a:extLst>
                <a:ext uri="{FF2B5EF4-FFF2-40B4-BE49-F238E27FC236}">
                  <a16:creationId xmlns:a16="http://schemas.microsoft.com/office/drawing/2014/main" id="{C3F4BF7E-822D-5663-891A-BE3062AADF60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17;p74">
              <a:extLst>
                <a:ext uri="{FF2B5EF4-FFF2-40B4-BE49-F238E27FC236}">
                  <a16:creationId xmlns:a16="http://schemas.microsoft.com/office/drawing/2014/main" id="{8A24AC38-D0DF-8F36-17B9-4E5F85EF5365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0418;p74">
              <a:extLst>
                <a:ext uri="{FF2B5EF4-FFF2-40B4-BE49-F238E27FC236}">
                  <a16:creationId xmlns:a16="http://schemas.microsoft.com/office/drawing/2014/main" id="{C3768C90-789F-91B7-ED2E-B2BCC1F5FA66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7" name="Google Shape;10419;p74">
              <a:extLst>
                <a:ext uri="{FF2B5EF4-FFF2-40B4-BE49-F238E27FC236}">
                  <a16:creationId xmlns:a16="http://schemas.microsoft.com/office/drawing/2014/main" id="{34E92258-C095-B457-0ECA-66480EF9B6D0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20;p74">
              <a:extLst>
                <a:ext uri="{FF2B5EF4-FFF2-40B4-BE49-F238E27FC236}">
                  <a16:creationId xmlns:a16="http://schemas.microsoft.com/office/drawing/2014/main" id="{27EA74B0-DEFB-85F8-50D4-00423EB2988E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9" name="Google Shape;10478;p74">
            <a:extLst>
              <a:ext uri="{FF2B5EF4-FFF2-40B4-BE49-F238E27FC236}">
                <a16:creationId xmlns:a16="http://schemas.microsoft.com/office/drawing/2014/main" id="{3788377F-7C3A-AF48-C683-7DFB40D9C268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200" name="Google Shape;10479;p74">
              <a:extLst>
                <a:ext uri="{FF2B5EF4-FFF2-40B4-BE49-F238E27FC236}">
                  <a16:creationId xmlns:a16="http://schemas.microsoft.com/office/drawing/2014/main" id="{9D792C0A-FFF8-96B6-A9E0-B68993964AC1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0480;p74">
              <a:extLst>
                <a:ext uri="{FF2B5EF4-FFF2-40B4-BE49-F238E27FC236}">
                  <a16:creationId xmlns:a16="http://schemas.microsoft.com/office/drawing/2014/main" id="{D8F8AEAC-C74B-4262-E5F9-B2EE01E18A64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2" name="Google Shape;10481;p74">
              <a:extLst>
                <a:ext uri="{FF2B5EF4-FFF2-40B4-BE49-F238E27FC236}">
                  <a16:creationId xmlns:a16="http://schemas.microsoft.com/office/drawing/2014/main" id="{19017A38-4DE3-753B-F6F2-1E26ACA60D07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482;p74">
              <a:extLst>
                <a:ext uri="{FF2B5EF4-FFF2-40B4-BE49-F238E27FC236}">
                  <a16:creationId xmlns:a16="http://schemas.microsoft.com/office/drawing/2014/main" id="{B487F731-E406-C53B-902D-AB36793C6A1D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4" name="Google Shape;10101;p74">
            <a:extLst>
              <a:ext uri="{FF2B5EF4-FFF2-40B4-BE49-F238E27FC236}">
                <a16:creationId xmlns:a16="http://schemas.microsoft.com/office/drawing/2014/main" id="{7C5C9918-31C0-FB51-A654-0CE1646E5C91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bg2"/>
          </a:solidFill>
        </p:grpSpPr>
        <p:sp>
          <p:nvSpPr>
            <p:cNvPr id="205" name="Google Shape;10102;p74">
              <a:extLst>
                <a:ext uri="{FF2B5EF4-FFF2-40B4-BE49-F238E27FC236}">
                  <a16:creationId xmlns:a16="http://schemas.microsoft.com/office/drawing/2014/main" id="{C84CBD24-FB55-3425-3421-DAFCE849C569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3;p74">
              <a:extLst>
                <a:ext uri="{FF2B5EF4-FFF2-40B4-BE49-F238E27FC236}">
                  <a16:creationId xmlns:a16="http://schemas.microsoft.com/office/drawing/2014/main" id="{BC477502-3033-CDC0-7DE1-55F9AA328FEA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7" name="Google Shape;10104;p74">
              <a:extLst>
                <a:ext uri="{FF2B5EF4-FFF2-40B4-BE49-F238E27FC236}">
                  <a16:creationId xmlns:a16="http://schemas.microsoft.com/office/drawing/2014/main" id="{37E08B6B-4F22-E410-95C6-3ABBE762EB16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0105;p74">
              <a:extLst>
                <a:ext uri="{FF2B5EF4-FFF2-40B4-BE49-F238E27FC236}">
                  <a16:creationId xmlns:a16="http://schemas.microsoft.com/office/drawing/2014/main" id="{192330B5-A2D2-02B3-24C2-F708DEE3BCBB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06;p74">
              <a:extLst>
                <a:ext uri="{FF2B5EF4-FFF2-40B4-BE49-F238E27FC236}">
                  <a16:creationId xmlns:a16="http://schemas.microsoft.com/office/drawing/2014/main" id="{A9927277-3C7E-1C75-239D-FC9AA275707F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10" name="Google Shape;10125;p74">
            <a:extLst>
              <a:ext uri="{FF2B5EF4-FFF2-40B4-BE49-F238E27FC236}">
                <a16:creationId xmlns:a16="http://schemas.microsoft.com/office/drawing/2014/main" id="{D1D117EB-843A-2B0D-8948-A35C02C88017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11" name="Google Shape;10126;p74">
              <a:extLst>
                <a:ext uri="{FF2B5EF4-FFF2-40B4-BE49-F238E27FC236}">
                  <a16:creationId xmlns:a16="http://schemas.microsoft.com/office/drawing/2014/main" id="{259E4BF1-19C5-E6E7-46D5-AA64E7C55F7F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2" name="Google Shape;10127;p74">
              <a:extLst>
                <a:ext uri="{FF2B5EF4-FFF2-40B4-BE49-F238E27FC236}">
                  <a16:creationId xmlns:a16="http://schemas.microsoft.com/office/drawing/2014/main" id="{966A0BE0-99A3-100D-4564-269FF215B2AF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3" name="Google Shape;10128;p74">
              <a:extLst>
                <a:ext uri="{FF2B5EF4-FFF2-40B4-BE49-F238E27FC236}">
                  <a16:creationId xmlns:a16="http://schemas.microsoft.com/office/drawing/2014/main" id="{D10A6526-0717-31D6-A449-AAB43B64CB9B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4" name="Text Placeholder 1">
            <a:extLst>
              <a:ext uri="{FF2B5EF4-FFF2-40B4-BE49-F238E27FC236}">
                <a16:creationId xmlns:a16="http://schemas.microsoft.com/office/drawing/2014/main" id="{497CD9EF-56C2-CC00-3FA6-9EBB58305E8F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07151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03904" y="-4500535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4" y="0"/>
                </a:lnTo>
                <a:lnTo>
                  <a:pt x="20226544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 flipH="1">
            <a:off x="-662365" y="3380815"/>
            <a:ext cx="16854854" cy="5690545"/>
          </a:xfrm>
          <a:custGeom>
            <a:avLst/>
            <a:gdLst/>
            <a:ahLst/>
            <a:cxnLst/>
            <a:rect l="l" t="t" r="r" b="b"/>
            <a:pathLst>
              <a:path w="16854854" h="5690545">
                <a:moveTo>
                  <a:pt x="16854854" y="0"/>
                </a:moveTo>
                <a:lnTo>
                  <a:pt x="0" y="0"/>
                </a:lnTo>
                <a:lnTo>
                  <a:pt x="0" y="5690545"/>
                </a:lnTo>
                <a:lnTo>
                  <a:pt x="16854854" y="5690545"/>
                </a:lnTo>
                <a:lnTo>
                  <a:pt x="16854854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0539">
            <a:off x="11249305" y="753411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4999" y="0"/>
                </a:lnTo>
                <a:lnTo>
                  <a:pt x="13514999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Isosceles Triangle 68">
            <a:extLst>
              <a:ext uri="{FF2B5EF4-FFF2-40B4-BE49-F238E27FC236}">
                <a16:creationId xmlns:a16="http://schemas.microsoft.com/office/drawing/2014/main" id="{D1278576-A399-5C4C-2E7F-D98C0FA861B4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EA17A3D-E4FD-8B73-EC14-8197D416F614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DB198502-A8BB-2D65-5E9B-A01E9C8B2567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D8FD776-9D24-315A-2475-6545E7EA46CF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Donut 39">
            <a:extLst>
              <a:ext uri="{FF2B5EF4-FFF2-40B4-BE49-F238E27FC236}">
                <a16:creationId xmlns:a16="http://schemas.microsoft.com/office/drawing/2014/main" id="{C8661205-0CFE-3614-B83E-4C36948249A0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Chord 38">
            <a:extLst>
              <a:ext uri="{FF2B5EF4-FFF2-40B4-BE49-F238E27FC236}">
                <a16:creationId xmlns:a16="http://schemas.microsoft.com/office/drawing/2014/main" id="{23747D46-D6A2-A050-022E-754742CD9BE5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AADA3F69-1780-1F08-15B8-209089B3D9A1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25">
            <a:extLst>
              <a:ext uri="{FF2B5EF4-FFF2-40B4-BE49-F238E27FC236}">
                <a16:creationId xmlns:a16="http://schemas.microsoft.com/office/drawing/2014/main" id="{5EF1A42C-E1D4-962D-4E27-6F4D4326C458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31">
            <a:extLst>
              <a:ext uri="{FF2B5EF4-FFF2-40B4-BE49-F238E27FC236}">
                <a16:creationId xmlns:a16="http://schemas.microsoft.com/office/drawing/2014/main" id="{0CB79F72-0753-060C-D897-A95AF638B61B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Freeform 53">
            <a:extLst>
              <a:ext uri="{FF2B5EF4-FFF2-40B4-BE49-F238E27FC236}">
                <a16:creationId xmlns:a16="http://schemas.microsoft.com/office/drawing/2014/main" id="{3C19168B-F83D-00CA-0462-BBF1D05FED54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Block Arc 10">
            <a:extLst>
              <a:ext uri="{FF2B5EF4-FFF2-40B4-BE49-F238E27FC236}">
                <a16:creationId xmlns:a16="http://schemas.microsoft.com/office/drawing/2014/main" id="{80D1F4E3-1E64-FE79-E3AD-C847AB822AB6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Freeform 55">
            <a:extLst>
              <a:ext uri="{FF2B5EF4-FFF2-40B4-BE49-F238E27FC236}">
                <a16:creationId xmlns:a16="http://schemas.microsoft.com/office/drawing/2014/main" id="{BE98CA67-5A85-0887-8ED1-21AFFDA4E3B8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Round Same Side Corner Rectangle 36">
            <a:extLst>
              <a:ext uri="{FF2B5EF4-FFF2-40B4-BE49-F238E27FC236}">
                <a16:creationId xmlns:a16="http://schemas.microsoft.com/office/drawing/2014/main" id="{696CCE39-7BB5-0E04-7541-74BAEC432D7C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3A464B11-93A3-2218-DB27-00E58606B8BE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Oval 32">
            <a:extLst>
              <a:ext uri="{FF2B5EF4-FFF2-40B4-BE49-F238E27FC236}">
                <a16:creationId xmlns:a16="http://schemas.microsoft.com/office/drawing/2014/main" id="{E7191D72-2A74-8C02-B6E6-773301599D21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20" name="Google Shape;6783;p88">
            <a:extLst>
              <a:ext uri="{FF2B5EF4-FFF2-40B4-BE49-F238E27FC236}">
                <a16:creationId xmlns:a16="http://schemas.microsoft.com/office/drawing/2014/main" id="{984343BC-95C1-3786-3220-D09BF960FBD0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21" name="Google Shape;6784;p88">
              <a:extLst>
                <a:ext uri="{FF2B5EF4-FFF2-40B4-BE49-F238E27FC236}">
                  <a16:creationId xmlns:a16="http://schemas.microsoft.com/office/drawing/2014/main" id="{12A6BD71-4FCE-335A-5614-CADACE430126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5;p88">
              <a:extLst>
                <a:ext uri="{FF2B5EF4-FFF2-40B4-BE49-F238E27FC236}">
                  <a16:creationId xmlns:a16="http://schemas.microsoft.com/office/drawing/2014/main" id="{D3946551-223D-4979-4456-740651B9DB7D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3" name="Google Shape;6786;p88">
              <a:extLst>
                <a:ext uri="{FF2B5EF4-FFF2-40B4-BE49-F238E27FC236}">
                  <a16:creationId xmlns:a16="http://schemas.microsoft.com/office/drawing/2014/main" id="{CDF6979C-2593-C5E6-12E6-0D0FBC60181C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6787;p88">
              <a:extLst>
                <a:ext uri="{FF2B5EF4-FFF2-40B4-BE49-F238E27FC236}">
                  <a16:creationId xmlns:a16="http://schemas.microsoft.com/office/drawing/2014/main" id="{F9B34942-75D4-D595-7029-BDC0C83E3B32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788;p88">
              <a:extLst>
                <a:ext uri="{FF2B5EF4-FFF2-40B4-BE49-F238E27FC236}">
                  <a16:creationId xmlns:a16="http://schemas.microsoft.com/office/drawing/2014/main" id="{4CB973C7-3416-9604-1C02-C4D2B5CD14F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6800;p88">
            <a:extLst>
              <a:ext uri="{FF2B5EF4-FFF2-40B4-BE49-F238E27FC236}">
                <a16:creationId xmlns:a16="http://schemas.microsoft.com/office/drawing/2014/main" id="{38A6F8AD-9582-0330-E389-7D1D752EE15F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7" name="Google Shape;6801;p88">
              <a:extLst>
                <a:ext uri="{FF2B5EF4-FFF2-40B4-BE49-F238E27FC236}">
                  <a16:creationId xmlns:a16="http://schemas.microsoft.com/office/drawing/2014/main" id="{EA2550DB-271A-3338-6D70-B8CD2C89C44C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2;p88">
              <a:extLst>
                <a:ext uri="{FF2B5EF4-FFF2-40B4-BE49-F238E27FC236}">
                  <a16:creationId xmlns:a16="http://schemas.microsoft.com/office/drawing/2014/main" id="{FE39DEEE-942A-CF6B-E885-2BD038F81C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803;p88">
              <a:extLst>
                <a:ext uri="{FF2B5EF4-FFF2-40B4-BE49-F238E27FC236}">
                  <a16:creationId xmlns:a16="http://schemas.microsoft.com/office/drawing/2014/main" id="{F58AD416-66CD-6139-059B-EE159A710BB7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6804;p88">
              <a:extLst>
                <a:ext uri="{FF2B5EF4-FFF2-40B4-BE49-F238E27FC236}">
                  <a16:creationId xmlns:a16="http://schemas.microsoft.com/office/drawing/2014/main" id="{386F5FDB-DDC9-CE6A-3A07-B7A8AA2D6AA6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05;p88">
              <a:extLst>
                <a:ext uri="{FF2B5EF4-FFF2-40B4-BE49-F238E27FC236}">
                  <a16:creationId xmlns:a16="http://schemas.microsoft.com/office/drawing/2014/main" id="{3BCFD2A6-6F39-F7D1-6A78-D2AB90E9DB9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2" name="Google Shape;6866;p88">
            <a:extLst>
              <a:ext uri="{FF2B5EF4-FFF2-40B4-BE49-F238E27FC236}">
                <a16:creationId xmlns:a16="http://schemas.microsoft.com/office/drawing/2014/main" id="{E544F00E-CE10-CC1B-FF4A-FA6817FD9529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chemeClr val="bg1">
              <a:lumMod val="95000"/>
            </a:schemeClr>
          </a:solidFill>
        </p:grpSpPr>
        <p:sp>
          <p:nvSpPr>
            <p:cNvPr id="33" name="Google Shape;6867;p88">
              <a:extLst>
                <a:ext uri="{FF2B5EF4-FFF2-40B4-BE49-F238E27FC236}">
                  <a16:creationId xmlns:a16="http://schemas.microsoft.com/office/drawing/2014/main" id="{F8D7EF78-198C-7E4C-984C-5128C830B1D9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68;p88">
              <a:extLst>
                <a:ext uri="{FF2B5EF4-FFF2-40B4-BE49-F238E27FC236}">
                  <a16:creationId xmlns:a16="http://schemas.microsoft.com/office/drawing/2014/main" id="{CB76EBB5-4DDC-016F-FACF-22098537AB81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69;p88">
              <a:extLst>
                <a:ext uri="{FF2B5EF4-FFF2-40B4-BE49-F238E27FC236}">
                  <a16:creationId xmlns:a16="http://schemas.microsoft.com/office/drawing/2014/main" id="{70C4C288-5044-ADB3-1D37-9BD840E8A58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6870;p88">
              <a:extLst>
                <a:ext uri="{FF2B5EF4-FFF2-40B4-BE49-F238E27FC236}">
                  <a16:creationId xmlns:a16="http://schemas.microsoft.com/office/drawing/2014/main" id="{BF45C84D-ABD4-7BF2-142F-BCE842A7928D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6871;p88">
              <a:extLst>
                <a:ext uri="{FF2B5EF4-FFF2-40B4-BE49-F238E27FC236}">
                  <a16:creationId xmlns:a16="http://schemas.microsoft.com/office/drawing/2014/main" id="{DE9BB637-4D01-101D-A0A5-401F378F81CE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872;p88">
              <a:extLst>
                <a:ext uri="{FF2B5EF4-FFF2-40B4-BE49-F238E27FC236}">
                  <a16:creationId xmlns:a16="http://schemas.microsoft.com/office/drawing/2014/main" id="{DA45DCDB-D084-EE0D-BA43-0636BAB7E501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9" name="Google Shape;6957;p88">
            <a:extLst>
              <a:ext uri="{FF2B5EF4-FFF2-40B4-BE49-F238E27FC236}">
                <a16:creationId xmlns:a16="http://schemas.microsoft.com/office/drawing/2014/main" id="{8184819B-D396-5048-AB29-B6E6570B485B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40" name="Google Shape;6958;p88">
              <a:extLst>
                <a:ext uri="{FF2B5EF4-FFF2-40B4-BE49-F238E27FC236}">
                  <a16:creationId xmlns:a16="http://schemas.microsoft.com/office/drawing/2014/main" id="{DA2B6C15-6F76-AA7C-D1F9-7CF1ECE5E6FD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59;p88">
              <a:extLst>
                <a:ext uri="{FF2B5EF4-FFF2-40B4-BE49-F238E27FC236}">
                  <a16:creationId xmlns:a16="http://schemas.microsoft.com/office/drawing/2014/main" id="{60F665CB-516F-6CBB-84DD-D4F04D0D3590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0;p88">
              <a:extLst>
                <a:ext uri="{FF2B5EF4-FFF2-40B4-BE49-F238E27FC236}">
                  <a16:creationId xmlns:a16="http://schemas.microsoft.com/office/drawing/2014/main" id="{65AC6D01-0AC3-C569-EB3B-0089E9584D26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1;p88">
              <a:extLst>
                <a:ext uri="{FF2B5EF4-FFF2-40B4-BE49-F238E27FC236}">
                  <a16:creationId xmlns:a16="http://schemas.microsoft.com/office/drawing/2014/main" id="{90F97798-CACE-943E-2BBB-25CFBE97B781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2;p88">
              <a:extLst>
                <a:ext uri="{FF2B5EF4-FFF2-40B4-BE49-F238E27FC236}">
                  <a16:creationId xmlns:a16="http://schemas.microsoft.com/office/drawing/2014/main" id="{46C90C70-57FA-074E-AC24-17283423B0D3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6963;p88">
              <a:extLst>
                <a:ext uri="{FF2B5EF4-FFF2-40B4-BE49-F238E27FC236}">
                  <a16:creationId xmlns:a16="http://schemas.microsoft.com/office/drawing/2014/main" id="{0661FBD7-89B6-2898-C098-C027D785BFCE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964;p88">
              <a:extLst>
                <a:ext uri="{FF2B5EF4-FFF2-40B4-BE49-F238E27FC236}">
                  <a16:creationId xmlns:a16="http://schemas.microsoft.com/office/drawing/2014/main" id="{8E303073-A025-68DE-8915-B9580F803FF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5;p88">
              <a:extLst>
                <a:ext uri="{FF2B5EF4-FFF2-40B4-BE49-F238E27FC236}">
                  <a16:creationId xmlns:a16="http://schemas.microsoft.com/office/drawing/2014/main" id="{2E3865A8-6699-63E3-45A8-EC2CF3C71158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8" name="Google Shape;6966;p88">
            <a:extLst>
              <a:ext uri="{FF2B5EF4-FFF2-40B4-BE49-F238E27FC236}">
                <a16:creationId xmlns:a16="http://schemas.microsoft.com/office/drawing/2014/main" id="{24D67F24-A37E-3EA3-9A0A-3B7971CD69E9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9" name="Google Shape;6967;p88">
              <a:extLst>
                <a:ext uri="{FF2B5EF4-FFF2-40B4-BE49-F238E27FC236}">
                  <a16:creationId xmlns:a16="http://schemas.microsoft.com/office/drawing/2014/main" id="{F470317E-762B-BEFD-4135-19D49FB2A2F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968;p88">
              <a:extLst>
                <a:ext uri="{FF2B5EF4-FFF2-40B4-BE49-F238E27FC236}">
                  <a16:creationId xmlns:a16="http://schemas.microsoft.com/office/drawing/2014/main" id="{8056DB37-FE04-11CB-39D9-70F6EF695B65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969;p88">
              <a:extLst>
                <a:ext uri="{FF2B5EF4-FFF2-40B4-BE49-F238E27FC236}">
                  <a16:creationId xmlns:a16="http://schemas.microsoft.com/office/drawing/2014/main" id="{4B78FC76-6450-E924-B50A-457C9583D8C6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970;p88">
              <a:extLst>
                <a:ext uri="{FF2B5EF4-FFF2-40B4-BE49-F238E27FC236}">
                  <a16:creationId xmlns:a16="http://schemas.microsoft.com/office/drawing/2014/main" id="{5232EC97-BDE2-11D2-7E85-F7350C6B08A3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3" name="Google Shape;6760;p88">
            <a:extLst>
              <a:ext uri="{FF2B5EF4-FFF2-40B4-BE49-F238E27FC236}">
                <a16:creationId xmlns:a16="http://schemas.microsoft.com/office/drawing/2014/main" id="{E56E8114-C6E7-6BF9-E598-96453792622C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4" name="Google Shape;6761;p88">
              <a:extLst>
                <a:ext uri="{FF2B5EF4-FFF2-40B4-BE49-F238E27FC236}">
                  <a16:creationId xmlns:a16="http://schemas.microsoft.com/office/drawing/2014/main" id="{17BD786F-FFAE-9026-5CE9-71EB66139088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2;p88">
              <a:extLst>
                <a:ext uri="{FF2B5EF4-FFF2-40B4-BE49-F238E27FC236}">
                  <a16:creationId xmlns:a16="http://schemas.microsoft.com/office/drawing/2014/main" id="{0D23258F-2D83-35A9-4DF8-FBCFF0CA7491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3;p88">
              <a:extLst>
                <a:ext uri="{FF2B5EF4-FFF2-40B4-BE49-F238E27FC236}">
                  <a16:creationId xmlns:a16="http://schemas.microsoft.com/office/drawing/2014/main" id="{EC18DE67-9D59-46AE-0408-659AC84BA19B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4;p88">
              <a:extLst>
                <a:ext uri="{FF2B5EF4-FFF2-40B4-BE49-F238E27FC236}">
                  <a16:creationId xmlns:a16="http://schemas.microsoft.com/office/drawing/2014/main" id="{54AB20E1-30F1-D545-657E-F63380EA3D56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765;p88">
              <a:extLst>
                <a:ext uri="{FF2B5EF4-FFF2-40B4-BE49-F238E27FC236}">
                  <a16:creationId xmlns:a16="http://schemas.microsoft.com/office/drawing/2014/main" id="{ADB10343-A5D6-CA80-92C7-297262C26967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766;p88">
              <a:extLst>
                <a:ext uri="{FF2B5EF4-FFF2-40B4-BE49-F238E27FC236}">
                  <a16:creationId xmlns:a16="http://schemas.microsoft.com/office/drawing/2014/main" id="{1837DE4E-5DE2-B98F-2FB7-06896301F511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67;p88">
              <a:extLst>
                <a:ext uri="{FF2B5EF4-FFF2-40B4-BE49-F238E27FC236}">
                  <a16:creationId xmlns:a16="http://schemas.microsoft.com/office/drawing/2014/main" id="{9D0AAB1C-9C99-D24E-51DD-2A1D947E987F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6777;p88">
            <a:extLst>
              <a:ext uri="{FF2B5EF4-FFF2-40B4-BE49-F238E27FC236}">
                <a16:creationId xmlns:a16="http://schemas.microsoft.com/office/drawing/2014/main" id="{BAC1B610-97C5-B8E2-E14F-096757E9D061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62" name="Google Shape;6778;p88">
              <a:extLst>
                <a:ext uri="{FF2B5EF4-FFF2-40B4-BE49-F238E27FC236}">
                  <a16:creationId xmlns:a16="http://schemas.microsoft.com/office/drawing/2014/main" id="{87334972-6529-1318-C56B-1563D113A225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79;p88">
              <a:extLst>
                <a:ext uri="{FF2B5EF4-FFF2-40B4-BE49-F238E27FC236}">
                  <a16:creationId xmlns:a16="http://schemas.microsoft.com/office/drawing/2014/main" id="{6CAD2E95-4B14-CA49-4B6F-6F2179CD473E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780;p88">
              <a:extLst>
                <a:ext uri="{FF2B5EF4-FFF2-40B4-BE49-F238E27FC236}">
                  <a16:creationId xmlns:a16="http://schemas.microsoft.com/office/drawing/2014/main" id="{9063C0B8-AA1D-CC07-567E-36EB94483A79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6781;p88">
              <a:extLst>
                <a:ext uri="{FF2B5EF4-FFF2-40B4-BE49-F238E27FC236}">
                  <a16:creationId xmlns:a16="http://schemas.microsoft.com/office/drawing/2014/main" id="{CF75D3C1-C435-D769-CA05-A6B321AD06AA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782;p88">
              <a:extLst>
                <a:ext uri="{FF2B5EF4-FFF2-40B4-BE49-F238E27FC236}">
                  <a16:creationId xmlns:a16="http://schemas.microsoft.com/office/drawing/2014/main" id="{BEA54976-06A9-429C-F1DB-3359237F408E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6827;p88">
            <a:extLst>
              <a:ext uri="{FF2B5EF4-FFF2-40B4-BE49-F238E27FC236}">
                <a16:creationId xmlns:a16="http://schemas.microsoft.com/office/drawing/2014/main" id="{3B1B1E5C-2E30-8493-6551-3C3C35A1DD44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8" name="Google Shape;6828;p88">
              <a:extLst>
                <a:ext uri="{FF2B5EF4-FFF2-40B4-BE49-F238E27FC236}">
                  <a16:creationId xmlns:a16="http://schemas.microsoft.com/office/drawing/2014/main" id="{6DEBF080-D457-7CAE-B77D-1B85240E0507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29;p88">
              <a:extLst>
                <a:ext uri="{FF2B5EF4-FFF2-40B4-BE49-F238E27FC236}">
                  <a16:creationId xmlns:a16="http://schemas.microsoft.com/office/drawing/2014/main" id="{F6BF456A-37B9-2E7E-80D0-84609DF6619C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0;p88">
              <a:extLst>
                <a:ext uri="{FF2B5EF4-FFF2-40B4-BE49-F238E27FC236}">
                  <a16:creationId xmlns:a16="http://schemas.microsoft.com/office/drawing/2014/main" id="{A811890A-E539-EAC7-B978-73D9D0A9949B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1;p88">
              <a:extLst>
                <a:ext uri="{FF2B5EF4-FFF2-40B4-BE49-F238E27FC236}">
                  <a16:creationId xmlns:a16="http://schemas.microsoft.com/office/drawing/2014/main" id="{2669447D-F871-8843-F74D-0DC3A2871FDD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832;p88">
              <a:extLst>
                <a:ext uri="{FF2B5EF4-FFF2-40B4-BE49-F238E27FC236}">
                  <a16:creationId xmlns:a16="http://schemas.microsoft.com/office/drawing/2014/main" id="{9FFD6F59-12FA-DAD9-9952-DEEF48677914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6833;p88">
              <a:extLst>
                <a:ext uri="{FF2B5EF4-FFF2-40B4-BE49-F238E27FC236}">
                  <a16:creationId xmlns:a16="http://schemas.microsoft.com/office/drawing/2014/main" id="{B6823242-DA63-EEC7-AB01-A7B11C669615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34;p88">
              <a:extLst>
                <a:ext uri="{FF2B5EF4-FFF2-40B4-BE49-F238E27FC236}">
                  <a16:creationId xmlns:a16="http://schemas.microsoft.com/office/drawing/2014/main" id="{B655A4D7-3C26-BC22-C04F-1FC6CC871D4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5" name="Google Shape;6873;p88">
            <a:extLst>
              <a:ext uri="{FF2B5EF4-FFF2-40B4-BE49-F238E27FC236}">
                <a16:creationId xmlns:a16="http://schemas.microsoft.com/office/drawing/2014/main" id="{3E2708CC-092F-9E8C-98BC-E93B1FB2E5EA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6" name="Google Shape;6874;p88">
              <a:extLst>
                <a:ext uri="{FF2B5EF4-FFF2-40B4-BE49-F238E27FC236}">
                  <a16:creationId xmlns:a16="http://schemas.microsoft.com/office/drawing/2014/main" id="{AFEE8D4A-F3B0-C4CA-632B-AC1BEC049510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875;p88">
              <a:extLst>
                <a:ext uri="{FF2B5EF4-FFF2-40B4-BE49-F238E27FC236}">
                  <a16:creationId xmlns:a16="http://schemas.microsoft.com/office/drawing/2014/main" id="{7CC17C88-5E14-1F39-DB2A-666715CD2FB4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876;p88">
              <a:extLst>
                <a:ext uri="{FF2B5EF4-FFF2-40B4-BE49-F238E27FC236}">
                  <a16:creationId xmlns:a16="http://schemas.microsoft.com/office/drawing/2014/main" id="{4E370981-A1E7-3D32-B66B-587084105A38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77;p88">
              <a:extLst>
                <a:ext uri="{FF2B5EF4-FFF2-40B4-BE49-F238E27FC236}">
                  <a16:creationId xmlns:a16="http://schemas.microsoft.com/office/drawing/2014/main" id="{EDA24FE7-250A-8EA0-308C-EC4D14C7821A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0" name="Google Shape;6884;p88">
            <a:extLst>
              <a:ext uri="{FF2B5EF4-FFF2-40B4-BE49-F238E27FC236}">
                <a16:creationId xmlns:a16="http://schemas.microsoft.com/office/drawing/2014/main" id="{4E4C4849-48CC-2170-8C3F-0855D725B146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81" name="Google Shape;6885;p88">
              <a:extLst>
                <a:ext uri="{FF2B5EF4-FFF2-40B4-BE49-F238E27FC236}">
                  <a16:creationId xmlns:a16="http://schemas.microsoft.com/office/drawing/2014/main" id="{B44AFFA4-99C8-0E75-B4E3-D0DFEF6B7FE0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6;p88">
              <a:extLst>
                <a:ext uri="{FF2B5EF4-FFF2-40B4-BE49-F238E27FC236}">
                  <a16:creationId xmlns:a16="http://schemas.microsoft.com/office/drawing/2014/main" id="{D8F33DD6-40B8-799F-55C0-0946D9FC0E86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87;p88">
              <a:extLst>
                <a:ext uri="{FF2B5EF4-FFF2-40B4-BE49-F238E27FC236}">
                  <a16:creationId xmlns:a16="http://schemas.microsoft.com/office/drawing/2014/main" id="{48FA1EF8-F90D-3FF8-20AE-3D9CFB7EBEBE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88;p88">
              <a:extLst>
                <a:ext uri="{FF2B5EF4-FFF2-40B4-BE49-F238E27FC236}">
                  <a16:creationId xmlns:a16="http://schemas.microsoft.com/office/drawing/2014/main" id="{8D79D39E-C76D-CBD2-B661-2148C7BC9130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889;p88">
              <a:extLst>
                <a:ext uri="{FF2B5EF4-FFF2-40B4-BE49-F238E27FC236}">
                  <a16:creationId xmlns:a16="http://schemas.microsoft.com/office/drawing/2014/main" id="{3CCCA817-C239-6C70-3B03-804B60117919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6890;p88">
              <a:extLst>
                <a:ext uri="{FF2B5EF4-FFF2-40B4-BE49-F238E27FC236}">
                  <a16:creationId xmlns:a16="http://schemas.microsoft.com/office/drawing/2014/main" id="{788B042F-1DAE-B3FD-DCD8-17D1240AD5EA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891;p88">
              <a:extLst>
                <a:ext uri="{FF2B5EF4-FFF2-40B4-BE49-F238E27FC236}">
                  <a16:creationId xmlns:a16="http://schemas.microsoft.com/office/drawing/2014/main" id="{74A5B5D2-CAF0-A38B-4B5E-182D299F6D98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8" name="Google Shape;6922;p88">
            <a:extLst>
              <a:ext uri="{FF2B5EF4-FFF2-40B4-BE49-F238E27FC236}">
                <a16:creationId xmlns:a16="http://schemas.microsoft.com/office/drawing/2014/main" id="{642DAFAF-6F23-EA8E-06D1-90681227AF97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9" name="Google Shape;6923;p88">
              <a:extLst>
                <a:ext uri="{FF2B5EF4-FFF2-40B4-BE49-F238E27FC236}">
                  <a16:creationId xmlns:a16="http://schemas.microsoft.com/office/drawing/2014/main" id="{7E95FC1C-CF10-8B45-BDAD-A8B230EF79EC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4;p88">
              <a:extLst>
                <a:ext uri="{FF2B5EF4-FFF2-40B4-BE49-F238E27FC236}">
                  <a16:creationId xmlns:a16="http://schemas.microsoft.com/office/drawing/2014/main" id="{386E88F6-EE54-EE7C-1606-427F077583A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5;p88">
              <a:extLst>
                <a:ext uri="{FF2B5EF4-FFF2-40B4-BE49-F238E27FC236}">
                  <a16:creationId xmlns:a16="http://schemas.microsoft.com/office/drawing/2014/main" id="{09B88573-C1CF-692E-BA52-D9A51231A6ED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6;p88">
              <a:extLst>
                <a:ext uri="{FF2B5EF4-FFF2-40B4-BE49-F238E27FC236}">
                  <a16:creationId xmlns:a16="http://schemas.microsoft.com/office/drawing/2014/main" id="{11F109A4-5872-730B-E320-A562D5680EDD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6927;p88">
              <a:extLst>
                <a:ext uri="{FF2B5EF4-FFF2-40B4-BE49-F238E27FC236}">
                  <a16:creationId xmlns:a16="http://schemas.microsoft.com/office/drawing/2014/main" id="{983B5549-3AF5-FE4D-AC08-5ECB934AABD5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928;p88">
              <a:extLst>
                <a:ext uri="{FF2B5EF4-FFF2-40B4-BE49-F238E27FC236}">
                  <a16:creationId xmlns:a16="http://schemas.microsoft.com/office/drawing/2014/main" id="{AE7D193B-D406-1ACA-2E3B-8EEA404265AC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29;p88">
              <a:extLst>
                <a:ext uri="{FF2B5EF4-FFF2-40B4-BE49-F238E27FC236}">
                  <a16:creationId xmlns:a16="http://schemas.microsoft.com/office/drawing/2014/main" id="{BD0180B9-5CDA-A6E9-4059-D3D1BD309C63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6" name="Google Shape;6981;p88">
            <a:extLst>
              <a:ext uri="{FF2B5EF4-FFF2-40B4-BE49-F238E27FC236}">
                <a16:creationId xmlns:a16="http://schemas.microsoft.com/office/drawing/2014/main" id="{1199F4AC-9AF9-7486-1C06-360E2D03A6C6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7" name="Google Shape;6982;p88">
              <a:extLst>
                <a:ext uri="{FF2B5EF4-FFF2-40B4-BE49-F238E27FC236}">
                  <a16:creationId xmlns:a16="http://schemas.microsoft.com/office/drawing/2014/main" id="{9B088ECF-4780-0DE2-9689-F97D5F93472B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6983;p88">
              <a:extLst>
                <a:ext uri="{FF2B5EF4-FFF2-40B4-BE49-F238E27FC236}">
                  <a16:creationId xmlns:a16="http://schemas.microsoft.com/office/drawing/2014/main" id="{9F2A7985-E61F-FA13-4FE1-E290C51666BE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6984;p88">
              <a:extLst>
                <a:ext uri="{FF2B5EF4-FFF2-40B4-BE49-F238E27FC236}">
                  <a16:creationId xmlns:a16="http://schemas.microsoft.com/office/drawing/2014/main" id="{70306DA4-15C6-A1A9-3197-9D5801EEED08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985;p88">
              <a:extLst>
                <a:ext uri="{FF2B5EF4-FFF2-40B4-BE49-F238E27FC236}">
                  <a16:creationId xmlns:a16="http://schemas.microsoft.com/office/drawing/2014/main" id="{D7611990-5475-87A7-7226-94B6E52BE2E0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7015;p88">
            <a:extLst>
              <a:ext uri="{FF2B5EF4-FFF2-40B4-BE49-F238E27FC236}">
                <a16:creationId xmlns:a16="http://schemas.microsoft.com/office/drawing/2014/main" id="{ED1F03AD-3CFA-71FC-0974-15FF6FCEBA2A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102" name="Google Shape;7016;p88">
              <a:extLst>
                <a:ext uri="{FF2B5EF4-FFF2-40B4-BE49-F238E27FC236}">
                  <a16:creationId xmlns:a16="http://schemas.microsoft.com/office/drawing/2014/main" id="{5CCEDAD1-84CE-0699-8AEF-42CE609D765A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7017;p88">
              <a:extLst>
                <a:ext uri="{FF2B5EF4-FFF2-40B4-BE49-F238E27FC236}">
                  <a16:creationId xmlns:a16="http://schemas.microsoft.com/office/drawing/2014/main" id="{23E7AC76-B5FD-11D0-8ADB-B0ED866EA5C3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4" name="Google Shape;6799;p88">
            <a:extLst>
              <a:ext uri="{FF2B5EF4-FFF2-40B4-BE49-F238E27FC236}">
                <a16:creationId xmlns:a16="http://schemas.microsoft.com/office/drawing/2014/main" id="{26D19DD8-66CA-647A-2115-7E98DE4567F4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05" name="Google Shape;6862;p88">
            <a:extLst>
              <a:ext uri="{FF2B5EF4-FFF2-40B4-BE49-F238E27FC236}">
                <a16:creationId xmlns:a16="http://schemas.microsoft.com/office/drawing/2014/main" id="{764B5433-8446-287B-C6DB-952E02E944B3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6" name="Google Shape;6863;p88">
              <a:extLst>
                <a:ext uri="{FF2B5EF4-FFF2-40B4-BE49-F238E27FC236}">
                  <a16:creationId xmlns:a16="http://schemas.microsoft.com/office/drawing/2014/main" id="{5E1C2461-B2DE-6778-0CDC-BCD0C0249976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864;p88">
              <a:extLst>
                <a:ext uri="{FF2B5EF4-FFF2-40B4-BE49-F238E27FC236}">
                  <a16:creationId xmlns:a16="http://schemas.microsoft.com/office/drawing/2014/main" id="{BF703392-9CDF-DD5F-8412-1A0139B96D77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865;p88">
              <a:extLst>
                <a:ext uri="{FF2B5EF4-FFF2-40B4-BE49-F238E27FC236}">
                  <a16:creationId xmlns:a16="http://schemas.microsoft.com/office/drawing/2014/main" id="{9687A17B-FC39-ECD0-7AD1-B79AF7556C0A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13;p88">
            <a:extLst>
              <a:ext uri="{FF2B5EF4-FFF2-40B4-BE49-F238E27FC236}">
                <a16:creationId xmlns:a16="http://schemas.microsoft.com/office/drawing/2014/main" id="{27E43185-9AEA-A4FB-3DDE-C8AC439FD5A6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10" name="Google Shape;6914;p88">
              <a:extLst>
                <a:ext uri="{FF2B5EF4-FFF2-40B4-BE49-F238E27FC236}">
                  <a16:creationId xmlns:a16="http://schemas.microsoft.com/office/drawing/2014/main" id="{6C47BC2E-6AFE-3401-CD36-F39044ACED6A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15;p88">
              <a:extLst>
                <a:ext uri="{FF2B5EF4-FFF2-40B4-BE49-F238E27FC236}">
                  <a16:creationId xmlns:a16="http://schemas.microsoft.com/office/drawing/2014/main" id="{FA41ADAB-2984-B5C6-DB9B-8503667966DE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6947;p88">
            <a:extLst>
              <a:ext uri="{FF2B5EF4-FFF2-40B4-BE49-F238E27FC236}">
                <a16:creationId xmlns:a16="http://schemas.microsoft.com/office/drawing/2014/main" id="{6FF8B585-B402-6614-4CFD-0091C8A7B73D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3" name="Google Shape;6948;p88">
              <a:extLst>
                <a:ext uri="{FF2B5EF4-FFF2-40B4-BE49-F238E27FC236}">
                  <a16:creationId xmlns:a16="http://schemas.microsoft.com/office/drawing/2014/main" id="{D3B7C6D7-CDA2-413F-45B7-6FF3AD48DC86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49;p88">
              <a:extLst>
                <a:ext uri="{FF2B5EF4-FFF2-40B4-BE49-F238E27FC236}">
                  <a16:creationId xmlns:a16="http://schemas.microsoft.com/office/drawing/2014/main" id="{C19B5D43-7D70-E714-1244-01EE2CC4F873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0;p88">
              <a:extLst>
                <a:ext uri="{FF2B5EF4-FFF2-40B4-BE49-F238E27FC236}">
                  <a16:creationId xmlns:a16="http://schemas.microsoft.com/office/drawing/2014/main" id="{2267F60A-66E5-7333-5EB3-EB03E592B214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1;p88">
              <a:extLst>
                <a:ext uri="{FF2B5EF4-FFF2-40B4-BE49-F238E27FC236}">
                  <a16:creationId xmlns:a16="http://schemas.microsoft.com/office/drawing/2014/main" id="{0FCB8C3F-2138-188F-3C91-EB4BDFB2B585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2;p88">
              <a:extLst>
                <a:ext uri="{FF2B5EF4-FFF2-40B4-BE49-F238E27FC236}">
                  <a16:creationId xmlns:a16="http://schemas.microsoft.com/office/drawing/2014/main" id="{7FBC64CF-8167-3400-F438-B116940DA590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3;p88">
              <a:extLst>
                <a:ext uri="{FF2B5EF4-FFF2-40B4-BE49-F238E27FC236}">
                  <a16:creationId xmlns:a16="http://schemas.microsoft.com/office/drawing/2014/main" id="{34CAF233-9CE8-4275-2F86-DF45198ABAE6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6954;p88">
              <a:extLst>
                <a:ext uri="{FF2B5EF4-FFF2-40B4-BE49-F238E27FC236}">
                  <a16:creationId xmlns:a16="http://schemas.microsoft.com/office/drawing/2014/main" id="{57E6F8C6-B923-2513-6492-26F88D8AB327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" name="Google Shape;6955;p88">
              <a:extLst>
                <a:ext uri="{FF2B5EF4-FFF2-40B4-BE49-F238E27FC236}">
                  <a16:creationId xmlns:a16="http://schemas.microsoft.com/office/drawing/2014/main" id="{EA71D720-CD74-D2CE-C203-3BB1304D7965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56;p88">
              <a:extLst>
                <a:ext uri="{FF2B5EF4-FFF2-40B4-BE49-F238E27FC236}">
                  <a16:creationId xmlns:a16="http://schemas.microsoft.com/office/drawing/2014/main" id="{98737A59-8512-23C7-5FCA-84A11E505068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6971;p88">
            <a:extLst>
              <a:ext uri="{FF2B5EF4-FFF2-40B4-BE49-F238E27FC236}">
                <a16:creationId xmlns:a16="http://schemas.microsoft.com/office/drawing/2014/main" id="{2F241670-4998-76C7-4130-55DD7DB8B3F5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3" name="Google Shape;6972;p88">
              <a:extLst>
                <a:ext uri="{FF2B5EF4-FFF2-40B4-BE49-F238E27FC236}">
                  <a16:creationId xmlns:a16="http://schemas.microsoft.com/office/drawing/2014/main" id="{C34C288C-B934-DCE7-ED0C-E372569BA14C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6973;p88">
              <a:extLst>
                <a:ext uri="{FF2B5EF4-FFF2-40B4-BE49-F238E27FC236}">
                  <a16:creationId xmlns:a16="http://schemas.microsoft.com/office/drawing/2014/main" id="{D92DFF39-D04E-C8C4-3DF3-952D71432B59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04;p88">
            <a:extLst>
              <a:ext uri="{FF2B5EF4-FFF2-40B4-BE49-F238E27FC236}">
                <a16:creationId xmlns:a16="http://schemas.microsoft.com/office/drawing/2014/main" id="{7DA04FAC-3CC6-BDCE-3982-C1D8D133F6D1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6" name="Google Shape;7005;p88">
              <a:extLst>
                <a:ext uri="{FF2B5EF4-FFF2-40B4-BE49-F238E27FC236}">
                  <a16:creationId xmlns:a16="http://schemas.microsoft.com/office/drawing/2014/main" id="{CFF8639A-561A-3A06-A4C5-E8707774E217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06;p88">
              <a:extLst>
                <a:ext uri="{FF2B5EF4-FFF2-40B4-BE49-F238E27FC236}">
                  <a16:creationId xmlns:a16="http://schemas.microsoft.com/office/drawing/2014/main" id="{3A3301AE-7FA1-CEC3-6806-377B1CE42560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" name="Google Shape;7018;p88">
            <a:extLst>
              <a:ext uri="{FF2B5EF4-FFF2-40B4-BE49-F238E27FC236}">
                <a16:creationId xmlns:a16="http://schemas.microsoft.com/office/drawing/2014/main" id="{3F8BA6D3-F6CB-EF42-46C1-F66BEAB4F60C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9" name="Google Shape;7019;p88">
              <a:extLst>
                <a:ext uri="{FF2B5EF4-FFF2-40B4-BE49-F238E27FC236}">
                  <a16:creationId xmlns:a16="http://schemas.microsoft.com/office/drawing/2014/main" id="{903EEC01-D2C3-A6BC-540B-D418776F9DA5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7020;p88">
              <a:extLst>
                <a:ext uri="{FF2B5EF4-FFF2-40B4-BE49-F238E27FC236}">
                  <a16:creationId xmlns:a16="http://schemas.microsoft.com/office/drawing/2014/main" id="{160AA012-6EF3-E1AD-8671-7E8F2F1CB3C4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1" name="Google Shape;5917;p86">
            <a:extLst>
              <a:ext uri="{FF2B5EF4-FFF2-40B4-BE49-F238E27FC236}">
                <a16:creationId xmlns:a16="http://schemas.microsoft.com/office/drawing/2014/main" id="{279BDB44-0A65-5131-1C27-9F0B9EE6DB63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32" name="Google Shape;5955;p86">
            <a:extLst>
              <a:ext uri="{FF2B5EF4-FFF2-40B4-BE49-F238E27FC236}">
                <a16:creationId xmlns:a16="http://schemas.microsoft.com/office/drawing/2014/main" id="{C3156666-DDC2-756A-EB87-24204789C755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33" name="Google Shape;5983;p86">
            <a:extLst>
              <a:ext uri="{FF2B5EF4-FFF2-40B4-BE49-F238E27FC236}">
                <a16:creationId xmlns:a16="http://schemas.microsoft.com/office/drawing/2014/main" id="{BFBBB07F-33BA-D09F-03C5-8F99E3857084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4" name="Google Shape;5984;p86">
              <a:extLst>
                <a:ext uri="{FF2B5EF4-FFF2-40B4-BE49-F238E27FC236}">
                  <a16:creationId xmlns:a16="http://schemas.microsoft.com/office/drawing/2014/main" id="{E6EBB328-03B2-0AD3-E527-BEC303F23AB3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5;p86">
              <a:extLst>
                <a:ext uri="{FF2B5EF4-FFF2-40B4-BE49-F238E27FC236}">
                  <a16:creationId xmlns:a16="http://schemas.microsoft.com/office/drawing/2014/main" id="{67F3C545-6E35-B7EC-2193-A294F2D50838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5986;p86">
            <a:extLst>
              <a:ext uri="{FF2B5EF4-FFF2-40B4-BE49-F238E27FC236}">
                <a16:creationId xmlns:a16="http://schemas.microsoft.com/office/drawing/2014/main" id="{1BBEA573-67DE-74BA-3098-874B18302A34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7" name="Google Shape;5987;p86">
              <a:extLst>
                <a:ext uri="{FF2B5EF4-FFF2-40B4-BE49-F238E27FC236}">
                  <a16:creationId xmlns:a16="http://schemas.microsoft.com/office/drawing/2014/main" id="{EE1C7009-AC72-F0A3-FAD7-AC918A5C9239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5988;p86">
              <a:extLst>
                <a:ext uri="{FF2B5EF4-FFF2-40B4-BE49-F238E27FC236}">
                  <a16:creationId xmlns:a16="http://schemas.microsoft.com/office/drawing/2014/main" id="{C13BF4CD-2409-013C-CF42-0E8F72CAE553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05;p86">
            <a:extLst>
              <a:ext uri="{FF2B5EF4-FFF2-40B4-BE49-F238E27FC236}">
                <a16:creationId xmlns:a16="http://schemas.microsoft.com/office/drawing/2014/main" id="{02AF08DC-7A0A-FE30-5A4A-F1E457C838D9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chemeClr val="bg1">
              <a:lumMod val="95000"/>
            </a:schemeClr>
          </a:solidFill>
        </p:grpSpPr>
        <p:sp>
          <p:nvSpPr>
            <p:cNvPr id="140" name="Google Shape;6006;p86">
              <a:extLst>
                <a:ext uri="{FF2B5EF4-FFF2-40B4-BE49-F238E27FC236}">
                  <a16:creationId xmlns:a16="http://schemas.microsoft.com/office/drawing/2014/main" id="{55E3A083-507D-93D8-C93D-5898EF6D4F5F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07;p86">
              <a:extLst>
                <a:ext uri="{FF2B5EF4-FFF2-40B4-BE49-F238E27FC236}">
                  <a16:creationId xmlns:a16="http://schemas.microsoft.com/office/drawing/2014/main" id="{A7EA3F9C-DA06-E3D2-7B15-AFBB4F7A5D21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20;p86">
            <a:extLst>
              <a:ext uri="{FF2B5EF4-FFF2-40B4-BE49-F238E27FC236}">
                <a16:creationId xmlns:a16="http://schemas.microsoft.com/office/drawing/2014/main" id="{8E9982ED-D5F3-AC92-1CF1-E9A6792FD71C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3" name="Google Shape;6021;p86">
              <a:extLst>
                <a:ext uri="{FF2B5EF4-FFF2-40B4-BE49-F238E27FC236}">
                  <a16:creationId xmlns:a16="http://schemas.microsoft.com/office/drawing/2014/main" id="{66519D09-FD18-18D2-404D-FDE1EE592023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22;p86">
              <a:extLst>
                <a:ext uri="{FF2B5EF4-FFF2-40B4-BE49-F238E27FC236}">
                  <a16:creationId xmlns:a16="http://schemas.microsoft.com/office/drawing/2014/main" id="{8439D3BE-EE81-293D-EBF8-CA4831FF31B9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5" name="Google Shape;6038;p86">
            <a:extLst>
              <a:ext uri="{FF2B5EF4-FFF2-40B4-BE49-F238E27FC236}">
                <a16:creationId xmlns:a16="http://schemas.microsoft.com/office/drawing/2014/main" id="{C160AA84-16A5-D37F-1BDA-3D197D21674A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6" name="Google Shape;6039;p86">
              <a:extLst>
                <a:ext uri="{FF2B5EF4-FFF2-40B4-BE49-F238E27FC236}">
                  <a16:creationId xmlns:a16="http://schemas.microsoft.com/office/drawing/2014/main" id="{2D8D03FE-0ADF-87A2-5B87-9AFE8C034E8B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6040;p86">
              <a:extLst>
                <a:ext uri="{FF2B5EF4-FFF2-40B4-BE49-F238E27FC236}">
                  <a16:creationId xmlns:a16="http://schemas.microsoft.com/office/drawing/2014/main" id="{06B47437-97E7-CE4C-416B-0E2FCF8F3231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41;p86">
              <a:extLst>
                <a:ext uri="{FF2B5EF4-FFF2-40B4-BE49-F238E27FC236}">
                  <a16:creationId xmlns:a16="http://schemas.microsoft.com/office/drawing/2014/main" id="{045344EC-524D-7EFC-802E-A8475A27DC8C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9" name="Google Shape;6048;p86">
            <a:extLst>
              <a:ext uri="{FF2B5EF4-FFF2-40B4-BE49-F238E27FC236}">
                <a16:creationId xmlns:a16="http://schemas.microsoft.com/office/drawing/2014/main" id="{6B709425-A760-01AD-5034-8C937AC26D09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50" name="Google Shape;6049;p86">
              <a:extLst>
                <a:ext uri="{FF2B5EF4-FFF2-40B4-BE49-F238E27FC236}">
                  <a16:creationId xmlns:a16="http://schemas.microsoft.com/office/drawing/2014/main" id="{94680ED2-BB59-E9D1-EF14-5C766B06716B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" name="Google Shape;6050;p86">
              <a:extLst>
                <a:ext uri="{FF2B5EF4-FFF2-40B4-BE49-F238E27FC236}">
                  <a16:creationId xmlns:a16="http://schemas.microsoft.com/office/drawing/2014/main" id="{0AB6357E-BA47-6F80-969B-10161FF55075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6051;p86">
              <a:extLst>
                <a:ext uri="{FF2B5EF4-FFF2-40B4-BE49-F238E27FC236}">
                  <a16:creationId xmlns:a16="http://schemas.microsoft.com/office/drawing/2014/main" id="{2FAFCEEA-6187-F0B4-925B-E512B844B8E0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3" name="Google Shape;5717;p85">
            <a:extLst>
              <a:ext uri="{FF2B5EF4-FFF2-40B4-BE49-F238E27FC236}">
                <a16:creationId xmlns:a16="http://schemas.microsoft.com/office/drawing/2014/main" id="{2C41996E-D2B4-F886-50A8-16FDF30E6718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chemeClr val="bg1">
              <a:lumMod val="95000"/>
            </a:schemeClr>
          </a:solidFill>
        </p:grpSpPr>
        <p:sp>
          <p:nvSpPr>
            <p:cNvPr id="154" name="Google Shape;5718;p85">
              <a:extLst>
                <a:ext uri="{FF2B5EF4-FFF2-40B4-BE49-F238E27FC236}">
                  <a16:creationId xmlns:a16="http://schemas.microsoft.com/office/drawing/2014/main" id="{3505DB81-2281-B3CD-FE86-890796ABF6B9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19;p85">
              <a:extLst>
                <a:ext uri="{FF2B5EF4-FFF2-40B4-BE49-F238E27FC236}">
                  <a16:creationId xmlns:a16="http://schemas.microsoft.com/office/drawing/2014/main" id="{C8D75613-5409-48F9-8E1A-8384884409FF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5720;p85">
              <a:extLst>
                <a:ext uri="{FF2B5EF4-FFF2-40B4-BE49-F238E27FC236}">
                  <a16:creationId xmlns:a16="http://schemas.microsoft.com/office/drawing/2014/main" id="{FC2F2040-96F1-CEDB-C99D-A26218D087C8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7" name="Google Shape;5721;p85">
              <a:extLst>
                <a:ext uri="{FF2B5EF4-FFF2-40B4-BE49-F238E27FC236}">
                  <a16:creationId xmlns:a16="http://schemas.microsoft.com/office/drawing/2014/main" id="{B8E99781-2B3E-E2E2-91A1-EFE8EA61D626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2;p85">
              <a:extLst>
                <a:ext uri="{FF2B5EF4-FFF2-40B4-BE49-F238E27FC236}">
                  <a16:creationId xmlns:a16="http://schemas.microsoft.com/office/drawing/2014/main" id="{856F21DA-4592-7BAE-FB25-982C8EF390C6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9" name="Google Shape;5723;p85">
            <a:extLst>
              <a:ext uri="{FF2B5EF4-FFF2-40B4-BE49-F238E27FC236}">
                <a16:creationId xmlns:a16="http://schemas.microsoft.com/office/drawing/2014/main" id="{7F71AF4E-7AEA-D0A1-2599-EB1080049BDD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60" name="Google Shape;5724;p85">
              <a:extLst>
                <a:ext uri="{FF2B5EF4-FFF2-40B4-BE49-F238E27FC236}">
                  <a16:creationId xmlns:a16="http://schemas.microsoft.com/office/drawing/2014/main" id="{F6819008-B8DB-E4DB-4B4E-639A7C742EA0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5;p85">
              <a:extLst>
                <a:ext uri="{FF2B5EF4-FFF2-40B4-BE49-F238E27FC236}">
                  <a16:creationId xmlns:a16="http://schemas.microsoft.com/office/drawing/2014/main" id="{8842098E-39AD-9D41-42BE-6C4A5BE4D367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6;p85">
              <a:extLst>
                <a:ext uri="{FF2B5EF4-FFF2-40B4-BE49-F238E27FC236}">
                  <a16:creationId xmlns:a16="http://schemas.microsoft.com/office/drawing/2014/main" id="{596CC835-0DFE-A14F-0EE1-ECE02D25F86F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5727;p85">
              <a:extLst>
                <a:ext uri="{FF2B5EF4-FFF2-40B4-BE49-F238E27FC236}">
                  <a16:creationId xmlns:a16="http://schemas.microsoft.com/office/drawing/2014/main" id="{1748F7A1-5E86-FF52-E63C-D67D7C8B096A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5728;p85">
              <a:extLst>
                <a:ext uri="{FF2B5EF4-FFF2-40B4-BE49-F238E27FC236}">
                  <a16:creationId xmlns:a16="http://schemas.microsoft.com/office/drawing/2014/main" id="{8F1D3524-1FA5-F990-7D27-1B603A0966A7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5" name="Google Shape;5729;p85">
              <a:extLst>
                <a:ext uri="{FF2B5EF4-FFF2-40B4-BE49-F238E27FC236}">
                  <a16:creationId xmlns:a16="http://schemas.microsoft.com/office/drawing/2014/main" id="{6A6A7C15-0A5E-E39C-2AE3-AFC87855428A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6" name="Text Placeholder 1">
            <a:extLst>
              <a:ext uri="{FF2B5EF4-FFF2-40B4-BE49-F238E27FC236}">
                <a16:creationId xmlns:a16="http://schemas.microsoft.com/office/drawing/2014/main" id="{B3EE54E9-F297-86B7-B42B-B45D05075F10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83701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5515">
            <a:off x="-3110352" y="8224121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5" y="0"/>
                </a:lnTo>
                <a:lnTo>
                  <a:pt x="20226545" y="6828897"/>
                </a:lnTo>
                <a:lnTo>
                  <a:pt x="0" y="6828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>
            <a:off x="5596126" y="-296549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1028700"/>
            <a:ext cx="10928963" cy="8524591"/>
          </a:xfrm>
          <a:custGeom>
            <a:avLst/>
            <a:gdLst/>
            <a:ahLst/>
            <a:cxnLst/>
            <a:rect l="l" t="t" r="r" b="b"/>
            <a:pathLst>
              <a:path w="10928963" h="8524591">
                <a:moveTo>
                  <a:pt x="0" y="0"/>
                </a:moveTo>
                <a:lnTo>
                  <a:pt x="10928963" y="0"/>
                </a:lnTo>
                <a:lnTo>
                  <a:pt x="10928963" y="8524591"/>
                </a:lnTo>
                <a:lnTo>
                  <a:pt x="0" y="8524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41613" y="2924137"/>
            <a:ext cx="4733737" cy="47337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72985" t="-13492" r="-56183" b="-1541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3394336"/>
            <a:ext cx="7334776" cy="3448321"/>
            <a:chOff x="0" y="-66675"/>
            <a:chExt cx="9779701" cy="4597762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9779701" cy="2663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7699"/>
                </a:lnSpc>
              </a:pPr>
              <a:r>
                <a:rPr lang="fa-IR" sz="6999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موضوع یا ایده خود را بنویسید</a:t>
              </a:r>
              <a:endParaRPr lang="en-US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02362"/>
              <a:ext cx="9779701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600"/>
                </a:lnSpc>
              </a:pPr>
              <a:r>
                <a:rPr lang="fa-IR" sz="30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در مورد آنچه که دارید توضیح دهید</a:t>
              </a:r>
            </a:p>
            <a:p>
              <a:pPr algn="r" rtl="1">
                <a:lnSpc>
                  <a:spcPts val="3600"/>
                </a:lnSpc>
              </a:pPr>
              <a:r>
                <a:rPr lang="fa-IR" sz="30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می خواهند بحث کنند</a:t>
              </a:r>
              <a:endParaRPr lang="en-US" sz="30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 flipH="1">
            <a:off x="-1766109" y="4595765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13514999" y="0"/>
                </a:moveTo>
                <a:lnTo>
                  <a:pt x="0" y="0"/>
                </a:lnTo>
                <a:lnTo>
                  <a:pt x="0" y="4562942"/>
                </a:lnTo>
                <a:lnTo>
                  <a:pt x="13514999" y="4562942"/>
                </a:lnTo>
                <a:lnTo>
                  <a:pt x="13514999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>
            <a:off x="11231507" y="753411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5000" y="0"/>
                </a:lnTo>
                <a:lnTo>
                  <a:pt x="13515000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355">
            <a:off x="9985044" y="3594918"/>
            <a:ext cx="6371850" cy="4471880"/>
          </a:xfrm>
          <a:custGeom>
            <a:avLst/>
            <a:gdLst/>
            <a:ahLst/>
            <a:cxnLst/>
            <a:rect l="l" t="t" r="r" b="b"/>
            <a:pathLst>
              <a:path w="6371850" h="4471880">
                <a:moveTo>
                  <a:pt x="0" y="0"/>
                </a:moveTo>
                <a:lnTo>
                  <a:pt x="6371849" y="0"/>
                </a:lnTo>
                <a:lnTo>
                  <a:pt x="6371849" y="4471880"/>
                </a:lnTo>
                <a:lnTo>
                  <a:pt x="0" y="447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10539">
            <a:off x="5254585" y="-2420086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5000" y="0"/>
                </a:lnTo>
                <a:lnTo>
                  <a:pt x="13515000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28700" y="3154265"/>
            <a:ext cx="7951590" cy="625171"/>
            <a:chOff x="0" y="-171449"/>
            <a:chExt cx="10602120" cy="833561"/>
          </a:xfrm>
        </p:grpSpPr>
        <p:sp>
          <p:nvSpPr>
            <p:cNvPr id="14" name="Freeform 14"/>
            <p:cNvSpPr/>
            <p:nvPr/>
          </p:nvSpPr>
          <p:spPr>
            <a:xfrm>
              <a:off x="0" y="71585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31420" y="-171449"/>
              <a:ext cx="9870700" cy="833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5310"/>
                </a:lnSpc>
              </a:pPr>
              <a:r>
                <a:rPr lang="fa-IR" sz="3000" u="sng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  <a:hlinkClick r:id="rId8" action="ppaction://hlinksldjump"/>
                </a:rPr>
                <a:t>یک دستور کار را اینجا بنویسید.</a:t>
              </a:r>
              <a:endParaRPr lang="en-US" sz="3000" u="sng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  <a:hlinkClick r:id="rId8" action="ppaction://hlinksldjump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4199683"/>
            <a:ext cx="7951590" cy="625171"/>
            <a:chOff x="0" y="-171449"/>
            <a:chExt cx="10602120" cy="833561"/>
          </a:xfrm>
        </p:grpSpPr>
        <p:sp>
          <p:nvSpPr>
            <p:cNvPr id="17" name="Freeform 17"/>
            <p:cNvSpPr/>
            <p:nvPr/>
          </p:nvSpPr>
          <p:spPr>
            <a:xfrm>
              <a:off x="0" y="71585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731420" y="-171449"/>
              <a:ext cx="9870700" cy="833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5310"/>
                </a:lnSpc>
              </a:pPr>
              <a:r>
                <a:rPr lang="fa-IR" sz="3000" u="sng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  <a:hlinkClick r:id="rId9" action="ppaction://hlinksldjump"/>
                </a:rPr>
                <a:t>یک دستور کار را اینجا بنویسید.</a:t>
              </a:r>
              <a:endParaRPr lang="en-US" sz="3000" u="sng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  <a:hlinkClick r:id="rId9" action="ppaction://hlinksldjump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5245101"/>
            <a:ext cx="7951590" cy="625171"/>
            <a:chOff x="0" y="-171449"/>
            <a:chExt cx="10602120" cy="833561"/>
          </a:xfrm>
        </p:grpSpPr>
        <p:sp>
          <p:nvSpPr>
            <p:cNvPr id="20" name="TextBox 20"/>
            <p:cNvSpPr txBox="1"/>
            <p:nvPr/>
          </p:nvSpPr>
          <p:spPr>
            <a:xfrm>
              <a:off x="731420" y="-171449"/>
              <a:ext cx="9870700" cy="833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5310"/>
                </a:lnSpc>
              </a:pPr>
              <a:r>
                <a:rPr lang="fa-IR" sz="3000" u="sng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  <a:hlinkClick r:id="rId10" action="ppaction://hlinksldjump"/>
                </a:rPr>
                <a:t>یک دستور کار را اینجا بنویسید.</a:t>
              </a:r>
              <a:endParaRPr lang="en-US" sz="3000" u="sng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  <a:hlinkClick r:id="rId10" action="ppaction://hlinksldjump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1585"/>
              <a:ext cx="466390" cy="466390"/>
            </a:xfrm>
            <a:custGeom>
              <a:avLst/>
              <a:gdLst/>
              <a:ahLst/>
              <a:cxnLst/>
              <a:rect l="l" t="t" r="r" b="b"/>
              <a:pathLst>
                <a:path w="466390" h="466390">
                  <a:moveTo>
                    <a:pt x="0" y="0"/>
                  </a:moveTo>
                  <a:lnTo>
                    <a:pt x="466390" y="0"/>
                  </a:lnTo>
                  <a:lnTo>
                    <a:pt x="466390" y="466390"/>
                  </a:lnTo>
                  <a:lnTo>
                    <a:pt x="0" y="46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028700" y="962025"/>
            <a:ext cx="10983385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یک صفحه دستور کار اضافه کنید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8703057" y="7409624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768587" y="439257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645802" y="3117614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368568" y="8703834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504162" y="249078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031609" y="462026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784394" y="847614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462" y="-76612"/>
            <a:ext cx="18582924" cy="10440225"/>
          </a:xfrm>
          <a:custGeom>
            <a:avLst/>
            <a:gdLst/>
            <a:ahLst/>
            <a:cxnLst/>
            <a:rect l="l" t="t" r="r" b="b"/>
            <a:pathLst>
              <a:path w="18582924" h="10440225">
                <a:moveTo>
                  <a:pt x="0" y="0"/>
                </a:moveTo>
                <a:lnTo>
                  <a:pt x="18582924" y="0"/>
                </a:lnTo>
                <a:lnTo>
                  <a:pt x="18582924" y="10440224"/>
                </a:lnTo>
                <a:lnTo>
                  <a:pt x="0" y="1044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677816">
            <a:off x="9905742" y="-3589747"/>
            <a:ext cx="11936838" cy="11177221"/>
          </a:xfrm>
          <a:custGeom>
            <a:avLst/>
            <a:gdLst/>
            <a:ahLst/>
            <a:cxnLst/>
            <a:rect l="l" t="t" r="r" b="b"/>
            <a:pathLst>
              <a:path w="11936838" h="11177221">
                <a:moveTo>
                  <a:pt x="0" y="0"/>
                </a:moveTo>
                <a:lnTo>
                  <a:pt x="11936838" y="0"/>
                </a:lnTo>
                <a:lnTo>
                  <a:pt x="11936838" y="11177221"/>
                </a:lnTo>
                <a:lnTo>
                  <a:pt x="0" y="1117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327007">
            <a:off x="9060449" y="7226150"/>
            <a:ext cx="1263441" cy="1694860"/>
          </a:xfrm>
          <a:custGeom>
            <a:avLst/>
            <a:gdLst/>
            <a:ahLst/>
            <a:cxnLst/>
            <a:rect l="l" t="t" r="r" b="b"/>
            <a:pathLst>
              <a:path w="1263441" h="1694860">
                <a:moveTo>
                  <a:pt x="0" y="0"/>
                </a:moveTo>
                <a:lnTo>
                  <a:pt x="1263441" y="0"/>
                </a:lnTo>
                <a:lnTo>
                  <a:pt x="1263441" y="1694861"/>
                </a:lnTo>
                <a:lnTo>
                  <a:pt x="0" y="1694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4060825"/>
            <a:ext cx="7640219" cy="199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یک سرصفحه بخش </a:t>
            </a:r>
          </a:p>
          <a:p>
            <a:pPr algn="r" rtl="1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اضافه کنید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215903" y="6159500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71691" y="9148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4453" y="1998863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19616" y="9080323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56301" y="316642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70147" y="514350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93136" y="8678505"/>
            <a:ext cx="277233" cy="277233"/>
          </a:xfrm>
          <a:custGeom>
            <a:avLst/>
            <a:gdLst/>
            <a:ahLst/>
            <a:cxnLst/>
            <a:rect l="l" t="t" r="r" b="b"/>
            <a:pathLst>
              <a:path w="277233" h="277233">
                <a:moveTo>
                  <a:pt x="0" y="0"/>
                </a:moveTo>
                <a:lnTo>
                  <a:pt x="277233" y="0"/>
                </a:lnTo>
                <a:lnTo>
                  <a:pt x="277233" y="277234"/>
                </a:lnTo>
                <a:lnTo>
                  <a:pt x="0" y="277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06808" y="850035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46470" y="8073581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159" t="4107" r="14310" b="2428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2516051"/>
            <a:ext cx="8675691" cy="4297710"/>
            <a:chOff x="0" y="0"/>
            <a:chExt cx="11567588" cy="5730279"/>
          </a:xfrm>
        </p:grpSpPr>
        <p:sp>
          <p:nvSpPr>
            <p:cNvPr id="5" name="TextBox 5"/>
            <p:cNvSpPr txBox="1"/>
            <p:nvPr/>
          </p:nvSpPr>
          <p:spPr>
            <a:xfrm>
              <a:off x="0" y="5070673"/>
              <a:ext cx="11567588" cy="65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40"/>
                </a:lnSpc>
              </a:pPr>
              <a:r>
                <a:rPr lang="fa-IR" sz="3200" dirty="0">
                  <a:solidFill>
                    <a:srgbClr val="FFFFFF"/>
                  </a:solidFill>
                  <a:latin typeface="DM Sans"/>
                  <a:cs typeface="B Nazanin" panose="00000400000000000000" pitchFamily="2" charset="-78"/>
                </a:rPr>
                <a:t>اعتبار یا نقل قول را درج کنید</a:t>
              </a:r>
              <a:endParaRPr lang="en-US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16546"/>
              <a:ext cx="11567588" cy="2282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6600"/>
                </a:lnSpc>
              </a:pPr>
              <a:r>
                <a:rPr lang="fa-IR" sz="6000" dirty="0">
                  <a:solidFill>
                    <a:srgbClr val="FFFFFF"/>
                  </a:solidFill>
                  <a:latin typeface="Bungee"/>
                  <a:cs typeface="B Nazanin" panose="00000400000000000000" pitchFamily="2" charset="-78"/>
                </a:rPr>
                <a:t>یک بیانیه اصلی یا نقل قول الهام بخش بنویسید</a:t>
              </a:r>
              <a:endParaRPr lang="en-US" sz="6000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072088" cy="740646"/>
            </a:xfrm>
            <a:custGeom>
              <a:avLst/>
              <a:gdLst/>
              <a:ahLst/>
              <a:cxnLst/>
              <a:rect l="l" t="t" r="r" b="b"/>
              <a:pathLst>
                <a:path w="1072088" h="740646">
                  <a:moveTo>
                    <a:pt x="0" y="0"/>
                  </a:moveTo>
                  <a:lnTo>
                    <a:pt x="1072088" y="0"/>
                  </a:lnTo>
                  <a:lnTo>
                    <a:pt x="1072088" y="740646"/>
                  </a:lnTo>
                  <a:lnTo>
                    <a:pt x="0" y="740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2647210" y="8475849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6" y="0"/>
                </a:lnTo>
                <a:lnTo>
                  <a:pt x="17572136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9341443" y="1994083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5" y="0"/>
                </a:moveTo>
                <a:lnTo>
                  <a:pt x="0" y="0"/>
                </a:lnTo>
                <a:lnTo>
                  <a:pt x="0" y="5932715"/>
                </a:lnTo>
                <a:lnTo>
                  <a:pt x="17572135" y="5932715"/>
                </a:lnTo>
                <a:lnTo>
                  <a:pt x="17572135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232">
            <a:off x="6219046" y="-2699242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6" y="0"/>
                </a:lnTo>
                <a:lnTo>
                  <a:pt x="17572136" y="5932715"/>
                </a:lnTo>
                <a:lnTo>
                  <a:pt x="0" y="59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32506">
            <a:off x="4582349" y="2573927"/>
            <a:ext cx="9123302" cy="6021380"/>
          </a:xfrm>
          <a:custGeom>
            <a:avLst/>
            <a:gdLst/>
            <a:ahLst/>
            <a:cxnLst/>
            <a:rect l="l" t="t" r="r" b="b"/>
            <a:pathLst>
              <a:path w="9123302" h="6021380">
                <a:moveTo>
                  <a:pt x="0" y="0"/>
                </a:moveTo>
                <a:lnTo>
                  <a:pt x="9123302" y="0"/>
                </a:lnTo>
                <a:lnTo>
                  <a:pt x="9123302" y="6021379"/>
                </a:lnTo>
                <a:lnTo>
                  <a:pt x="0" y="6021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854" y="458118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3166" y="7195800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804675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47269" y="2223218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9354" y="8065844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95373" y="873506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08646" y="8610786"/>
            <a:ext cx="11070707" cy="49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fa-IR" sz="3200" dirty="0">
                <a:solidFill>
                  <a:srgbClr val="FFFFFF"/>
                </a:solidFill>
                <a:latin typeface="DM Sans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3200" dirty="0">
              <a:solidFill>
                <a:srgbClr val="FFFFFF"/>
              </a:solidFill>
              <a:latin typeface="DM Sans"/>
              <a:cs typeface="B Nazanin" panose="00000400000000000000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7031609" y="6754242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65508" y="113145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05496" y="962025"/>
            <a:ext cx="13877009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موضوع یا ایده بزرگ خود را بنویسید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608646" y="108190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07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0539">
            <a:off x="-221702" y="-4500535"/>
            <a:ext cx="20226544" cy="6828898"/>
          </a:xfrm>
          <a:custGeom>
            <a:avLst/>
            <a:gdLst/>
            <a:ahLst/>
            <a:cxnLst/>
            <a:rect l="l" t="t" r="r" b="b"/>
            <a:pathLst>
              <a:path w="20226544" h="6828898">
                <a:moveTo>
                  <a:pt x="0" y="0"/>
                </a:moveTo>
                <a:lnTo>
                  <a:pt x="20226545" y="0"/>
                </a:lnTo>
                <a:lnTo>
                  <a:pt x="20226545" y="6828898"/>
                </a:lnTo>
                <a:lnTo>
                  <a:pt x="0" y="6828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539" flipH="1">
            <a:off x="-1579756" y="4513637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13515000" y="0"/>
                </a:moveTo>
                <a:lnTo>
                  <a:pt x="0" y="0"/>
                </a:lnTo>
                <a:lnTo>
                  <a:pt x="0" y="4562942"/>
                </a:lnTo>
                <a:lnTo>
                  <a:pt x="13515000" y="4562942"/>
                </a:lnTo>
                <a:lnTo>
                  <a:pt x="1351500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403095" y="3958780"/>
            <a:ext cx="5657850" cy="5299520"/>
            <a:chOff x="0" y="0"/>
            <a:chExt cx="1913890" cy="17926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792677"/>
            </a:xfrm>
            <a:custGeom>
              <a:avLst/>
              <a:gdLst/>
              <a:ahLst/>
              <a:cxnLst/>
              <a:rect l="l" t="t" r="r" b="b"/>
              <a:pathLst>
                <a:path w="1913890" h="1792677">
                  <a:moveTo>
                    <a:pt x="1789430" y="1792677"/>
                  </a:moveTo>
                  <a:lnTo>
                    <a:pt x="124460" y="1792677"/>
                  </a:lnTo>
                  <a:cubicBezTo>
                    <a:pt x="55880" y="1792677"/>
                    <a:pt x="0" y="1736797"/>
                    <a:pt x="0" y="16682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668217"/>
                  </a:lnTo>
                  <a:cubicBezTo>
                    <a:pt x="1913890" y="1736797"/>
                    <a:pt x="1858010" y="1792677"/>
                    <a:pt x="1789430" y="17926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 rot="-510539">
            <a:off x="11231507" y="7534119"/>
            <a:ext cx="13514999" cy="4562942"/>
          </a:xfrm>
          <a:custGeom>
            <a:avLst/>
            <a:gdLst/>
            <a:ahLst/>
            <a:cxnLst/>
            <a:rect l="l" t="t" r="r" b="b"/>
            <a:pathLst>
              <a:path w="13514999" h="4562942">
                <a:moveTo>
                  <a:pt x="0" y="0"/>
                </a:moveTo>
                <a:lnTo>
                  <a:pt x="13515000" y="0"/>
                </a:lnTo>
                <a:lnTo>
                  <a:pt x="13515000" y="4562942"/>
                </a:lnTo>
                <a:lnTo>
                  <a:pt x="0" y="4562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74092" y="7399241"/>
            <a:ext cx="2334435" cy="1859059"/>
          </a:xfrm>
          <a:custGeom>
            <a:avLst/>
            <a:gdLst/>
            <a:ahLst/>
            <a:cxnLst/>
            <a:rect l="l" t="t" r="r" b="b"/>
            <a:pathLst>
              <a:path w="2334435" h="1859059">
                <a:moveTo>
                  <a:pt x="0" y="0"/>
                </a:moveTo>
                <a:lnTo>
                  <a:pt x="2334435" y="0"/>
                </a:lnTo>
                <a:lnTo>
                  <a:pt x="2334435" y="1859059"/>
                </a:lnTo>
                <a:lnTo>
                  <a:pt x="0" y="1859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27055" y="3958780"/>
            <a:ext cx="5657850" cy="5299520"/>
            <a:chOff x="0" y="0"/>
            <a:chExt cx="1913890" cy="17926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792677"/>
            </a:xfrm>
            <a:custGeom>
              <a:avLst/>
              <a:gdLst/>
              <a:ahLst/>
              <a:cxnLst/>
              <a:rect l="l" t="t" r="r" b="b"/>
              <a:pathLst>
                <a:path w="1913890" h="1792677">
                  <a:moveTo>
                    <a:pt x="1789430" y="1792677"/>
                  </a:moveTo>
                  <a:lnTo>
                    <a:pt x="124460" y="1792677"/>
                  </a:lnTo>
                  <a:cubicBezTo>
                    <a:pt x="55880" y="1792677"/>
                    <a:pt x="0" y="1736797"/>
                    <a:pt x="0" y="16682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668217"/>
                  </a:lnTo>
                  <a:cubicBezTo>
                    <a:pt x="1913890" y="1736797"/>
                    <a:pt x="1858010" y="1792677"/>
                    <a:pt x="1789430" y="17926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1242" y="7399241"/>
            <a:ext cx="1710335" cy="1859059"/>
          </a:xfrm>
          <a:custGeom>
            <a:avLst/>
            <a:gdLst/>
            <a:ahLst/>
            <a:cxnLst/>
            <a:rect l="l" t="t" r="r" b="b"/>
            <a:pathLst>
              <a:path w="1710335" h="1859059">
                <a:moveTo>
                  <a:pt x="0" y="0"/>
                </a:moveTo>
                <a:lnTo>
                  <a:pt x="1710335" y="0"/>
                </a:lnTo>
                <a:lnTo>
                  <a:pt x="1710335" y="1859059"/>
                </a:lnTo>
                <a:lnTo>
                  <a:pt x="0" y="1859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687365" y="4500673"/>
            <a:ext cx="4737230" cy="1409026"/>
            <a:chOff x="0" y="-19049"/>
            <a:chExt cx="6316306" cy="18787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49"/>
              <a:ext cx="631630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fa-IR" sz="2600" dirty="0">
                  <a:solidFill>
                    <a:srgbClr val="000000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000000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59351"/>
              <a:ext cx="6316306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000000"/>
                  </a:solidFill>
                  <a:latin typeface="DM Sans"/>
                  <a:cs typeface="B Nazanin" panose="00000400000000000000" pitchFamily="2" charset="-78"/>
                </a:rPr>
                <a:t>در مورد آنچه که دارید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000000"/>
                  </a:solidFill>
                  <a:latin typeface="DM Sans"/>
                  <a:cs typeface="B Nazanin" panose="00000400000000000000" pitchFamily="2" charset="-78"/>
                </a:rPr>
                <a:t>می خواهند بحث کنند</a:t>
              </a:r>
              <a:endParaRPr lang="en-US" sz="22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63406" y="4500673"/>
            <a:ext cx="4737230" cy="1409026"/>
            <a:chOff x="0" y="-19049"/>
            <a:chExt cx="6316306" cy="187870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49"/>
              <a:ext cx="631630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fa-IR" sz="2600" dirty="0">
                  <a:solidFill>
                    <a:srgbClr val="000000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000000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59351"/>
              <a:ext cx="6316306" cy="110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000000"/>
                  </a:solidFill>
                  <a:latin typeface="DM Sans"/>
                  <a:cs typeface="B Nazanin" panose="00000400000000000000" pitchFamily="2" charset="-78"/>
                </a:rPr>
                <a:t>در مورد آنچه که دارید توضیح دهید</a:t>
              </a:r>
            </a:p>
            <a:p>
              <a:pPr algn="ctr">
                <a:lnSpc>
                  <a:spcPts val="3300"/>
                </a:lnSpc>
              </a:pPr>
              <a:r>
                <a:rPr lang="fa-IR" sz="2200" dirty="0">
                  <a:solidFill>
                    <a:srgbClr val="000000"/>
                  </a:solidFill>
                  <a:latin typeface="DM Sans"/>
                  <a:cs typeface="B Nazanin" panose="00000400000000000000" pitchFamily="2" charset="-78"/>
                </a:rPr>
                <a:t>می خواهند بحث کنند</a:t>
              </a:r>
              <a:endParaRPr lang="en-US" sz="22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74092" y="1376360"/>
            <a:ext cx="14539816" cy="100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موضوع یا ایده خود را بنویسید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469321" y="197638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14854" y="4980112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968312" y="687163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508092" y="3538879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145454" y="644551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062558" y="80100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671479" y="9258300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055980" y="9823646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916309" y="8891795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23295" y="958789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87163" y="810107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045599" y="254588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2" y="0"/>
                </a:lnTo>
                <a:lnTo>
                  <a:pt x="227692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232">
            <a:off x="2665008" y="8493647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4"/>
                </a:lnTo>
                <a:lnTo>
                  <a:pt x="0" y="593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32" flipH="1">
            <a:off x="-9323646" y="1999619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17572136" y="0"/>
                </a:moveTo>
                <a:lnTo>
                  <a:pt x="0" y="0"/>
                </a:lnTo>
                <a:lnTo>
                  <a:pt x="0" y="5932715"/>
                </a:lnTo>
                <a:lnTo>
                  <a:pt x="17572136" y="5932715"/>
                </a:lnTo>
                <a:lnTo>
                  <a:pt x="17572136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232">
            <a:off x="6236844" y="-2681444"/>
            <a:ext cx="17572136" cy="5932715"/>
          </a:xfrm>
          <a:custGeom>
            <a:avLst/>
            <a:gdLst/>
            <a:ahLst/>
            <a:cxnLst/>
            <a:rect l="l" t="t" r="r" b="b"/>
            <a:pathLst>
              <a:path w="17572136" h="5932715">
                <a:moveTo>
                  <a:pt x="0" y="0"/>
                </a:moveTo>
                <a:lnTo>
                  <a:pt x="17572135" y="0"/>
                </a:lnTo>
                <a:lnTo>
                  <a:pt x="17572135" y="5932714"/>
                </a:lnTo>
                <a:lnTo>
                  <a:pt x="0" y="5932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447925" y="1028700"/>
            <a:ext cx="7455421" cy="2273906"/>
            <a:chOff x="0" y="0"/>
            <a:chExt cx="2521957" cy="7691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1957" cy="769198"/>
            </a:xfrm>
            <a:custGeom>
              <a:avLst/>
              <a:gdLst/>
              <a:ahLst/>
              <a:cxnLst/>
              <a:rect l="l" t="t" r="r" b="b"/>
              <a:pathLst>
                <a:path w="2521957" h="769198">
                  <a:moveTo>
                    <a:pt x="2397497" y="769198"/>
                  </a:moveTo>
                  <a:lnTo>
                    <a:pt x="124460" y="769198"/>
                  </a:lnTo>
                  <a:cubicBezTo>
                    <a:pt x="55880" y="769198"/>
                    <a:pt x="0" y="713318"/>
                    <a:pt x="0" y="6447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97497" y="0"/>
                  </a:lnTo>
                  <a:cubicBezTo>
                    <a:pt x="2466077" y="0"/>
                    <a:pt x="2521957" y="55880"/>
                    <a:pt x="2521957" y="124460"/>
                  </a:cubicBezTo>
                  <a:lnTo>
                    <a:pt x="2521957" y="644738"/>
                  </a:lnTo>
                  <a:cubicBezTo>
                    <a:pt x="2521957" y="713318"/>
                    <a:pt x="2466077" y="769198"/>
                    <a:pt x="2397497" y="76919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447925" y="4006547"/>
            <a:ext cx="7455421" cy="2273906"/>
            <a:chOff x="0" y="0"/>
            <a:chExt cx="2521957" cy="7691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1957" cy="769198"/>
            </a:xfrm>
            <a:custGeom>
              <a:avLst/>
              <a:gdLst/>
              <a:ahLst/>
              <a:cxnLst/>
              <a:rect l="l" t="t" r="r" b="b"/>
              <a:pathLst>
                <a:path w="2521957" h="769198">
                  <a:moveTo>
                    <a:pt x="2397497" y="769198"/>
                  </a:moveTo>
                  <a:lnTo>
                    <a:pt x="124460" y="769198"/>
                  </a:lnTo>
                  <a:cubicBezTo>
                    <a:pt x="55880" y="769198"/>
                    <a:pt x="0" y="713318"/>
                    <a:pt x="0" y="6447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97497" y="0"/>
                  </a:lnTo>
                  <a:cubicBezTo>
                    <a:pt x="2466077" y="0"/>
                    <a:pt x="2521957" y="55880"/>
                    <a:pt x="2521957" y="124460"/>
                  </a:cubicBezTo>
                  <a:lnTo>
                    <a:pt x="2521957" y="644738"/>
                  </a:lnTo>
                  <a:cubicBezTo>
                    <a:pt x="2521957" y="713318"/>
                    <a:pt x="2466077" y="769198"/>
                    <a:pt x="2397497" y="76919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47925" y="6984394"/>
            <a:ext cx="7455421" cy="2273906"/>
            <a:chOff x="0" y="0"/>
            <a:chExt cx="2521957" cy="7691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21957" cy="769198"/>
            </a:xfrm>
            <a:custGeom>
              <a:avLst/>
              <a:gdLst/>
              <a:ahLst/>
              <a:cxnLst/>
              <a:rect l="l" t="t" r="r" b="b"/>
              <a:pathLst>
                <a:path w="2521957" h="769198">
                  <a:moveTo>
                    <a:pt x="2397497" y="769198"/>
                  </a:moveTo>
                  <a:lnTo>
                    <a:pt x="124460" y="769198"/>
                  </a:lnTo>
                  <a:cubicBezTo>
                    <a:pt x="55880" y="769198"/>
                    <a:pt x="0" y="713318"/>
                    <a:pt x="0" y="6447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97497" y="0"/>
                  </a:lnTo>
                  <a:cubicBezTo>
                    <a:pt x="2466077" y="0"/>
                    <a:pt x="2521957" y="55880"/>
                    <a:pt x="2521957" y="124460"/>
                  </a:cubicBezTo>
                  <a:lnTo>
                    <a:pt x="2521957" y="644738"/>
                  </a:lnTo>
                  <a:cubicBezTo>
                    <a:pt x="2521957" y="713318"/>
                    <a:pt x="2466077" y="769198"/>
                    <a:pt x="2397497" y="76919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05933" y="936322"/>
            <a:ext cx="6510762" cy="199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699"/>
              </a:lnSpc>
            </a:pPr>
            <a:r>
              <a:rPr lang="fa-IR" sz="6999" dirty="0">
                <a:solidFill>
                  <a:srgbClr val="FFFFFF"/>
                </a:solidFill>
                <a:latin typeface="Bungee"/>
                <a:cs typeface="B Nazanin" panose="00000400000000000000" pitchFamily="2" charset="-78"/>
              </a:rPr>
              <a:t>موضوع یا ایده خود را بنویسید</a:t>
            </a:r>
            <a:endParaRPr lang="en-US" sz="6999" dirty="0">
              <a:solidFill>
                <a:srgbClr val="FFFFFF"/>
              </a:solidFill>
              <a:latin typeface="Bungee"/>
              <a:cs typeface="B Nazanin" panose="00000400000000000000" pitchFamily="2" charset="-78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863741" y="1696031"/>
            <a:ext cx="6623789" cy="934561"/>
            <a:chOff x="0" y="-19049"/>
            <a:chExt cx="8831718" cy="124608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49"/>
              <a:ext cx="88317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80"/>
                </a:lnSpc>
              </a:pPr>
              <a:r>
                <a:rPr lang="fa-IR" sz="2600" dirty="0">
                  <a:solidFill>
                    <a:srgbClr val="000000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000000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90988"/>
              <a:ext cx="8831718" cy="53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00"/>
                </a:lnSpc>
              </a:pPr>
              <a:r>
                <a:rPr lang="fa-IR" sz="2200" dirty="0">
                  <a:solidFill>
                    <a:srgbClr val="000000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2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63741" y="4673878"/>
            <a:ext cx="6623789" cy="934561"/>
            <a:chOff x="0" y="-19049"/>
            <a:chExt cx="8831718" cy="124608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49"/>
              <a:ext cx="88317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80"/>
                </a:lnSpc>
              </a:pPr>
              <a:r>
                <a:rPr lang="fa-IR" sz="2600" dirty="0">
                  <a:solidFill>
                    <a:srgbClr val="000000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000000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90988"/>
              <a:ext cx="8831718" cy="53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00"/>
                </a:lnSpc>
              </a:pPr>
              <a:r>
                <a:rPr lang="fa-IR" sz="2200" dirty="0">
                  <a:solidFill>
                    <a:srgbClr val="000000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2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863741" y="7651725"/>
            <a:ext cx="6623789" cy="934561"/>
            <a:chOff x="0" y="-19049"/>
            <a:chExt cx="8831718" cy="124608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49"/>
              <a:ext cx="883171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80"/>
                </a:lnSpc>
              </a:pPr>
              <a:r>
                <a:rPr lang="fa-IR" sz="2600" dirty="0">
                  <a:solidFill>
                    <a:srgbClr val="000000"/>
                  </a:solidFill>
                  <a:latin typeface="DM Sans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2600" dirty="0">
                <a:solidFill>
                  <a:srgbClr val="000000"/>
                </a:solidFill>
                <a:latin typeface="DM Sans Bold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90988"/>
              <a:ext cx="8831718" cy="53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00"/>
                </a:lnSpc>
              </a:pPr>
              <a:r>
                <a:rPr lang="fa-IR" sz="2200" dirty="0">
                  <a:solidFill>
                    <a:srgbClr val="000000"/>
                  </a:solidFill>
                  <a:latin typeface="DM Sa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200" dirty="0">
                <a:solidFill>
                  <a:srgbClr val="000000"/>
                </a:solidFill>
                <a:latin typeface="DM Sans"/>
                <a:cs typeface="B Nazanin" panose="00000400000000000000" pitchFamily="2" charset="-78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2559080">
            <a:off x="2938076" y="5030768"/>
            <a:ext cx="2912680" cy="3907253"/>
          </a:xfrm>
          <a:custGeom>
            <a:avLst/>
            <a:gdLst/>
            <a:ahLst/>
            <a:cxnLst/>
            <a:rect l="l" t="t" r="r" b="b"/>
            <a:pathLst>
              <a:path w="2912680" h="3907253">
                <a:moveTo>
                  <a:pt x="0" y="0"/>
                </a:moveTo>
                <a:lnTo>
                  <a:pt x="2912679" y="0"/>
                </a:lnTo>
                <a:lnTo>
                  <a:pt x="2912679" y="3907253"/>
                </a:lnTo>
                <a:lnTo>
                  <a:pt x="0" y="3907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113486" y="5580758"/>
            <a:ext cx="183197" cy="183197"/>
          </a:xfrm>
          <a:custGeom>
            <a:avLst/>
            <a:gdLst/>
            <a:ahLst/>
            <a:cxnLst/>
            <a:rect l="l" t="t" r="r" b="b"/>
            <a:pathLst>
              <a:path w="183197" h="183197">
                <a:moveTo>
                  <a:pt x="0" y="0"/>
                </a:moveTo>
                <a:lnTo>
                  <a:pt x="183197" y="0"/>
                </a:lnTo>
                <a:lnTo>
                  <a:pt x="183197" y="183197"/>
                </a:lnTo>
                <a:lnTo>
                  <a:pt x="0" y="18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88689" y="6280453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7" y="0"/>
                </a:lnTo>
                <a:lnTo>
                  <a:pt x="554467" y="554466"/>
                </a:lnTo>
                <a:lnTo>
                  <a:pt x="0" y="554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28700" y="7236409"/>
            <a:ext cx="554466" cy="554466"/>
          </a:xfrm>
          <a:custGeom>
            <a:avLst/>
            <a:gdLst/>
            <a:ahLst/>
            <a:cxnLst/>
            <a:rect l="l" t="t" r="r" b="b"/>
            <a:pathLst>
              <a:path w="554466" h="554466">
                <a:moveTo>
                  <a:pt x="0" y="0"/>
                </a:moveTo>
                <a:lnTo>
                  <a:pt x="554466" y="0"/>
                </a:lnTo>
                <a:lnTo>
                  <a:pt x="554466" y="554467"/>
                </a:lnTo>
                <a:lnTo>
                  <a:pt x="0" y="55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18829" y="9030609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166724" y="502965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2"/>
                </a:lnTo>
                <a:lnTo>
                  <a:pt x="0" y="227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060998" y="8330914"/>
            <a:ext cx="227691" cy="227691"/>
          </a:xfrm>
          <a:custGeom>
            <a:avLst/>
            <a:gdLst/>
            <a:ahLst/>
            <a:cxnLst/>
            <a:rect l="l" t="t" r="r" b="b"/>
            <a:pathLst>
              <a:path w="227691" h="227691">
                <a:moveTo>
                  <a:pt x="0" y="0"/>
                </a:moveTo>
                <a:lnTo>
                  <a:pt x="227691" y="0"/>
                </a:lnTo>
                <a:lnTo>
                  <a:pt x="227691" y="227691"/>
                </a:lnTo>
                <a:lnTo>
                  <a:pt x="0" y="227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603220" y="9407989"/>
            <a:ext cx="183197" cy="183197"/>
          </a:xfrm>
          <a:custGeom>
            <a:avLst/>
            <a:gdLst/>
            <a:ahLst/>
            <a:cxnLst/>
            <a:rect l="l" t="t" r="r" b="b"/>
            <a:pathLst>
              <a:path w="183197" h="183197">
                <a:moveTo>
                  <a:pt x="0" y="0"/>
                </a:moveTo>
                <a:lnTo>
                  <a:pt x="183197" y="0"/>
                </a:lnTo>
                <a:lnTo>
                  <a:pt x="183197" y="183197"/>
                </a:lnTo>
                <a:lnTo>
                  <a:pt x="0" y="18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820</Words>
  <Application>Microsoft Office PowerPoint</Application>
  <PresentationFormat>Custom</PresentationFormat>
  <Paragraphs>145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DM Sans</vt:lpstr>
      <vt:lpstr>DM Sans Bold</vt:lpstr>
      <vt:lpstr>Bungee Bold</vt:lpstr>
      <vt:lpstr>Bungee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2024-04-02T18:38:25Z</dcterms:created>
  <dcterms:modified xsi:type="dcterms:W3CDTF">2024-04-27T18:30:53Z</dcterms:modified>
  <dc:identifier/>
</cp:coreProperties>
</file>