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7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31"/>
      <p:bold r:id="rId32"/>
      <p:italic r:id="rId33"/>
      <p:boldItalic r:id="rId34"/>
    </p:embeddedFont>
    <p:embeddedFont>
      <p:font typeface="Ubuntu" panose="020B05040306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8657BD-B3FE-4001-93F1-737E8C533857}">
  <a:tblStyle styleId="{618657BD-B3FE-4001-93F1-737E8C5338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79" autoAdjust="0"/>
  </p:normalViewPr>
  <p:slideViewPr>
    <p:cSldViewPr snapToGrid="0">
      <p:cViewPr varScale="1">
        <p:scale>
          <a:sx n="92" d="100"/>
          <a:sy n="92" d="100"/>
        </p:scale>
        <p:origin x="75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122444ccd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122444ccd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g1264842fef6_3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9" name="Google Shape;2529;g1264842fef6_3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g1264842fef6_3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6" name="Google Shape;2536;g1264842fef6_3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1264842fef6_3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1264842fef6_3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1264842fef6_3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1264842fef6_3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g1264842fef6_3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3" name="Google Shape;2813;g1264842fef6_3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264842fef6_3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264842fef6_3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g1264842fef6_3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0" name="Google Shape;2930;g1264842fef6_3_1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1264842fef6_3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1264842fef6_3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1003bd6ff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1003bd6ff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g1264842fef6_3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9" name="Google Shape;3099;g1264842fef6_3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1264842fef6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1264842fef6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g1264842fef6_3_2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6" name="Google Shape;3156;g1264842fef6_3_2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1264842fef6_3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1264842fef6_3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g1264842fef6_3_2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3" name="Google Shape;3183;g1264842fef6_3_2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g1229fcb0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8" name="Google Shape;3268;g1229fcb0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g1264842fef6_3_2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9" name="Google Shape;3369;g1264842fef6_3_2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g1264842fef6_3_2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7" name="Google Shape;3417;g1264842fef6_3_2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003bd6ff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003bd6ff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1264842fef6_4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1264842fef6_4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1264842fef6_4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1264842fef6_4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1264842fef6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1264842fef6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1264842fef6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1264842fef6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1003bd6ff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1003bd6ff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1264842fef6_3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1264842fef6_3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1264842fef6_3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1264842fef6_3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264842fef6_3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264842fef6_3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1100" y="999025"/>
            <a:ext cx="5881800" cy="25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1100" y="3637100"/>
            <a:ext cx="58818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1081970">
            <a:off x="-339774" y="4190753"/>
            <a:ext cx="11314" cy="1125"/>
          </a:xfrm>
          <a:custGeom>
            <a:avLst/>
            <a:gdLst/>
            <a:ahLst/>
            <a:cxnLst/>
            <a:rect l="l" t="t" r="r" b="b"/>
            <a:pathLst>
              <a:path w="372" h="37" extrusionOk="0">
                <a:moveTo>
                  <a:pt x="18" y="1"/>
                </a:moveTo>
                <a:cubicBezTo>
                  <a:pt x="0" y="1"/>
                  <a:pt x="0" y="36"/>
                  <a:pt x="18" y="36"/>
                </a:cubicBezTo>
                <a:lnTo>
                  <a:pt x="248" y="36"/>
                </a:lnTo>
                <a:lnTo>
                  <a:pt x="371" y="18"/>
                </a:lnTo>
                <a:cubicBezTo>
                  <a:pt x="248" y="1"/>
                  <a:pt x="124" y="1"/>
                  <a:pt x="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081970">
            <a:off x="-538310" y="4350391"/>
            <a:ext cx="4319" cy="1642"/>
          </a:xfrm>
          <a:custGeom>
            <a:avLst/>
            <a:gdLst/>
            <a:ahLst/>
            <a:cxnLst/>
            <a:rect l="l" t="t" r="r" b="b"/>
            <a:pathLst>
              <a:path w="142" h="54" extrusionOk="0">
                <a:moveTo>
                  <a:pt x="0" y="0"/>
                </a:moveTo>
                <a:lnTo>
                  <a:pt x="0" y="18"/>
                </a:lnTo>
                <a:cubicBezTo>
                  <a:pt x="53" y="36"/>
                  <a:pt x="88" y="54"/>
                  <a:pt x="141" y="54"/>
                </a:cubicBezTo>
                <a:cubicBezTo>
                  <a:pt x="88" y="18"/>
                  <a:pt x="53" y="18"/>
                  <a:pt x="35" y="0"/>
                </a:cubicBezTo>
                <a:close/>
              </a:path>
            </a:pathLst>
          </a:custGeom>
          <a:solidFill>
            <a:srgbClr val="BD7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70147" y="4621700"/>
            <a:ext cx="9218564" cy="1131200"/>
            <a:chOff x="-70147" y="4012100"/>
            <a:chExt cx="9218564" cy="1131200"/>
          </a:xfrm>
        </p:grpSpPr>
        <p:sp>
          <p:nvSpPr>
            <p:cNvPr id="14" name="Google Shape;14;p2"/>
            <p:cNvSpPr/>
            <p:nvPr/>
          </p:nvSpPr>
          <p:spPr>
            <a:xfrm>
              <a:off x="-100" y="4187200"/>
              <a:ext cx="66072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07950" y="4187200"/>
              <a:ext cx="4359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12517" y="4012525"/>
              <a:ext cx="4359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12517" y="4126050"/>
              <a:ext cx="4359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081970">
              <a:off x="1495983" y="49054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92694" y="4189766"/>
              <a:ext cx="2243547" cy="953490"/>
            </a:xfrm>
            <a:custGeom>
              <a:avLst/>
              <a:gdLst/>
              <a:ahLst/>
              <a:cxnLst/>
              <a:rect l="l" t="t" r="r" b="b"/>
              <a:pathLst>
                <a:path w="146685" h="62340" extrusionOk="0">
                  <a:moveTo>
                    <a:pt x="0" y="0"/>
                  </a:moveTo>
                  <a:lnTo>
                    <a:pt x="0" y="62340"/>
                  </a:lnTo>
                  <a:lnTo>
                    <a:pt x="146684" y="62340"/>
                  </a:lnTo>
                  <a:lnTo>
                    <a:pt x="146684" y="0"/>
                  </a:lnTo>
                  <a:lnTo>
                    <a:pt x="86738" y="0"/>
                  </a:lnTo>
                  <a:cubicBezTo>
                    <a:pt x="87205" y="3794"/>
                    <a:pt x="87614" y="7589"/>
                    <a:pt x="88022" y="11383"/>
                  </a:cubicBezTo>
                  <a:cubicBezTo>
                    <a:pt x="98646" y="22006"/>
                    <a:pt x="91349" y="40218"/>
                    <a:pt x="76290" y="40568"/>
                  </a:cubicBezTo>
                  <a:cubicBezTo>
                    <a:pt x="76144" y="40571"/>
                    <a:pt x="75999" y="40573"/>
                    <a:pt x="75855" y="40573"/>
                  </a:cubicBezTo>
                  <a:cubicBezTo>
                    <a:pt x="61075" y="40573"/>
                    <a:pt x="53215" y="22949"/>
                    <a:pt x="63215" y="11966"/>
                  </a:cubicBezTo>
                  <a:cubicBezTo>
                    <a:pt x="63157" y="7939"/>
                    <a:pt x="62981" y="3970"/>
                    <a:pt x="62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92705" y="47129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1937" y="486649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06927" y="44370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2315" y="427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31015" y="4697759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36351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05067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7363" y="45977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34506" y="435403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7509" y="4340636"/>
              <a:ext cx="275876" cy="214283"/>
            </a:xfrm>
            <a:custGeom>
              <a:avLst/>
              <a:gdLst/>
              <a:ahLst/>
              <a:cxnLst/>
              <a:rect l="l" t="t" r="r" b="b"/>
              <a:pathLst>
                <a:path w="18037" h="14010" extrusionOk="0">
                  <a:moveTo>
                    <a:pt x="9048" y="1"/>
                  </a:moveTo>
                  <a:cubicBezTo>
                    <a:pt x="0" y="1"/>
                    <a:pt x="0" y="14010"/>
                    <a:pt x="9048" y="14010"/>
                  </a:cubicBezTo>
                  <a:cubicBezTo>
                    <a:pt x="18037" y="14010"/>
                    <a:pt x="18037" y="1"/>
                    <a:pt x="9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54109" y="468347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11270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87183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1540" y="426832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92694" y="4012100"/>
              <a:ext cx="960633" cy="177682"/>
            </a:xfrm>
            <a:custGeom>
              <a:avLst/>
              <a:gdLst/>
              <a:ahLst/>
              <a:cxnLst/>
              <a:rect l="l" t="t" r="r" b="b"/>
              <a:pathLst>
                <a:path w="62807" h="11617" extrusionOk="0">
                  <a:moveTo>
                    <a:pt x="0" y="1"/>
                  </a:moveTo>
                  <a:lnTo>
                    <a:pt x="0" y="11616"/>
                  </a:lnTo>
                  <a:lnTo>
                    <a:pt x="62806" y="11616"/>
                  </a:lnTo>
                  <a:cubicBezTo>
                    <a:pt x="62631" y="7764"/>
                    <a:pt x="62398" y="3911"/>
                    <a:pt x="6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92694" y="4126384"/>
              <a:ext cx="960633" cy="63398"/>
            </a:xfrm>
            <a:custGeom>
              <a:avLst/>
              <a:gdLst/>
              <a:ahLst/>
              <a:cxnLst/>
              <a:rect l="l" t="t" r="r" b="b"/>
              <a:pathLst>
                <a:path w="62807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62806" y="4144"/>
                  </a:lnTo>
                  <a:lnTo>
                    <a:pt x="62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95246" y="4012100"/>
              <a:ext cx="940994" cy="177682"/>
            </a:xfrm>
            <a:custGeom>
              <a:avLst/>
              <a:gdLst/>
              <a:ahLst/>
              <a:cxnLst/>
              <a:rect l="l" t="t" r="r" b="b"/>
              <a:pathLst>
                <a:path w="61523" h="11617" extrusionOk="0">
                  <a:moveTo>
                    <a:pt x="0" y="1"/>
                  </a:moveTo>
                  <a:cubicBezTo>
                    <a:pt x="584" y="3853"/>
                    <a:pt x="1109" y="7706"/>
                    <a:pt x="1576" y="11616"/>
                  </a:cubicBezTo>
                  <a:lnTo>
                    <a:pt x="61522" y="11616"/>
                  </a:lnTo>
                  <a:lnTo>
                    <a:pt x="61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11306" y="4126384"/>
              <a:ext cx="924935" cy="63398"/>
            </a:xfrm>
            <a:custGeom>
              <a:avLst/>
              <a:gdLst/>
              <a:ahLst/>
              <a:cxnLst/>
              <a:rect l="l" t="t" r="r" b="b"/>
              <a:pathLst>
                <a:path w="60473" h="4145" extrusionOk="0">
                  <a:moveTo>
                    <a:pt x="1" y="0"/>
                  </a:moveTo>
                  <a:lnTo>
                    <a:pt x="526" y="4144"/>
                  </a:lnTo>
                  <a:lnTo>
                    <a:pt x="60472" y="4144"/>
                  </a:lnTo>
                  <a:lnTo>
                    <a:pt x="60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4012100"/>
              <a:ext cx="64995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4125625"/>
              <a:ext cx="64995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3755" y="45901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25574" y="4773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65302" y="44370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23515" y="42904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08903" y="42866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94726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63442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53201" y="44013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132969" y="42748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95709" y="46437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269645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45558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70153" y="46664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50164" y="49173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18467" y="47129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71992" y="46513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1162" y="48361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932539" y="43540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40128" y="43096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5528" y="43388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20488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89205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04288" y="46144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27581" y="43253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6234" y="46144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80170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71321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0990" y="43897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72427" y="49628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628478" y="46040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44767" y="4731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" y="46220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5212" y="48870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4014" y="44473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70147" y="42904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48903" y="43075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9688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83230" y="47888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722363" y="42717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42106" y="43132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40434" y="46717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594695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85846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380790" y="45474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4727" y="45901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82128" y="46092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00053" y="49039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84253" y="44275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>
            <a:off x="7432318" y="1716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36696" y="13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061243" y="8974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252122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422922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51471" y="89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936293" y="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899421" y="4532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3180272" y="2405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437331" y="2405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457696" y="467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4261222" y="8656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427297" y="1948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913646" y="679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066431" y="-5806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030797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030796" y="467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582897" y="1364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997383" y="14980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8772696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1"/>
          <p:cNvSpPr txBox="1">
            <a:spLocks noGrp="1"/>
          </p:cNvSpPr>
          <p:nvPr>
            <p:ph type="title" hasCustomPrompt="1"/>
          </p:nvPr>
        </p:nvSpPr>
        <p:spPr>
          <a:xfrm>
            <a:off x="3131725" y="1880525"/>
            <a:ext cx="5043600" cy="10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7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2" name="Google Shape;742;p11"/>
          <p:cNvSpPr txBox="1">
            <a:spLocks noGrp="1"/>
          </p:cNvSpPr>
          <p:nvPr>
            <p:ph type="subTitle" idx="1"/>
          </p:nvPr>
        </p:nvSpPr>
        <p:spPr>
          <a:xfrm>
            <a:off x="3131725" y="3109000"/>
            <a:ext cx="50436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1"/>
          <p:cNvSpPr/>
          <p:nvPr/>
        </p:nvSpPr>
        <p:spPr>
          <a:xfrm>
            <a:off x="3702768" y="3294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1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1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1"/>
          <p:cNvSpPr/>
          <p:nvPr/>
        </p:nvSpPr>
        <p:spPr>
          <a:xfrm>
            <a:off x="6061243" y="8974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1"/>
          <p:cNvSpPr/>
          <p:nvPr/>
        </p:nvSpPr>
        <p:spPr>
          <a:xfrm>
            <a:off x="7151471" y="89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1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1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1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1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1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1"/>
          <p:cNvSpPr/>
          <p:nvPr/>
        </p:nvSpPr>
        <p:spPr>
          <a:xfrm>
            <a:off x="5066431" y="-5806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"/>
          <p:cNvSpPr/>
          <p:nvPr/>
        </p:nvSpPr>
        <p:spPr>
          <a:xfrm>
            <a:off x="6030797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1"/>
          <p:cNvSpPr/>
          <p:nvPr/>
        </p:nvSpPr>
        <p:spPr>
          <a:xfrm>
            <a:off x="6030796" y="467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1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1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1"/>
          <p:cNvSpPr/>
          <p:nvPr/>
        </p:nvSpPr>
        <p:spPr>
          <a:xfrm>
            <a:off x="7582897" y="1364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1"/>
          <p:cNvSpPr/>
          <p:nvPr/>
        </p:nvSpPr>
        <p:spPr>
          <a:xfrm>
            <a:off x="9000483" y="2395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1"/>
          <p:cNvSpPr/>
          <p:nvPr/>
        </p:nvSpPr>
        <p:spPr>
          <a:xfrm>
            <a:off x="8655721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1"/>
          <p:cNvSpPr/>
          <p:nvPr/>
        </p:nvSpPr>
        <p:spPr>
          <a:xfrm>
            <a:off x="4760971" y="779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5413060" y="8656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4751060" y="2979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5687546" y="11464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3421921" y="-93469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3421935" y="3553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1"/>
          <p:cNvSpPr/>
          <p:nvPr/>
        </p:nvSpPr>
        <p:spPr>
          <a:xfrm>
            <a:off x="4069247" y="530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11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771" name="Google Shape;771;p11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1"/>
          </p:nvPr>
        </p:nvSpPr>
        <p:spPr>
          <a:xfrm>
            <a:off x="4821138" y="1702435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2"/>
          </p:nvPr>
        </p:nvSpPr>
        <p:spPr>
          <a:xfrm>
            <a:off x="4821138" y="2014609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subTitle" idx="3"/>
          </p:nvPr>
        </p:nvSpPr>
        <p:spPr>
          <a:xfrm>
            <a:off x="1425064" y="1702435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subTitle" idx="4"/>
          </p:nvPr>
        </p:nvSpPr>
        <p:spPr>
          <a:xfrm>
            <a:off x="1425064" y="2014609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5"/>
          </p:nvPr>
        </p:nvSpPr>
        <p:spPr>
          <a:xfrm>
            <a:off x="4821138" y="3405003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subTitle" idx="6"/>
          </p:nvPr>
        </p:nvSpPr>
        <p:spPr>
          <a:xfrm>
            <a:off x="4821138" y="3717177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7"/>
          </p:nvPr>
        </p:nvSpPr>
        <p:spPr>
          <a:xfrm>
            <a:off x="1425064" y="3405003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subTitle" idx="8"/>
          </p:nvPr>
        </p:nvSpPr>
        <p:spPr>
          <a:xfrm>
            <a:off x="1425064" y="3717177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9" hasCustomPrompt="1"/>
          </p:nvPr>
        </p:nvSpPr>
        <p:spPr>
          <a:xfrm>
            <a:off x="2279127" y="1127550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0" name="Google Shape;85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75216" y="1127550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1" name="Google Shape;851;p13"/>
          <p:cNvSpPr txBox="1">
            <a:spLocks noGrp="1"/>
          </p:cNvSpPr>
          <p:nvPr>
            <p:ph type="title" idx="14" hasCustomPrompt="1"/>
          </p:nvPr>
        </p:nvSpPr>
        <p:spPr>
          <a:xfrm>
            <a:off x="2279127" y="2822106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15" hasCustomPrompt="1"/>
          </p:nvPr>
        </p:nvSpPr>
        <p:spPr>
          <a:xfrm>
            <a:off x="5675216" y="2822117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853" name="Google Shape;853;p13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854" name="Google Shape;854;p13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13"/>
          <p:cNvSpPr/>
          <p:nvPr/>
        </p:nvSpPr>
        <p:spPr>
          <a:xfrm>
            <a:off x="8940346" y="3472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8100193" y="35832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8696272" y="31258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8209646" y="3111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8329793" y="21857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8917035" y="40694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2471" y="2214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-557682" y="232568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38397" y="1868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514896" y="16000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-328082" y="92818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382085" y="2822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725335" y="25608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-9982" y="32899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-147854" y="31114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-90" y="41259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4"/>
          <p:cNvSpPr txBox="1">
            <a:spLocks noGrp="1"/>
          </p:cNvSpPr>
          <p:nvPr>
            <p:ph type="subTitle" idx="1"/>
          </p:nvPr>
        </p:nvSpPr>
        <p:spPr>
          <a:xfrm>
            <a:off x="3452900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0" name="Google Shape;940;p14"/>
          <p:cNvSpPr txBox="1">
            <a:spLocks noGrp="1"/>
          </p:cNvSpPr>
          <p:nvPr>
            <p:ph type="subTitle" idx="2"/>
          </p:nvPr>
        </p:nvSpPr>
        <p:spPr>
          <a:xfrm>
            <a:off x="3452900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1" name="Google Shape;941;p14"/>
          <p:cNvSpPr txBox="1">
            <a:spLocks noGrp="1"/>
          </p:cNvSpPr>
          <p:nvPr>
            <p:ph type="subTitle" idx="3"/>
          </p:nvPr>
        </p:nvSpPr>
        <p:spPr>
          <a:xfrm>
            <a:off x="1034238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2" name="Google Shape;942;p14"/>
          <p:cNvSpPr txBox="1">
            <a:spLocks noGrp="1"/>
          </p:cNvSpPr>
          <p:nvPr>
            <p:ph type="subTitle" idx="4"/>
          </p:nvPr>
        </p:nvSpPr>
        <p:spPr>
          <a:xfrm>
            <a:off x="1034238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4"/>
          <p:cNvSpPr txBox="1">
            <a:spLocks noGrp="1"/>
          </p:cNvSpPr>
          <p:nvPr>
            <p:ph type="subTitle" idx="5"/>
          </p:nvPr>
        </p:nvSpPr>
        <p:spPr>
          <a:xfrm>
            <a:off x="5871613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14"/>
          <p:cNvSpPr txBox="1">
            <a:spLocks noGrp="1"/>
          </p:cNvSpPr>
          <p:nvPr>
            <p:ph type="subTitle" idx="6"/>
          </p:nvPr>
        </p:nvSpPr>
        <p:spPr>
          <a:xfrm>
            <a:off x="5871613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5" name="Google Shape;945;p14"/>
          <p:cNvSpPr txBox="1">
            <a:spLocks noGrp="1"/>
          </p:cNvSpPr>
          <p:nvPr>
            <p:ph type="subTitle" idx="7"/>
          </p:nvPr>
        </p:nvSpPr>
        <p:spPr>
          <a:xfrm>
            <a:off x="3452900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14"/>
          <p:cNvSpPr txBox="1">
            <a:spLocks noGrp="1"/>
          </p:cNvSpPr>
          <p:nvPr>
            <p:ph type="subTitle" idx="8"/>
          </p:nvPr>
        </p:nvSpPr>
        <p:spPr>
          <a:xfrm>
            <a:off x="3452900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7" name="Google Shape;947;p14"/>
          <p:cNvSpPr txBox="1">
            <a:spLocks noGrp="1"/>
          </p:cNvSpPr>
          <p:nvPr>
            <p:ph type="subTitle" idx="9"/>
          </p:nvPr>
        </p:nvSpPr>
        <p:spPr>
          <a:xfrm>
            <a:off x="1034238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14"/>
          <p:cNvSpPr txBox="1">
            <a:spLocks noGrp="1"/>
          </p:cNvSpPr>
          <p:nvPr>
            <p:ph type="subTitle" idx="13"/>
          </p:nvPr>
        </p:nvSpPr>
        <p:spPr>
          <a:xfrm>
            <a:off x="1034238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9" name="Google Shape;949;p14"/>
          <p:cNvSpPr txBox="1">
            <a:spLocks noGrp="1"/>
          </p:cNvSpPr>
          <p:nvPr>
            <p:ph type="subTitle" idx="14"/>
          </p:nvPr>
        </p:nvSpPr>
        <p:spPr>
          <a:xfrm>
            <a:off x="5871613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14"/>
          <p:cNvSpPr txBox="1">
            <a:spLocks noGrp="1"/>
          </p:cNvSpPr>
          <p:nvPr>
            <p:ph type="subTitle" idx="15"/>
          </p:nvPr>
        </p:nvSpPr>
        <p:spPr>
          <a:xfrm>
            <a:off x="5871613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1" name="Google Shape;951;p14"/>
          <p:cNvSpPr/>
          <p:nvPr/>
        </p:nvSpPr>
        <p:spPr>
          <a:xfrm>
            <a:off x="8519943" y="-362817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4"/>
          <p:cNvSpPr/>
          <p:nvPr/>
        </p:nvSpPr>
        <p:spPr>
          <a:xfrm>
            <a:off x="6758118" y="-144867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4"/>
          <p:cNvSpPr/>
          <p:nvPr/>
        </p:nvSpPr>
        <p:spPr>
          <a:xfrm>
            <a:off x="7623871" y="-93444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4"/>
          <p:cNvSpPr/>
          <p:nvPr/>
        </p:nvSpPr>
        <p:spPr>
          <a:xfrm>
            <a:off x="5790260" y="21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4"/>
          <p:cNvSpPr/>
          <p:nvPr/>
        </p:nvSpPr>
        <p:spPr>
          <a:xfrm>
            <a:off x="6261621" y="820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4"/>
          <p:cNvSpPr/>
          <p:nvPr/>
        </p:nvSpPr>
        <p:spPr>
          <a:xfrm>
            <a:off x="8256297" y="2059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4"/>
          <p:cNvSpPr/>
          <p:nvPr/>
        </p:nvSpPr>
        <p:spPr>
          <a:xfrm>
            <a:off x="6625310" y="4450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4"/>
          <p:cNvSpPr/>
          <p:nvPr/>
        </p:nvSpPr>
        <p:spPr>
          <a:xfrm>
            <a:off x="8034146" y="5198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4"/>
          <p:cNvSpPr/>
          <p:nvPr/>
        </p:nvSpPr>
        <p:spPr>
          <a:xfrm>
            <a:off x="8707122" y="620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4"/>
          <p:cNvSpPr/>
          <p:nvPr/>
        </p:nvSpPr>
        <p:spPr>
          <a:xfrm>
            <a:off x="7509197" y="6347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4"/>
          <p:cNvSpPr/>
          <p:nvPr/>
        </p:nvSpPr>
        <p:spPr>
          <a:xfrm>
            <a:off x="8290343" y="103468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4"/>
          <p:cNvSpPr/>
          <p:nvPr/>
        </p:nvSpPr>
        <p:spPr>
          <a:xfrm>
            <a:off x="9230110" y="1531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4"/>
          <p:cNvSpPr/>
          <p:nvPr/>
        </p:nvSpPr>
        <p:spPr>
          <a:xfrm>
            <a:off x="8925571" y="1963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" name="Google Shape;964;p14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965" name="Google Shape;965;p14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5"/>
          <p:cNvSpPr txBox="1">
            <a:spLocks noGrp="1"/>
          </p:cNvSpPr>
          <p:nvPr>
            <p:ph type="subTitle" idx="1"/>
          </p:nvPr>
        </p:nvSpPr>
        <p:spPr>
          <a:xfrm>
            <a:off x="1579250" y="1630200"/>
            <a:ext cx="5985300" cy="15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4" name="Google Shape;1034;p15"/>
          <p:cNvSpPr txBox="1">
            <a:spLocks noGrp="1"/>
          </p:cNvSpPr>
          <p:nvPr>
            <p:ph type="subTitle" idx="2"/>
          </p:nvPr>
        </p:nvSpPr>
        <p:spPr>
          <a:xfrm>
            <a:off x="1579450" y="3168300"/>
            <a:ext cx="5985000" cy="3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5" name="Google Shape;1035;p15"/>
          <p:cNvSpPr/>
          <p:nvPr/>
        </p:nvSpPr>
        <p:spPr>
          <a:xfrm>
            <a:off x="8703768" y="27338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5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5"/>
          <p:cNvSpPr/>
          <p:nvPr/>
        </p:nvSpPr>
        <p:spPr>
          <a:xfrm>
            <a:off x="7962083" y="10937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47406" y="-24556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5"/>
          <p:cNvSpPr/>
          <p:nvPr/>
        </p:nvSpPr>
        <p:spPr>
          <a:xfrm>
            <a:off x="8422922" y="19298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5"/>
          <p:cNvSpPr/>
          <p:nvPr/>
        </p:nvSpPr>
        <p:spPr>
          <a:xfrm>
            <a:off x="7189571" y="779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5"/>
          <p:cNvSpPr/>
          <p:nvPr/>
        </p:nvSpPr>
        <p:spPr>
          <a:xfrm>
            <a:off x="8772706" y="1195671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5"/>
          <p:cNvSpPr/>
          <p:nvPr/>
        </p:nvSpPr>
        <p:spPr>
          <a:xfrm>
            <a:off x="7111546" y="2263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5"/>
          <p:cNvSpPr/>
          <p:nvPr/>
        </p:nvSpPr>
        <p:spPr>
          <a:xfrm>
            <a:off x="8963746" y="5550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5"/>
          <p:cNvSpPr/>
          <p:nvPr/>
        </p:nvSpPr>
        <p:spPr>
          <a:xfrm>
            <a:off x="8555747" y="6543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5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5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5"/>
          <p:cNvSpPr/>
          <p:nvPr/>
        </p:nvSpPr>
        <p:spPr>
          <a:xfrm>
            <a:off x="3480256" y="203571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5"/>
          <p:cNvSpPr/>
          <p:nvPr/>
        </p:nvSpPr>
        <p:spPr>
          <a:xfrm>
            <a:off x="4919222" y="5249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5"/>
          <p:cNvSpPr/>
          <p:nvPr/>
        </p:nvSpPr>
        <p:spPr>
          <a:xfrm>
            <a:off x="4408321" y="1688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5"/>
          <p:cNvSpPr/>
          <p:nvPr/>
        </p:nvSpPr>
        <p:spPr>
          <a:xfrm>
            <a:off x="5403721" y="5969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5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5"/>
          <p:cNvSpPr/>
          <p:nvPr/>
        </p:nvSpPr>
        <p:spPr>
          <a:xfrm>
            <a:off x="6704322" y="137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5"/>
          <p:cNvSpPr/>
          <p:nvPr/>
        </p:nvSpPr>
        <p:spPr>
          <a:xfrm>
            <a:off x="8852297" y="737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5"/>
          <p:cNvSpPr/>
          <p:nvPr/>
        </p:nvSpPr>
        <p:spPr>
          <a:xfrm>
            <a:off x="6197283" y="679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5"/>
          <p:cNvSpPr/>
          <p:nvPr/>
        </p:nvSpPr>
        <p:spPr>
          <a:xfrm>
            <a:off x="8905521" y="22902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5"/>
          <p:cNvSpPr/>
          <p:nvPr/>
        </p:nvSpPr>
        <p:spPr>
          <a:xfrm flipH="1">
            <a:off x="256168" y="-188642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5"/>
          <p:cNvSpPr/>
          <p:nvPr/>
        </p:nvSpPr>
        <p:spPr>
          <a:xfrm flipH="1">
            <a:off x="548617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5"/>
          <p:cNvSpPr/>
          <p:nvPr/>
        </p:nvSpPr>
        <p:spPr>
          <a:xfrm flipH="1">
            <a:off x="1283942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5"/>
          <p:cNvSpPr/>
          <p:nvPr/>
        </p:nvSpPr>
        <p:spPr>
          <a:xfrm flipH="1">
            <a:off x="163067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5"/>
          <p:cNvSpPr/>
          <p:nvPr/>
        </p:nvSpPr>
        <p:spPr>
          <a:xfrm flipH="1">
            <a:off x="-38679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5"/>
          <p:cNvSpPr/>
          <p:nvPr/>
        </p:nvSpPr>
        <p:spPr>
          <a:xfrm flipH="1">
            <a:off x="898821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5"/>
          <p:cNvSpPr/>
          <p:nvPr/>
        </p:nvSpPr>
        <p:spPr>
          <a:xfrm flipH="1">
            <a:off x="2703221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5"/>
          <p:cNvSpPr/>
          <p:nvPr/>
        </p:nvSpPr>
        <p:spPr>
          <a:xfrm flipH="1">
            <a:off x="2555192" y="467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5"/>
          <p:cNvSpPr/>
          <p:nvPr/>
        </p:nvSpPr>
        <p:spPr>
          <a:xfrm flipH="1">
            <a:off x="2059992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5"/>
          <p:cNvSpPr/>
          <p:nvPr/>
        </p:nvSpPr>
        <p:spPr>
          <a:xfrm flipH="1">
            <a:off x="1991721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5"/>
          <p:cNvSpPr/>
          <p:nvPr/>
        </p:nvSpPr>
        <p:spPr>
          <a:xfrm flipH="1">
            <a:off x="1662621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5"/>
          <p:cNvSpPr/>
          <p:nvPr/>
        </p:nvSpPr>
        <p:spPr>
          <a:xfrm flipH="1">
            <a:off x="-112696" y="11243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5"/>
          <p:cNvSpPr/>
          <p:nvPr/>
        </p:nvSpPr>
        <p:spPr>
          <a:xfrm flipH="1">
            <a:off x="3120846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5"/>
          <p:cNvSpPr/>
          <p:nvPr/>
        </p:nvSpPr>
        <p:spPr>
          <a:xfrm>
            <a:off x="5217660" y="137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5"/>
          <p:cNvSpPr/>
          <p:nvPr/>
        </p:nvSpPr>
        <p:spPr>
          <a:xfrm flipH="1">
            <a:off x="311096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5"/>
          <p:cNvSpPr/>
          <p:nvPr/>
        </p:nvSpPr>
        <p:spPr>
          <a:xfrm flipH="1">
            <a:off x="-155332" y="2387896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5"/>
          <p:cNvSpPr/>
          <p:nvPr/>
        </p:nvSpPr>
        <p:spPr>
          <a:xfrm flipH="1">
            <a:off x="211121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5"/>
          <p:cNvSpPr/>
          <p:nvPr/>
        </p:nvSpPr>
        <p:spPr>
          <a:xfrm flipH="1">
            <a:off x="-186708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15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075" name="Google Shape;1075;p15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6"/>
          <p:cNvSpPr txBox="1">
            <a:spLocks noGrp="1"/>
          </p:cNvSpPr>
          <p:nvPr>
            <p:ph type="subTitle" idx="1"/>
          </p:nvPr>
        </p:nvSpPr>
        <p:spPr>
          <a:xfrm>
            <a:off x="3452894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5" name="Google Shape;1145;p16"/>
          <p:cNvSpPr txBox="1">
            <a:spLocks noGrp="1"/>
          </p:cNvSpPr>
          <p:nvPr>
            <p:ph type="subTitle" idx="2"/>
          </p:nvPr>
        </p:nvSpPr>
        <p:spPr>
          <a:xfrm>
            <a:off x="3452894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6" name="Google Shape;1146;p16"/>
          <p:cNvSpPr txBox="1">
            <a:spLocks noGrp="1"/>
          </p:cNvSpPr>
          <p:nvPr>
            <p:ph type="subTitle" idx="3"/>
          </p:nvPr>
        </p:nvSpPr>
        <p:spPr>
          <a:xfrm>
            <a:off x="1034238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7" name="Google Shape;1147;p16"/>
          <p:cNvSpPr txBox="1">
            <a:spLocks noGrp="1"/>
          </p:cNvSpPr>
          <p:nvPr>
            <p:ph type="subTitle" idx="4"/>
          </p:nvPr>
        </p:nvSpPr>
        <p:spPr>
          <a:xfrm>
            <a:off x="1034250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8" name="Google Shape;1148;p16"/>
          <p:cNvSpPr txBox="1">
            <a:spLocks noGrp="1"/>
          </p:cNvSpPr>
          <p:nvPr>
            <p:ph type="subTitle" idx="5"/>
          </p:nvPr>
        </p:nvSpPr>
        <p:spPr>
          <a:xfrm>
            <a:off x="5871613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9" name="Google Shape;1149;p16"/>
          <p:cNvSpPr txBox="1">
            <a:spLocks noGrp="1"/>
          </p:cNvSpPr>
          <p:nvPr>
            <p:ph type="subTitle" idx="6"/>
          </p:nvPr>
        </p:nvSpPr>
        <p:spPr>
          <a:xfrm>
            <a:off x="5871625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0" name="Google Shape;1150;p16"/>
          <p:cNvSpPr/>
          <p:nvPr/>
        </p:nvSpPr>
        <p:spPr>
          <a:xfrm>
            <a:off x="8034146" y="5198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6"/>
          <p:cNvSpPr/>
          <p:nvPr/>
        </p:nvSpPr>
        <p:spPr>
          <a:xfrm>
            <a:off x="5395881" y="3359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6"/>
          <p:cNvSpPr/>
          <p:nvPr/>
        </p:nvSpPr>
        <p:spPr>
          <a:xfrm>
            <a:off x="8707122" y="620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6"/>
          <p:cNvSpPr/>
          <p:nvPr/>
        </p:nvSpPr>
        <p:spPr>
          <a:xfrm>
            <a:off x="7623871" y="-93444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6"/>
          <p:cNvSpPr/>
          <p:nvPr/>
        </p:nvSpPr>
        <p:spPr>
          <a:xfrm>
            <a:off x="8633131" y="-2268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6"/>
          <p:cNvSpPr/>
          <p:nvPr/>
        </p:nvSpPr>
        <p:spPr>
          <a:xfrm>
            <a:off x="8999597" y="10177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6"/>
          <p:cNvSpPr/>
          <p:nvPr/>
        </p:nvSpPr>
        <p:spPr>
          <a:xfrm>
            <a:off x="6758118" y="-144867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6"/>
          <p:cNvSpPr/>
          <p:nvPr/>
        </p:nvSpPr>
        <p:spPr>
          <a:xfrm>
            <a:off x="8925571" y="1963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6"/>
          <p:cNvSpPr/>
          <p:nvPr/>
        </p:nvSpPr>
        <p:spPr>
          <a:xfrm>
            <a:off x="8256297" y="2059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6"/>
          <p:cNvSpPr/>
          <p:nvPr/>
        </p:nvSpPr>
        <p:spPr>
          <a:xfrm>
            <a:off x="7623872" y="8371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6"/>
          <p:cNvSpPr/>
          <p:nvPr/>
        </p:nvSpPr>
        <p:spPr>
          <a:xfrm>
            <a:off x="6261621" y="820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6"/>
          <p:cNvSpPr/>
          <p:nvPr/>
        </p:nvSpPr>
        <p:spPr>
          <a:xfrm>
            <a:off x="6527822" y="57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6"/>
          <p:cNvSpPr/>
          <p:nvPr/>
        </p:nvSpPr>
        <p:spPr>
          <a:xfrm>
            <a:off x="5790260" y="21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6"/>
          <p:cNvSpPr/>
          <p:nvPr/>
        </p:nvSpPr>
        <p:spPr>
          <a:xfrm>
            <a:off x="8519946" y="11168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6"/>
          <p:cNvSpPr/>
          <p:nvPr/>
        </p:nvSpPr>
        <p:spPr>
          <a:xfrm>
            <a:off x="8182172" y="11537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6"/>
          <p:cNvSpPr/>
          <p:nvPr/>
        </p:nvSpPr>
        <p:spPr>
          <a:xfrm>
            <a:off x="8886410" y="1531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6"/>
          <p:cNvSpPr/>
          <p:nvPr/>
        </p:nvSpPr>
        <p:spPr>
          <a:xfrm>
            <a:off x="6229771" y="8371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6"/>
          <p:cNvSpPr/>
          <p:nvPr/>
        </p:nvSpPr>
        <p:spPr>
          <a:xfrm>
            <a:off x="6926821" y="6636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6"/>
          <p:cNvSpPr/>
          <p:nvPr/>
        </p:nvSpPr>
        <p:spPr>
          <a:xfrm>
            <a:off x="7974206" y="15311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6"/>
          <p:cNvSpPr/>
          <p:nvPr/>
        </p:nvSpPr>
        <p:spPr>
          <a:xfrm>
            <a:off x="7549858" y="11536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6"/>
          <p:cNvSpPr/>
          <p:nvPr/>
        </p:nvSpPr>
        <p:spPr>
          <a:xfrm>
            <a:off x="7697885" y="5875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6"/>
          <p:cNvSpPr/>
          <p:nvPr/>
        </p:nvSpPr>
        <p:spPr>
          <a:xfrm>
            <a:off x="5115021" y="2059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6"/>
          <p:cNvSpPr/>
          <p:nvPr/>
        </p:nvSpPr>
        <p:spPr>
          <a:xfrm>
            <a:off x="8473783" y="25157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6"/>
          <p:cNvSpPr/>
          <p:nvPr/>
        </p:nvSpPr>
        <p:spPr>
          <a:xfrm>
            <a:off x="8886397" y="25115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6"/>
          <p:cNvSpPr/>
          <p:nvPr/>
        </p:nvSpPr>
        <p:spPr>
          <a:xfrm>
            <a:off x="8839947" y="30107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16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176" name="Google Shape;1176;p16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7"/>
          <p:cNvSpPr txBox="1">
            <a:spLocks noGrp="1"/>
          </p:cNvSpPr>
          <p:nvPr>
            <p:ph type="title"/>
          </p:nvPr>
        </p:nvSpPr>
        <p:spPr>
          <a:xfrm>
            <a:off x="4390098" y="985013"/>
            <a:ext cx="3395400" cy="20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17"/>
          <p:cNvSpPr txBox="1">
            <a:spLocks noGrp="1"/>
          </p:cNvSpPr>
          <p:nvPr>
            <p:ph type="subTitle" idx="1"/>
          </p:nvPr>
        </p:nvSpPr>
        <p:spPr>
          <a:xfrm>
            <a:off x="4390098" y="3234841"/>
            <a:ext cx="3395400" cy="9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6" name="Google Shape;1246;p17"/>
          <p:cNvSpPr/>
          <p:nvPr/>
        </p:nvSpPr>
        <p:spPr>
          <a:xfrm>
            <a:off x="-301782" y="329396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7"/>
          <p:cNvSpPr/>
          <p:nvPr/>
        </p:nvSpPr>
        <p:spPr>
          <a:xfrm>
            <a:off x="1318243" y="5795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7"/>
          <p:cNvSpPr/>
          <p:nvPr/>
        </p:nvSpPr>
        <p:spPr>
          <a:xfrm>
            <a:off x="849546" y="884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7"/>
          <p:cNvSpPr/>
          <p:nvPr/>
        </p:nvSpPr>
        <p:spPr>
          <a:xfrm>
            <a:off x="-35278" y="3375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7"/>
          <p:cNvSpPr/>
          <p:nvPr/>
        </p:nvSpPr>
        <p:spPr>
          <a:xfrm>
            <a:off x="388506" y="19687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7"/>
          <p:cNvSpPr/>
          <p:nvPr/>
        </p:nvSpPr>
        <p:spPr>
          <a:xfrm>
            <a:off x="-9317" y="21957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7"/>
          <p:cNvSpPr/>
          <p:nvPr/>
        </p:nvSpPr>
        <p:spPr>
          <a:xfrm>
            <a:off x="388510" y="17686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7"/>
          <p:cNvSpPr/>
          <p:nvPr/>
        </p:nvSpPr>
        <p:spPr>
          <a:xfrm>
            <a:off x="64697" y="28608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7"/>
          <p:cNvSpPr/>
          <p:nvPr/>
        </p:nvSpPr>
        <p:spPr>
          <a:xfrm>
            <a:off x="64697" y="14513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7"/>
          <p:cNvSpPr/>
          <p:nvPr/>
        </p:nvSpPr>
        <p:spPr>
          <a:xfrm>
            <a:off x="798947" y="729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7"/>
          <p:cNvSpPr/>
          <p:nvPr/>
        </p:nvSpPr>
        <p:spPr>
          <a:xfrm>
            <a:off x="314483" y="3096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7"/>
          <p:cNvSpPr/>
          <p:nvPr/>
        </p:nvSpPr>
        <p:spPr>
          <a:xfrm>
            <a:off x="849546" y="1171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7"/>
          <p:cNvSpPr/>
          <p:nvPr/>
        </p:nvSpPr>
        <p:spPr>
          <a:xfrm>
            <a:off x="314510" y="1137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7"/>
          <p:cNvSpPr/>
          <p:nvPr/>
        </p:nvSpPr>
        <p:spPr>
          <a:xfrm>
            <a:off x="2371847" y="1459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7"/>
          <p:cNvSpPr/>
          <p:nvPr/>
        </p:nvSpPr>
        <p:spPr>
          <a:xfrm>
            <a:off x="2184008" y="5563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7"/>
          <p:cNvSpPr/>
          <p:nvPr/>
        </p:nvSpPr>
        <p:spPr>
          <a:xfrm>
            <a:off x="2796360" y="391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7"/>
          <p:cNvSpPr/>
          <p:nvPr/>
        </p:nvSpPr>
        <p:spPr>
          <a:xfrm>
            <a:off x="3207597" y="57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2691183" y="-104207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265" name="Google Shape;1265;p17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1_1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8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8"/>
          <p:cNvSpPr txBox="1">
            <a:spLocks noGrp="1"/>
          </p:cNvSpPr>
          <p:nvPr>
            <p:ph type="subTitle" idx="1"/>
          </p:nvPr>
        </p:nvSpPr>
        <p:spPr>
          <a:xfrm flipH="1">
            <a:off x="917075" y="31896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18"/>
          <p:cNvSpPr txBox="1">
            <a:spLocks noGrp="1"/>
          </p:cNvSpPr>
          <p:nvPr>
            <p:ph type="subTitle" idx="2"/>
          </p:nvPr>
        </p:nvSpPr>
        <p:spPr>
          <a:xfrm flipH="1">
            <a:off x="917100" y="35027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18"/>
          <p:cNvSpPr txBox="1">
            <a:spLocks noGrp="1"/>
          </p:cNvSpPr>
          <p:nvPr>
            <p:ph type="subTitle" idx="3"/>
          </p:nvPr>
        </p:nvSpPr>
        <p:spPr>
          <a:xfrm flipH="1">
            <a:off x="6044900" y="23003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7" name="Google Shape;1337;p18"/>
          <p:cNvSpPr txBox="1">
            <a:spLocks noGrp="1"/>
          </p:cNvSpPr>
          <p:nvPr>
            <p:ph type="subTitle" idx="4"/>
          </p:nvPr>
        </p:nvSpPr>
        <p:spPr>
          <a:xfrm flipH="1">
            <a:off x="6044925" y="26134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8" name="Google Shape;1338;p18"/>
          <p:cNvSpPr txBox="1">
            <a:spLocks noGrp="1"/>
          </p:cNvSpPr>
          <p:nvPr>
            <p:ph type="subTitle" idx="5"/>
          </p:nvPr>
        </p:nvSpPr>
        <p:spPr>
          <a:xfrm flipH="1">
            <a:off x="917075" y="141103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18"/>
          <p:cNvSpPr txBox="1">
            <a:spLocks noGrp="1"/>
          </p:cNvSpPr>
          <p:nvPr>
            <p:ph type="subTitle" idx="6"/>
          </p:nvPr>
        </p:nvSpPr>
        <p:spPr>
          <a:xfrm flipH="1">
            <a:off x="917100" y="172406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0" name="Google Shape;1340;p18"/>
          <p:cNvSpPr/>
          <p:nvPr/>
        </p:nvSpPr>
        <p:spPr>
          <a:xfrm>
            <a:off x="7854043" y="-252529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8"/>
          <p:cNvSpPr/>
          <p:nvPr/>
        </p:nvSpPr>
        <p:spPr>
          <a:xfrm>
            <a:off x="8475456" y="16336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8"/>
          <p:cNvSpPr/>
          <p:nvPr/>
        </p:nvSpPr>
        <p:spPr>
          <a:xfrm>
            <a:off x="8804558" y="12897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8"/>
          <p:cNvSpPr/>
          <p:nvPr/>
        </p:nvSpPr>
        <p:spPr>
          <a:xfrm>
            <a:off x="8522810" y="11999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8"/>
          <p:cNvSpPr/>
          <p:nvPr/>
        </p:nvSpPr>
        <p:spPr>
          <a:xfrm>
            <a:off x="8917347" y="26134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8"/>
          <p:cNvSpPr/>
          <p:nvPr/>
        </p:nvSpPr>
        <p:spPr>
          <a:xfrm>
            <a:off x="8804547" y="7982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8"/>
          <p:cNvSpPr/>
          <p:nvPr/>
        </p:nvSpPr>
        <p:spPr>
          <a:xfrm>
            <a:off x="8693847" y="3067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8"/>
          <p:cNvSpPr/>
          <p:nvPr/>
        </p:nvSpPr>
        <p:spPr>
          <a:xfrm>
            <a:off x="8339371" y="7006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8"/>
          <p:cNvSpPr/>
          <p:nvPr/>
        </p:nvSpPr>
        <p:spPr>
          <a:xfrm>
            <a:off x="6466868" y="1469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8"/>
          <p:cNvSpPr/>
          <p:nvPr/>
        </p:nvSpPr>
        <p:spPr>
          <a:xfrm>
            <a:off x="6186021" y="316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8"/>
          <p:cNvSpPr/>
          <p:nvPr/>
        </p:nvSpPr>
        <p:spPr>
          <a:xfrm>
            <a:off x="7320072" y="89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8"/>
          <p:cNvSpPr/>
          <p:nvPr/>
        </p:nvSpPr>
        <p:spPr>
          <a:xfrm>
            <a:off x="7452908" y="3738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8"/>
          <p:cNvSpPr/>
          <p:nvPr/>
        </p:nvSpPr>
        <p:spPr>
          <a:xfrm>
            <a:off x="5583171" y="430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8"/>
          <p:cNvSpPr/>
          <p:nvPr/>
        </p:nvSpPr>
        <p:spPr>
          <a:xfrm>
            <a:off x="6099035" y="4879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8"/>
          <p:cNvSpPr/>
          <p:nvPr/>
        </p:nvSpPr>
        <p:spPr>
          <a:xfrm>
            <a:off x="5731197" y="89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8"/>
          <p:cNvSpPr/>
          <p:nvPr/>
        </p:nvSpPr>
        <p:spPr>
          <a:xfrm>
            <a:off x="4684431" y="-195329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8"/>
          <p:cNvSpPr/>
          <p:nvPr/>
        </p:nvSpPr>
        <p:spPr>
          <a:xfrm>
            <a:off x="7995247" y="6234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9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19"/>
          <p:cNvSpPr txBox="1">
            <a:spLocks noGrp="1"/>
          </p:cNvSpPr>
          <p:nvPr>
            <p:ph type="subTitle" idx="1"/>
          </p:nvPr>
        </p:nvSpPr>
        <p:spPr>
          <a:xfrm>
            <a:off x="3933600" y="17323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0" name="Google Shape;1360;p19"/>
          <p:cNvSpPr txBox="1">
            <a:spLocks noGrp="1"/>
          </p:cNvSpPr>
          <p:nvPr>
            <p:ph type="subTitle" idx="2"/>
          </p:nvPr>
        </p:nvSpPr>
        <p:spPr>
          <a:xfrm>
            <a:off x="3933600" y="204533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1" name="Google Shape;1361;p19"/>
          <p:cNvSpPr txBox="1">
            <a:spLocks noGrp="1"/>
          </p:cNvSpPr>
          <p:nvPr>
            <p:ph type="subTitle" idx="3"/>
          </p:nvPr>
        </p:nvSpPr>
        <p:spPr>
          <a:xfrm>
            <a:off x="1219488" y="17323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2" name="Google Shape;1362;p19"/>
          <p:cNvSpPr txBox="1">
            <a:spLocks noGrp="1"/>
          </p:cNvSpPr>
          <p:nvPr>
            <p:ph type="subTitle" idx="4"/>
          </p:nvPr>
        </p:nvSpPr>
        <p:spPr>
          <a:xfrm>
            <a:off x="1219488" y="204533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3" name="Google Shape;1363;p19"/>
          <p:cNvSpPr txBox="1">
            <a:spLocks noGrp="1"/>
          </p:cNvSpPr>
          <p:nvPr>
            <p:ph type="subTitle" idx="5"/>
          </p:nvPr>
        </p:nvSpPr>
        <p:spPr>
          <a:xfrm>
            <a:off x="3933600" y="34227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4" name="Google Shape;1364;p19"/>
          <p:cNvSpPr txBox="1">
            <a:spLocks noGrp="1"/>
          </p:cNvSpPr>
          <p:nvPr>
            <p:ph type="subTitle" idx="6"/>
          </p:nvPr>
        </p:nvSpPr>
        <p:spPr>
          <a:xfrm>
            <a:off x="3933600" y="37357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5" name="Google Shape;1365;p19"/>
          <p:cNvSpPr txBox="1">
            <a:spLocks noGrp="1"/>
          </p:cNvSpPr>
          <p:nvPr>
            <p:ph type="subTitle" idx="7"/>
          </p:nvPr>
        </p:nvSpPr>
        <p:spPr>
          <a:xfrm>
            <a:off x="1219488" y="34227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6" name="Google Shape;1366;p19"/>
          <p:cNvSpPr txBox="1">
            <a:spLocks noGrp="1"/>
          </p:cNvSpPr>
          <p:nvPr>
            <p:ph type="subTitle" idx="8"/>
          </p:nvPr>
        </p:nvSpPr>
        <p:spPr>
          <a:xfrm>
            <a:off x="1219488" y="37357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7" name="Google Shape;1367;p19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368" name="Google Shape;1368;p19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9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9"/>
          <p:cNvSpPr/>
          <p:nvPr/>
        </p:nvSpPr>
        <p:spPr>
          <a:xfrm>
            <a:off x="7432318" y="1716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9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9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9"/>
          <p:cNvSpPr/>
          <p:nvPr/>
        </p:nvSpPr>
        <p:spPr>
          <a:xfrm>
            <a:off x="8130468" y="26555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9"/>
          <p:cNvSpPr/>
          <p:nvPr/>
        </p:nvSpPr>
        <p:spPr>
          <a:xfrm>
            <a:off x="8422922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9"/>
          <p:cNvSpPr/>
          <p:nvPr/>
        </p:nvSpPr>
        <p:spPr>
          <a:xfrm>
            <a:off x="7151471" y="89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9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9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9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9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9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9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9"/>
          <p:cNvSpPr/>
          <p:nvPr/>
        </p:nvSpPr>
        <p:spPr>
          <a:xfrm>
            <a:off x="8966271" y="3346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9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9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9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9"/>
          <p:cNvSpPr/>
          <p:nvPr/>
        </p:nvSpPr>
        <p:spPr>
          <a:xfrm>
            <a:off x="8074697" y="34613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9"/>
          <p:cNvSpPr/>
          <p:nvPr/>
        </p:nvSpPr>
        <p:spPr>
          <a:xfrm>
            <a:off x="8448896" y="38751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9"/>
          <p:cNvSpPr/>
          <p:nvPr/>
        </p:nvSpPr>
        <p:spPr>
          <a:xfrm>
            <a:off x="8863146" y="20893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9"/>
          <p:cNvSpPr/>
          <p:nvPr/>
        </p:nvSpPr>
        <p:spPr>
          <a:xfrm>
            <a:off x="6089947" y="1948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2_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20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20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458" name="Google Shape;1458;p20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20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0"/>
          <p:cNvSpPr/>
          <p:nvPr/>
        </p:nvSpPr>
        <p:spPr>
          <a:xfrm>
            <a:off x="8819346" y="10177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0"/>
          <p:cNvSpPr/>
          <p:nvPr/>
        </p:nvSpPr>
        <p:spPr>
          <a:xfrm>
            <a:off x="8569696" y="15313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0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0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0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0"/>
          <p:cNvSpPr/>
          <p:nvPr/>
        </p:nvSpPr>
        <p:spPr>
          <a:xfrm>
            <a:off x="7951772" y="6476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0"/>
          <p:cNvSpPr/>
          <p:nvPr/>
        </p:nvSpPr>
        <p:spPr>
          <a:xfrm>
            <a:off x="6578021" y="-57444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0"/>
          <p:cNvSpPr/>
          <p:nvPr/>
        </p:nvSpPr>
        <p:spPr>
          <a:xfrm>
            <a:off x="7538847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0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0"/>
          <p:cNvSpPr/>
          <p:nvPr/>
        </p:nvSpPr>
        <p:spPr>
          <a:xfrm>
            <a:off x="8893360" y="1981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0"/>
          <p:cNvSpPr/>
          <p:nvPr/>
        </p:nvSpPr>
        <p:spPr>
          <a:xfrm>
            <a:off x="319846" y="18479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0"/>
          <p:cNvSpPr/>
          <p:nvPr/>
        </p:nvSpPr>
        <p:spPr>
          <a:xfrm>
            <a:off x="345922" y="27215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0"/>
          <p:cNvSpPr/>
          <p:nvPr/>
        </p:nvSpPr>
        <p:spPr>
          <a:xfrm>
            <a:off x="8456497" y="11077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0"/>
          <p:cNvSpPr/>
          <p:nvPr/>
        </p:nvSpPr>
        <p:spPr>
          <a:xfrm>
            <a:off x="345935" y="32922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0"/>
          <p:cNvSpPr/>
          <p:nvPr/>
        </p:nvSpPr>
        <p:spPr>
          <a:xfrm>
            <a:off x="147272" y="15888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0"/>
          <p:cNvSpPr/>
          <p:nvPr/>
        </p:nvSpPr>
        <p:spPr>
          <a:xfrm>
            <a:off x="-387007" y="1981946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0"/>
          <p:cNvSpPr/>
          <p:nvPr/>
        </p:nvSpPr>
        <p:spPr>
          <a:xfrm>
            <a:off x="38996" y="28691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883647" y="2509875"/>
            <a:ext cx="4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3883650" y="1011938"/>
            <a:ext cx="173460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>
            <a:off x="3883625" y="3352200"/>
            <a:ext cx="43320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3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24" name="Google Shape;124;p3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3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8553321" y="6355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8420497" y="10825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806843" y="8656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7835196" y="11968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8323268" y="141475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8014146" y="17528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76120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8701347" y="22687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9005546" y="23717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2_1_1"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1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546" name="Google Shape;1546;p21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1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21"/>
          <p:cNvSpPr/>
          <p:nvPr/>
        </p:nvSpPr>
        <p:spPr>
          <a:xfrm flipH="1">
            <a:off x="-259628" y="35005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1"/>
          <p:cNvSpPr/>
          <p:nvPr/>
        </p:nvSpPr>
        <p:spPr>
          <a:xfrm flipH="1">
            <a:off x="461896" y="485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1"/>
          <p:cNvSpPr/>
          <p:nvPr/>
        </p:nvSpPr>
        <p:spPr>
          <a:xfrm flipH="1">
            <a:off x="-115154" y="-66294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1"/>
          <p:cNvSpPr/>
          <p:nvPr/>
        </p:nvSpPr>
        <p:spPr>
          <a:xfrm flipH="1">
            <a:off x="217900" y="341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1"/>
          <p:cNvSpPr/>
          <p:nvPr/>
        </p:nvSpPr>
        <p:spPr>
          <a:xfrm flipH="1">
            <a:off x="-104" y="662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1"/>
          <p:cNvSpPr/>
          <p:nvPr/>
        </p:nvSpPr>
        <p:spPr>
          <a:xfrm flipH="1">
            <a:off x="271350" y="11596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1"/>
          <p:cNvSpPr/>
          <p:nvPr/>
        </p:nvSpPr>
        <p:spPr>
          <a:xfrm flipH="1">
            <a:off x="32821" y="2207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1"/>
          <p:cNvSpPr/>
          <p:nvPr/>
        </p:nvSpPr>
        <p:spPr>
          <a:xfrm flipH="1">
            <a:off x="414300" y="25153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1"/>
          <p:cNvSpPr/>
          <p:nvPr/>
        </p:nvSpPr>
        <p:spPr>
          <a:xfrm flipH="1">
            <a:off x="461888" y="8357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"/>
          <p:cNvSpPr/>
          <p:nvPr/>
        </p:nvSpPr>
        <p:spPr>
          <a:xfrm flipH="1">
            <a:off x="329088" y="31987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1"/>
          <p:cNvSpPr/>
          <p:nvPr/>
        </p:nvSpPr>
        <p:spPr>
          <a:xfrm flipH="1">
            <a:off x="32875" y="27301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1"/>
          <p:cNvSpPr/>
          <p:nvPr/>
        </p:nvSpPr>
        <p:spPr>
          <a:xfrm flipH="1">
            <a:off x="-73503" y="1365121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1"/>
          <p:cNvSpPr/>
          <p:nvPr/>
        </p:nvSpPr>
        <p:spPr>
          <a:xfrm flipH="1">
            <a:off x="266271" y="28332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1"/>
          <p:cNvSpPr/>
          <p:nvPr/>
        </p:nvSpPr>
        <p:spPr>
          <a:xfrm flipH="1">
            <a:off x="404175" y="43710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1"/>
          <p:cNvSpPr/>
          <p:nvPr/>
        </p:nvSpPr>
        <p:spPr>
          <a:xfrm flipH="1">
            <a:off x="8606397" y="35005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1"/>
          <p:cNvSpPr/>
          <p:nvPr/>
        </p:nvSpPr>
        <p:spPr>
          <a:xfrm flipH="1">
            <a:off x="8606396" y="662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1"/>
          <p:cNvSpPr/>
          <p:nvPr/>
        </p:nvSpPr>
        <p:spPr>
          <a:xfrm flipH="1">
            <a:off x="8877850" y="11596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1"/>
          <p:cNvSpPr/>
          <p:nvPr/>
        </p:nvSpPr>
        <p:spPr>
          <a:xfrm flipH="1">
            <a:off x="8639321" y="2207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1"/>
          <p:cNvSpPr/>
          <p:nvPr/>
        </p:nvSpPr>
        <p:spPr>
          <a:xfrm flipH="1">
            <a:off x="9020800" y="25153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1"/>
          <p:cNvSpPr/>
          <p:nvPr/>
        </p:nvSpPr>
        <p:spPr>
          <a:xfrm flipH="1">
            <a:off x="8935588" y="388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1"/>
          <p:cNvSpPr/>
          <p:nvPr/>
        </p:nvSpPr>
        <p:spPr>
          <a:xfrm flipH="1">
            <a:off x="8935588" y="31987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1"/>
          <p:cNvSpPr/>
          <p:nvPr/>
        </p:nvSpPr>
        <p:spPr>
          <a:xfrm flipH="1">
            <a:off x="8639375" y="27301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1"/>
          <p:cNvSpPr/>
          <p:nvPr/>
        </p:nvSpPr>
        <p:spPr>
          <a:xfrm flipH="1">
            <a:off x="8313947" y="139908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1"/>
          <p:cNvSpPr/>
          <p:nvPr/>
        </p:nvSpPr>
        <p:spPr>
          <a:xfrm flipH="1">
            <a:off x="8872771" y="28332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1"/>
          <p:cNvSpPr/>
          <p:nvPr/>
        </p:nvSpPr>
        <p:spPr>
          <a:xfrm flipH="1">
            <a:off x="8680413" y="43710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1"/>
          <p:cNvSpPr/>
          <p:nvPr/>
        </p:nvSpPr>
        <p:spPr>
          <a:xfrm flipH="1">
            <a:off x="8586425" y="408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2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41" name="Google Shape;1641;p22"/>
          <p:cNvSpPr txBox="1">
            <a:spLocks noGrp="1"/>
          </p:cNvSpPr>
          <p:nvPr>
            <p:ph type="subTitle" idx="1"/>
          </p:nvPr>
        </p:nvSpPr>
        <p:spPr>
          <a:xfrm>
            <a:off x="1682566" y="3258250"/>
            <a:ext cx="20292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subTitle" idx="2"/>
          </p:nvPr>
        </p:nvSpPr>
        <p:spPr>
          <a:xfrm>
            <a:off x="1682542" y="3571275"/>
            <a:ext cx="20292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ubTitle" idx="3"/>
          </p:nvPr>
        </p:nvSpPr>
        <p:spPr>
          <a:xfrm>
            <a:off x="5432238" y="3251525"/>
            <a:ext cx="20292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4" name="Google Shape;1644;p22"/>
          <p:cNvSpPr txBox="1">
            <a:spLocks noGrp="1"/>
          </p:cNvSpPr>
          <p:nvPr>
            <p:ph type="subTitle" idx="4"/>
          </p:nvPr>
        </p:nvSpPr>
        <p:spPr>
          <a:xfrm>
            <a:off x="5432238" y="3564550"/>
            <a:ext cx="20292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5" name="Google Shape;1645;p22"/>
          <p:cNvSpPr txBox="1">
            <a:spLocks noGrp="1"/>
          </p:cNvSpPr>
          <p:nvPr>
            <p:ph type="title" idx="5" hasCustomPrompt="1"/>
          </p:nvPr>
        </p:nvSpPr>
        <p:spPr>
          <a:xfrm>
            <a:off x="1766705" y="1480488"/>
            <a:ext cx="18609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46" name="Google Shape;1646;p22"/>
          <p:cNvSpPr txBox="1">
            <a:spLocks noGrp="1"/>
          </p:cNvSpPr>
          <p:nvPr>
            <p:ph type="title" idx="6" hasCustomPrompt="1"/>
          </p:nvPr>
        </p:nvSpPr>
        <p:spPr>
          <a:xfrm>
            <a:off x="5516380" y="1485600"/>
            <a:ext cx="186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47" name="Google Shape;1647;p22"/>
          <p:cNvSpPr/>
          <p:nvPr/>
        </p:nvSpPr>
        <p:spPr>
          <a:xfrm>
            <a:off x="8203371" y="2037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2"/>
          <p:cNvSpPr/>
          <p:nvPr/>
        </p:nvSpPr>
        <p:spPr>
          <a:xfrm>
            <a:off x="7618468" y="669571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2"/>
          <p:cNvSpPr/>
          <p:nvPr/>
        </p:nvSpPr>
        <p:spPr>
          <a:xfrm>
            <a:off x="8277385" y="16365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2"/>
          <p:cNvSpPr/>
          <p:nvPr/>
        </p:nvSpPr>
        <p:spPr>
          <a:xfrm>
            <a:off x="8696271" y="13453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2"/>
          <p:cNvSpPr/>
          <p:nvPr/>
        </p:nvSpPr>
        <p:spPr>
          <a:xfrm>
            <a:off x="8336168" y="196849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2"/>
          <p:cNvSpPr/>
          <p:nvPr/>
        </p:nvSpPr>
        <p:spPr>
          <a:xfrm>
            <a:off x="8640810" y="8371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2"/>
          <p:cNvSpPr/>
          <p:nvPr/>
        </p:nvSpPr>
        <p:spPr>
          <a:xfrm>
            <a:off x="282471" y="2214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2"/>
          <p:cNvSpPr/>
          <p:nvPr/>
        </p:nvSpPr>
        <p:spPr>
          <a:xfrm>
            <a:off x="-557682" y="232568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2"/>
          <p:cNvSpPr/>
          <p:nvPr/>
        </p:nvSpPr>
        <p:spPr>
          <a:xfrm>
            <a:off x="38397" y="1868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2"/>
          <p:cNvSpPr/>
          <p:nvPr/>
        </p:nvSpPr>
        <p:spPr>
          <a:xfrm>
            <a:off x="1480121" y="3472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2"/>
          <p:cNvSpPr/>
          <p:nvPr/>
        </p:nvSpPr>
        <p:spPr>
          <a:xfrm>
            <a:off x="382085" y="2822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2"/>
          <p:cNvSpPr/>
          <p:nvPr/>
        </p:nvSpPr>
        <p:spPr>
          <a:xfrm>
            <a:off x="308085" y="14614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2"/>
          <p:cNvSpPr/>
          <p:nvPr/>
        </p:nvSpPr>
        <p:spPr>
          <a:xfrm>
            <a:off x="440893" y="32899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2"/>
          <p:cNvSpPr/>
          <p:nvPr/>
        </p:nvSpPr>
        <p:spPr>
          <a:xfrm>
            <a:off x="38396" y="326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2"/>
          <p:cNvSpPr/>
          <p:nvPr/>
        </p:nvSpPr>
        <p:spPr>
          <a:xfrm>
            <a:off x="622096" y="41827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2"/>
          <p:cNvSpPr/>
          <p:nvPr/>
        </p:nvSpPr>
        <p:spPr>
          <a:xfrm>
            <a:off x="1258622" y="40694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2"/>
          <p:cNvSpPr/>
          <p:nvPr/>
        </p:nvSpPr>
        <p:spPr>
          <a:xfrm>
            <a:off x="1781397" y="43267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2"/>
          <p:cNvSpPr/>
          <p:nvPr/>
        </p:nvSpPr>
        <p:spPr>
          <a:xfrm>
            <a:off x="249260" y="38523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2"/>
          <p:cNvSpPr/>
          <p:nvPr/>
        </p:nvSpPr>
        <p:spPr>
          <a:xfrm>
            <a:off x="38396" y="42401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2"/>
          <p:cNvSpPr/>
          <p:nvPr/>
        </p:nvSpPr>
        <p:spPr>
          <a:xfrm>
            <a:off x="8770297" y="3642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2"/>
          <p:cNvSpPr/>
          <p:nvPr/>
        </p:nvSpPr>
        <p:spPr>
          <a:xfrm>
            <a:off x="7255197" y="1006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2"/>
          <p:cNvSpPr/>
          <p:nvPr/>
        </p:nvSpPr>
        <p:spPr>
          <a:xfrm>
            <a:off x="7618485" y="4216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2"/>
          <p:cNvSpPr/>
          <p:nvPr/>
        </p:nvSpPr>
        <p:spPr>
          <a:xfrm>
            <a:off x="6479346" y="3642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2"/>
          <p:cNvSpPr/>
          <p:nvPr/>
        </p:nvSpPr>
        <p:spPr>
          <a:xfrm>
            <a:off x="8977121" y="29251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2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73" name="Google Shape;1673;p23"/>
          <p:cNvSpPr txBox="1">
            <a:spLocks noGrp="1"/>
          </p:cNvSpPr>
          <p:nvPr>
            <p:ph type="subTitle" idx="1"/>
          </p:nvPr>
        </p:nvSpPr>
        <p:spPr>
          <a:xfrm>
            <a:off x="2655850" y="4213075"/>
            <a:ext cx="3832200" cy="2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23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675" name="Google Shape;1675;p23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3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3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3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3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3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3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3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3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3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3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3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3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3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3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3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3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3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3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3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3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3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3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3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3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23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3"/>
          <p:cNvSpPr/>
          <p:nvPr/>
        </p:nvSpPr>
        <p:spPr>
          <a:xfrm>
            <a:off x="6117272" y="70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3"/>
          <p:cNvSpPr/>
          <p:nvPr/>
        </p:nvSpPr>
        <p:spPr>
          <a:xfrm>
            <a:off x="6824247" y="957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3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3"/>
          <p:cNvSpPr/>
          <p:nvPr/>
        </p:nvSpPr>
        <p:spPr>
          <a:xfrm>
            <a:off x="6418896" y="3293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3"/>
          <p:cNvSpPr/>
          <p:nvPr/>
        </p:nvSpPr>
        <p:spPr>
          <a:xfrm>
            <a:off x="8553321" y="6355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3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3"/>
          <p:cNvSpPr/>
          <p:nvPr/>
        </p:nvSpPr>
        <p:spPr>
          <a:xfrm>
            <a:off x="7234097" y="8371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3"/>
          <p:cNvSpPr/>
          <p:nvPr/>
        </p:nvSpPr>
        <p:spPr>
          <a:xfrm>
            <a:off x="8420497" y="10825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3"/>
          <p:cNvSpPr/>
          <p:nvPr/>
        </p:nvSpPr>
        <p:spPr>
          <a:xfrm>
            <a:off x="7835196" y="11968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3"/>
          <p:cNvSpPr/>
          <p:nvPr/>
        </p:nvSpPr>
        <p:spPr>
          <a:xfrm>
            <a:off x="8420493" y="13584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3"/>
          <p:cNvSpPr/>
          <p:nvPr/>
        </p:nvSpPr>
        <p:spPr>
          <a:xfrm>
            <a:off x="63317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3"/>
          <p:cNvSpPr/>
          <p:nvPr/>
        </p:nvSpPr>
        <p:spPr>
          <a:xfrm>
            <a:off x="76120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3"/>
          <p:cNvSpPr/>
          <p:nvPr/>
        </p:nvSpPr>
        <p:spPr>
          <a:xfrm>
            <a:off x="8014146" y="17528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3"/>
          <p:cNvSpPr/>
          <p:nvPr/>
        </p:nvSpPr>
        <p:spPr>
          <a:xfrm>
            <a:off x="268910" y="17876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3"/>
          <p:cNvSpPr/>
          <p:nvPr/>
        </p:nvSpPr>
        <p:spPr>
          <a:xfrm>
            <a:off x="-287107" y="21020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3"/>
          <p:cNvSpPr/>
          <p:nvPr/>
        </p:nvSpPr>
        <p:spPr>
          <a:xfrm>
            <a:off x="8390072" y="2257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3"/>
          <p:cNvSpPr/>
          <p:nvPr/>
        </p:nvSpPr>
        <p:spPr>
          <a:xfrm>
            <a:off x="8948747" y="23954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3"/>
          <p:cNvSpPr/>
          <p:nvPr/>
        </p:nvSpPr>
        <p:spPr>
          <a:xfrm>
            <a:off x="683121" y="25313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3"/>
          <p:cNvSpPr/>
          <p:nvPr/>
        </p:nvSpPr>
        <p:spPr>
          <a:xfrm>
            <a:off x="8420496" y="26808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3"/>
          <p:cNvSpPr/>
          <p:nvPr/>
        </p:nvSpPr>
        <p:spPr>
          <a:xfrm>
            <a:off x="268910" y="31708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3"/>
          <p:cNvSpPr/>
          <p:nvPr/>
        </p:nvSpPr>
        <p:spPr>
          <a:xfrm>
            <a:off x="578643" y="320685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3"/>
          <p:cNvSpPr/>
          <p:nvPr/>
        </p:nvSpPr>
        <p:spPr>
          <a:xfrm>
            <a:off x="8861672" y="3250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3"/>
          <p:cNvSpPr/>
          <p:nvPr/>
        </p:nvSpPr>
        <p:spPr>
          <a:xfrm>
            <a:off x="120871" y="37137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3"/>
          <p:cNvSpPr/>
          <p:nvPr/>
        </p:nvSpPr>
        <p:spPr>
          <a:xfrm>
            <a:off x="642885" y="41100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"/>
          <p:cNvSpPr txBox="1">
            <a:spLocks noGrp="1"/>
          </p:cNvSpPr>
          <p:nvPr>
            <p:ph type="title"/>
          </p:nvPr>
        </p:nvSpPr>
        <p:spPr>
          <a:xfrm>
            <a:off x="621100" y="1600350"/>
            <a:ext cx="40452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69" name="Google Shape;1769;p24"/>
          <p:cNvSpPr txBox="1">
            <a:spLocks noGrp="1"/>
          </p:cNvSpPr>
          <p:nvPr>
            <p:ph type="subTitle" idx="1"/>
          </p:nvPr>
        </p:nvSpPr>
        <p:spPr>
          <a:xfrm>
            <a:off x="621100" y="2356050"/>
            <a:ext cx="4045200" cy="11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770" name="Google Shape;1770;p24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771" name="Google Shape;1771;p24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24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4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4"/>
          <p:cNvSpPr/>
          <p:nvPr/>
        </p:nvSpPr>
        <p:spPr>
          <a:xfrm>
            <a:off x="8553321" y="6355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4"/>
          <p:cNvSpPr/>
          <p:nvPr/>
        </p:nvSpPr>
        <p:spPr>
          <a:xfrm>
            <a:off x="8420497" y="10825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4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4"/>
          <p:cNvSpPr/>
          <p:nvPr/>
        </p:nvSpPr>
        <p:spPr>
          <a:xfrm>
            <a:off x="6418896" y="3293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4"/>
          <p:cNvSpPr/>
          <p:nvPr/>
        </p:nvSpPr>
        <p:spPr>
          <a:xfrm>
            <a:off x="7234097" y="8371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4"/>
          <p:cNvSpPr/>
          <p:nvPr/>
        </p:nvSpPr>
        <p:spPr>
          <a:xfrm>
            <a:off x="7802093" y="33759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4"/>
          <p:cNvSpPr/>
          <p:nvPr/>
        </p:nvSpPr>
        <p:spPr>
          <a:xfrm>
            <a:off x="7835196" y="11968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4"/>
          <p:cNvSpPr/>
          <p:nvPr/>
        </p:nvSpPr>
        <p:spPr>
          <a:xfrm>
            <a:off x="8525343" y="12461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4"/>
          <p:cNvSpPr/>
          <p:nvPr/>
        </p:nvSpPr>
        <p:spPr>
          <a:xfrm>
            <a:off x="8014146" y="17528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4"/>
          <p:cNvSpPr/>
          <p:nvPr/>
        </p:nvSpPr>
        <p:spPr>
          <a:xfrm>
            <a:off x="76120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4"/>
          <p:cNvSpPr/>
          <p:nvPr/>
        </p:nvSpPr>
        <p:spPr>
          <a:xfrm>
            <a:off x="8890197" y="23032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4"/>
          <p:cNvSpPr/>
          <p:nvPr/>
        </p:nvSpPr>
        <p:spPr>
          <a:xfrm>
            <a:off x="8760171" y="37505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4"/>
          <p:cNvSpPr/>
          <p:nvPr/>
        </p:nvSpPr>
        <p:spPr>
          <a:xfrm>
            <a:off x="8627347" y="42635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4"/>
          <p:cNvSpPr/>
          <p:nvPr/>
        </p:nvSpPr>
        <p:spPr>
          <a:xfrm>
            <a:off x="8479321" y="27590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4"/>
          <p:cNvSpPr/>
          <p:nvPr/>
        </p:nvSpPr>
        <p:spPr>
          <a:xfrm>
            <a:off x="8390072" y="2257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4"/>
          <p:cNvSpPr/>
          <p:nvPr/>
        </p:nvSpPr>
        <p:spPr>
          <a:xfrm>
            <a:off x="7464071" y="41799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4"/>
          <p:cNvSpPr/>
          <p:nvPr/>
        </p:nvSpPr>
        <p:spPr>
          <a:xfrm>
            <a:off x="63317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4"/>
          <p:cNvSpPr/>
          <p:nvPr/>
        </p:nvSpPr>
        <p:spPr>
          <a:xfrm>
            <a:off x="8948760" y="1731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4"/>
          <p:cNvSpPr/>
          <p:nvPr/>
        </p:nvSpPr>
        <p:spPr>
          <a:xfrm>
            <a:off x="6882710" y="42635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4"/>
          <p:cNvSpPr/>
          <p:nvPr/>
        </p:nvSpPr>
        <p:spPr>
          <a:xfrm>
            <a:off x="8861672" y="3250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4"/>
          <p:cNvSpPr/>
          <p:nvPr/>
        </p:nvSpPr>
        <p:spPr>
          <a:xfrm>
            <a:off x="6824247" y="957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4"/>
          <p:cNvSpPr/>
          <p:nvPr/>
        </p:nvSpPr>
        <p:spPr>
          <a:xfrm>
            <a:off x="6117272" y="70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25"/>
          <p:cNvSpPr txBox="1">
            <a:spLocks noGrp="1"/>
          </p:cNvSpPr>
          <p:nvPr>
            <p:ph type="title"/>
          </p:nvPr>
        </p:nvSpPr>
        <p:spPr>
          <a:xfrm>
            <a:off x="1177200" y="758575"/>
            <a:ext cx="32127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5"/>
          <p:cNvSpPr txBox="1">
            <a:spLocks noGrp="1"/>
          </p:cNvSpPr>
          <p:nvPr>
            <p:ph type="subTitle" idx="1"/>
          </p:nvPr>
        </p:nvSpPr>
        <p:spPr>
          <a:xfrm>
            <a:off x="1177200" y="1543725"/>
            <a:ext cx="34347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25"/>
          <p:cNvSpPr txBox="1"/>
          <p:nvPr/>
        </p:nvSpPr>
        <p:spPr>
          <a:xfrm>
            <a:off x="1177200" y="3430875"/>
            <a:ext cx="339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66" name="Google Shape;1866;p25"/>
          <p:cNvSpPr/>
          <p:nvPr/>
        </p:nvSpPr>
        <p:spPr>
          <a:xfrm>
            <a:off x="-100" y="4796800"/>
            <a:ext cx="6607200" cy="9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5"/>
          <p:cNvSpPr/>
          <p:nvPr/>
        </p:nvSpPr>
        <p:spPr>
          <a:xfrm>
            <a:off x="8707950" y="4796800"/>
            <a:ext cx="435900" cy="9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5"/>
          <p:cNvSpPr/>
          <p:nvPr/>
        </p:nvSpPr>
        <p:spPr>
          <a:xfrm>
            <a:off x="8712517" y="4622125"/>
            <a:ext cx="435900" cy="11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5"/>
          <p:cNvSpPr/>
          <p:nvPr/>
        </p:nvSpPr>
        <p:spPr>
          <a:xfrm>
            <a:off x="8712517" y="4735650"/>
            <a:ext cx="435900" cy="6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5"/>
          <p:cNvSpPr/>
          <p:nvPr/>
        </p:nvSpPr>
        <p:spPr>
          <a:xfrm rot="-1081970">
            <a:off x="1495983" y="5515069"/>
            <a:ext cx="2190" cy="2190"/>
          </a:xfrm>
          <a:custGeom>
            <a:avLst/>
            <a:gdLst/>
            <a:ahLst/>
            <a:cxnLst/>
            <a:rect l="l" t="t" r="r" b="b"/>
            <a:pathLst>
              <a:path w="72" h="72" extrusionOk="0">
                <a:moveTo>
                  <a:pt x="1" y="1"/>
                </a:moveTo>
                <a:cubicBezTo>
                  <a:pt x="1" y="36"/>
                  <a:pt x="36" y="71"/>
                  <a:pt x="72" y="7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5"/>
          <p:cNvSpPr/>
          <p:nvPr/>
        </p:nvSpPr>
        <p:spPr>
          <a:xfrm>
            <a:off x="6492694" y="4799366"/>
            <a:ext cx="2243547" cy="953490"/>
          </a:xfrm>
          <a:custGeom>
            <a:avLst/>
            <a:gdLst/>
            <a:ahLst/>
            <a:cxnLst/>
            <a:rect l="l" t="t" r="r" b="b"/>
            <a:pathLst>
              <a:path w="146685" h="62340" extrusionOk="0">
                <a:moveTo>
                  <a:pt x="0" y="0"/>
                </a:moveTo>
                <a:lnTo>
                  <a:pt x="0" y="62340"/>
                </a:lnTo>
                <a:lnTo>
                  <a:pt x="146684" y="62340"/>
                </a:lnTo>
                <a:lnTo>
                  <a:pt x="146684" y="0"/>
                </a:lnTo>
                <a:lnTo>
                  <a:pt x="86738" y="0"/>
                </a:lnTo>
                <a:cubicBezTo>
                  <a:pt x="87205" y="3794"/>
                  <a:pt x="87614" y="7589"/>
                  <a:pt x="88022" y="11383"/>
                </a:cubicBezTo>
                <a:cubicBezTo>
                  <a:pt x="98646" y="22006"/>
                  <a:pt x="91349" y="40218"/>
                  <a:pt x="76290" y="40568"/>
                </a:cubicBezTo>
                <a:cubicBezTo>
                  <a:pt x="76144" y="40571"/>
                  <a:pt x="75999" y="40573"/>
                  <a:pt x="75855" y="40573"/>
                </a:cubicBezTo>
                <a:cubicBezTo>
                  <a:pt x="61075" y="40573"/>
                  <a:pt x="53215" y="22949"/>
                  <a:pt x="63215" y="11966"/>
                </a:cubicBezTo>
                <a:cubicBezTo>
                  <a:pt x="63157" y="7939"/>
                  <a:pt x="62981" y="3970"/>
                  <a:pt x="628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5"/>
          <p:cNvSpPr/>
          <p:nvPr/>
        </p:nvSpPr>
        <p:spPr>
          <a:xfrm>
            <a:off x="6492705" y="5322541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5"/>
          <p:cNvSpPr/>
          <p:nvPr/>
        </p:nvSpPr>
        <p:spPr>
          <a:xfrm>
            <a:off x="6831937" y="5476094"/>
            <a:ext cx="275891" cy="213381"/>
          </a:xfrm>
          <a:custGeom>
            <a:avLst/>
            <a:gdLst/>
            <a:ahLst/>
            <a:cxnLst/>
            <a:rect l="l" t="t" r="r" b="b"/>
            <a:pathLst>
              <a:path w="18038" h="13951" extrusionOk="0">
                <a:moveTo>
                  <a:pt x="8990" y="0"/>
                </a:moveTo>
                <a:cubicBezTo>
                  <a:pt x="1" y="0"/>
                  <a:pt x="1" y="13951"/>
                  <a:pt x="8990" y="13951"/>
                </a:cubicBezTo>
                <a:cubicBezTo>
                  <a:pt x="18037" y="13951"/>
                  <a:pt x="17979" y="0"/>
                  <a:pt x="8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5"/>
          <p:cNvSpPr/>
          <p:nvPr/>
        </p:nvSpPr>
        <p:spPr>
          <a:xfrm>
            <a:off x="7006927" y="5046656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5"/>
          <p:cNvSpPr/>
          <p:nvPr/>
        </p:nvSpPr>
        <p:spPr>
          <a:xfrm>
            <a:off x="6662315" y="4888643"/>
            <a:ext cx="255350" cy="198208"/>
          </a:xfrm>
          <a:custGeom>
            <a:avLst/>
            <a:gdLst/>
            <a:ahLst/>
            <a:cxnLst/>
            <a:rect l="l" t="t" r="r" b="b"/>
            <a:pathLst>
              <a:path w="16695" h="12959" extrusionOk="0">
                <a:moveTo>
                  <a:pt x="8347" y="0"/>
                </a:moveTo>
                <a:cubicBezTo>
                  <a:pt x="0" y="0"/>
                  <a:pt x="0" y="12959"/>
                  <a:pt x="8347" y="12959"/>
                </a:cubicBezTo>
                <a:cubicBezTo>
                  <a:pt x="16694" y="12959"/>
                  <a:pt x="16694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5"/>
          <p:cNvSpPr/>
          <p:nvPr/>
        </p:nvSpPr>
        <p:spPr>
          <a:xfrm>
            <a:off x="7131015" y="5307359"/>
            <a:ext cx="236598" cy="183035"/>
          </a:xfrm>
          <a:custGeom>
            <a:avLst/>
            <a:gdLst/>
            <a:ahLst/>
            <a:cxnLst/>
            <a:rect l="l" t="t" r="r" b="b"/>
            <a:pathLst>
              <a:path w="15469" h="11967" extrusionOk="0">
                <a:moveTo>
                  <a:pt x="7764" y="0"/>
                </a:moveTo>
                <a:cubicBezTo>
                  <a:pt x="59" y="0"/>
                  <a:pt x="1" y="11966"/>
                  <a:pt x="7764" y="11966"/>
                </a:cubicBezTo>
                <a:cubicBezTo>
                  <a:pt x="15469" y="11966"/>
                  <a:pt x="15469" y="0"/>
                  <a:pt x="77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5"/>
          <p:cNvSpPr/>
          <p:nvPr/>
        </p:nvSpPr>
        <p:spPr>
          <a:xfrm>
            <a:off x="7336351" y="5544829"/>
            <a:ext cx="308026" cy="208027"/>
          </a:xfrm>
          <a:custGeom>
            <a:avLst/>
            <a:gdLst/>
            <a:ahLst/>
            <a:cxnLst/>
            <a:rect l="l" t="t" r="r" b="b"/>
            <a:pathLst>
              <a:path w="20139" h="13601" extrusionOk="0">
                <a:moveTo>
                  <a:pt x="10041" y="1"/>
                </a:moveTo>
                <a:cubicBezTo>
                  <a:pt x="2277" y="1"/>
                  <a:pt x="1" y="8698"/>
                  <a:pt x="3386" y="13601"/>
                </a:cubicBezTo>
                <a:lnTo>
                  <a:pt x="16753" y="13601"/>
                </a:lnTo>
                <a:cubicBezTo>
                  <a:pt x="20139" y="8698"/>
                  <a:pt x="17862" y="1"/>
                  <a:pt x="10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5"/>
          <p:cNvSpPr/>
          <p:nvPr/>
        </p:nvSpPr>
        <p:spPr>
          <a:xfrm>
            <a:off x="7705067" y="5483236"/>
            <a:ext cx="235711" cy="183035"/>
          </a:xfrm>
          <a:custGeom>
            <a:avLst/>
            <a:gdLst/>
            <a:ahLst/>
            <a:cxnLst/>
            <a:rect l="l" t="t" r="r" b="b"/>
            <a:pathLst>
              <a:path w="15411" h="11967" extrusionOk="0">
                <a:moveTo>
                  <a:pt x="7706" y="0"/>
                </a:moveTo>
                <a:cubicBezTo>
                  <a:pt x="1" y="0"/>
                  <a:pt x="1" y="11966"/>
                  <a:pt x="7706" y="11966"/>
                </a:cubicBezTo>
                <a:cubicBezTo>
                  <a:pt x="15410" y="11966"/>
                  <a:pt x="15410" y="0"/>
                  <a:pt x="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5"/>
          <p:cNvSpPr/>
          <p:nvPr/>
        </p:nvSpPr>
        <p:spPr>
          <a:xfrm>
            <a:off x="8027363" y="5207360"/>
            <a:ext cx="334808" cy="259816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5"/>
          <p:cNvSpPr/>
          <p:nvPr/>
        </p:nvSpPr>
        <p:spPr>
          <a:xfrm>
            <a:off x="8034506" y="4963635"/>
            <a:ext cx="197321" cy="152675"/>
          </a:xfrm>
          <a:custGeom>
            <a:avLst/>
            <a:gdLst/>
            <a:ahLst/>
            <a:cxnLst/>
            <a:rect l="l" t="t" r="r" b="b"/>
            <a:pathLst>
              <a:path w="12901" h="9982" extrusionOk="0">
                <a:moveTo>
                  <a:pt x="6479" y="1"/>
                </a:moveTo>
                <a:cubicBezTo>
                  <a:pt x="0" y="1"/>
                  <a:pt x="0" y="9982"/>
                  <a:pt x="6479" y="9982"/>
                </a:cubicBezTo>
                <a:cubicBezTo>
                  <a:pt x="12900" y="9982"/>
                  <a:pt x="12900" y="1"/>
                  <a:pt x="64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5"/>
          <p:cNvSpPr/>
          <p:nvPr/>
        </p:nvSpPr>
        <p:spPr>
          <a:xfrm>
            <a:off x="8367509" y="4950236"/>
            <a:ext cx="275876" cy="214283"/>
          </a:xfrm>
          <a:custGeom>
            <a:avLst/>
            <a:gdLst/>
            <a:ahLst/>
            <a:cxnLst/>
            <a:rect l="l" t="t" r="r" b="b"/>
            <a:pathLst>
              <a:path w="18037" h="14010" extrusionOk="0">
                <a:moveTo>
                  <a:pt x="9048" y="1"/>
                </a:moveTo>
                <a:cubicBezTo>
                  <a:pt x="0" y="1"/>
                  <a:pt x="0" y="14010"/>
                  <a:pt x="9048" y="14010"/>
                </a:cubicBezTo>
                <a:cubicBezTo>
                  <a:pt x="18037" y="14010"/>
                  <a:pt x="18037" y="1"/>
                  <a:pt x="90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5"/>
          <p:cNvSpPr/>
          <p:nvPr/>
        </p:nvSpPr>
        <p:spPr>
          <a:xfrm>
            <a:off x="8454109" y="5293074"/>
            <a:ext cx="216960" cy="167847"/>
          </a:xfrm>
          <a:custGeom>
            <a:avLst/>
            <a:gdLst/>
            <a:ahLst/>
            <a:cxnLst/>
            <a:rect l="l" t="t" r="r" b="b"/>
            <a:pathLst>
              <a:path w="14185" h="10974" extrusionOk="0">
                <a:moveTo>
                  <a:pt x="7063" y="0"/>
                </a:moveTo>
                <a:cubicBezTo>
                  <a:pt x="0" y="0"/>
                  <a:pt x="0" y="10974"/>
                  <a:pt x="7063" y="10974"/>
                </a:cubicBezTo>
                <a:cubicBezTo>
                  <a:pt x="14184" y="10974"/>
                  <a:pt x="14184" y="0"/>
                  <a:pt x="70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5"/>
          <p:cNvSpPr/>
          <p:nvPr/>
        </p:nvSpPr>
        <p:spPr>
          <a:xfrm>
            <a:off x="8211270" y="5570724"/>
            <a:ext cx="290161" cy="182133"/>
          </a:xfrm>
          <a:custGeom>
            <a:avLst/>
            <a:gdLst/>
            <a:ahLst/>
            <a:cxnLst/>
            <a:rect l="l" t="t" r="r" b="b"/>
            <a:pathLst>
              <a:path w="18971" h="11908" extrusionOk="0">
                <a:moveTo>
                  <a:pt x="9515" y="0"/>
                </a:moveTo>
                <a:cubicBezTo>
                  <a:pt x="2511" y="0"/>
                  <a:pt x="1" y="6947"/>
                  <a:pt x="1927" y="11908"/>
                </a:cubicBezTo>
                <a:lnTo>
                  <a:pt x="17103" y="11908"/>
                </a:lnTo>
                <a:cubicBezTo>
                  <a:pt x="18971" y="6947"/>
                  <a:pt x="16461" y="0"/>
                  <a:pt x="9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5"/>
          <p:cNvSpPr/>
          <p:nvPr/>
        </p:nvSpPr>
        <p:spPr>
          <a:xfrm>
            <a:off x="7987183" y="5670707"/>
            <a:ext cx="134825" cy="82149"/>
          </a:xfrm>
          <a:custGeom>
            <a:avLst/>
            <a:gdLst/>
            <a:ahLst/>
            <a:cxnLst/>
            <a:rect l="l" t="t" r="r" b="b"/>
            <a:pathLst>
              <a:path w="8815" h="5371" extrusionOk="0">
                <a:moveTo>
                  <a:pt x="4437" y="1"/>
                </a:moveTo>
                <a:cubicBezTo>
                  <a:pt x="1226" y="1"/>
                  <a:pt x="1" y="3036"/>
                  <a:pt x="818" y="5371"/>
                </a:cubicBezTo>
                <a:lnTo>
                  <a:pt x="8114" y="5371"/>
                </a:lnTo>
                <a:cubicBezTo>
                  <a:pt x="8815" y="3036"/>
                  <a:pt x="7647" y="1"/>
                  <a:pt x="44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5"/>
          <p:cNvSpPr/>
          <p:nvPr/>
        </p:nvSpPr>
        <p:spPr>
          <a:xfrm>
            <a:off x="7201540" y="4877921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5"/>
          <p:cNvSpPr/>
          <p:nvPr/>
        </p:nvSpPr>
        <p:spPr>
          <a:xfrm>
            <a:off x="6492694" y="4621700"/>
            <a:ext cx="960633" cy="177682"/>
          </a:xfrm>
          <a:custGeom>
            <a:avLst/>
            <a:gdLst/>
            <a:ahLst/>
            <a:cxnLst/>
            <a:rect l="l" t="t" r="r" b="b"/>
            <a:pathLst>
              <a:path w="62807" h="11617" extrusionOk="0">
                <a:moveTo>
                  <a:pt x="0" y="1"/>
                </a:moveTo>
                <a:lnTo>
                  <a:pt x="0" y="11616"/>
                </a:lnTo>
                <a:lnTo>
                  <a:pt x="62806" y="11616"/>
                </a:lnTo>
                <a:cubicBezTo>
                  <a:pt x="62631" y="7764"/>
                  <a:pt x="62398" y="3911"/>
                  <a:pt x="621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5"/>
          <p:cNvSpPr/>
          <p:nvPr/>
        </p:nvSpPr>
        <p:spPr>
          <a:xfrm>
            <a:off x="6492694" y="4735984"/>
            <a:ext cx="960633" cy="63398"/>
          </a:xfrm>
          <a:custGeom>
            <a:avLst/>
            <a:gdLst/>
            <a:ahLst/>
            <a:cxnLst/>
            <a:rect l="l" t="t" r="r" b="b"/>
            <a:pathLst>
              <a:path w="62807" h="4145" extrusionOk="0">
                <a:moveTo>
                  <a:pt x="0" y="0"/>
                </a:moveTo>
                <a:lnTo>
                  <a:pt x="0" y="4144"/>
                </a:lnTo>
                <a:lnTo>
                  <a:pt x="62806" y="4144"/>
                </a:lnTo>
                <a:lnTo>
                  <a:pt x="625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5"/>
          <p:cNvSpPr/>
          <p:nvPr/>
        </p:nvSpPr>
        <p:spPr>
          <a:xfrm>
            <a:off x="7795246" y="4621700"/>
            <a:ext cx="940994" cy="177682"/>
          </a:xfrm>
          <a:custGeom>
            <a:avLst/>
            <a:gdLst/>
            <a:ahLst/>
            <a:cxnLst/>
            <a:rect l="l" t="t" r="r" b="b"/>
            <a:pathLst>
              <a:path w="61523" h="11617" extrusionOk="0">
                <a:moveTo>
                  <a:pt x="0" y="1"/>
                </a:moveTo>
                <a:cubicBezTo>
                  <a:pt x="584" y="3853"/>
                  <a:pt x="1109" y="7706"/>
                  <a:pt x="1576" y="11616"/>
                </a:cubicBezTo>
                <a:lnTo>
                  <a:pt x="61522" y="11616"/>
                </a:lnTo>
                <a:lnTo>
                  <a:pt x="615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5"/>
          <p:cNvSpPr/>
          <p:nvPr/>
        </p:nvSpPr>
        <p:spPr>
          <a:xfrm>
            <a:off x="7811306" y="4735984"/>
            <a:ext cx="924935" cy="63398"/>
          </a:xfrm>
          <a:custGeom>
            <a:avLst/>
            <a:gdLst/>
            <a:ahLst/>
            <a:cxnLst/>
            <a:rect l="l" t="t" r="r" b="b"/>
            <a:pathLst>
              <a:path w="60473" h="4145" extrusionOk="0">
                <a:moveTo>
                  <a:pt x="1" y="0"/>
                </a:moveTo>
                <a:lnTo>
                  <a:pt x="526" y="4144"/>
                </a:lnTo>
                <a:lnTo>
                  <a:pt x="60472" y="4144"/>
                </a:lnTo>
                <a:lnTo>
                  <a:pt x="60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5"/>
          <p:cNvSpPr/>
          <p:nvPr/>
        </p:nvSpPr>
        <p:spPr>
          <a:xfrm>
            <a:off x="0" y="4621700"/>
            <a:ext cx="6499500" cy="11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5"/>
          <p:cNvSpPr/>
          <p:nvPr/>
        </p:nvSpPr>
        <p:spPr>
          <a:xfrm>
            <a:off x="0" y="4735225"/>
            <a:ext cx="6499500" cy="6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5"/>
          <p:cNvSpPr/>
          <p:nvPr/>
        </p:nvSpPr>
        <p:spPr>
          <a:xfrm>
            <a:off x="4553755" y="5199778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5"/>
          <p:cNvSpPr/>
          <p:nvPr/>
        </p:nvSpPr>
        <p:spPr>
          <a:xfrm>
            <a:off x="5025574" y="5383244"/>
            <a:ext cx="275891" cy="213381"/>
          </a:xfrm>
          <a:custGeom>
            <a:avLst/>
            <a:gdLst/>
            <a:ahLst/>
            <a:cxnLst/>
            <a:rect l="l" t="t" r="r" b="b"/>
            <a:pathLst>
              <a:path w="18038" h="13951" extrusionOk="0">
                <a:moveTo>
                  <a:pt x="8990" y="0"/>
                </a:moveTo>
                <a:cubicBezTo>
                  <a:pt x="1" y="0"/>
                  <a:pt x="1" y="13951"/>
                  <a:pt x="8990" y="13951"/>
                </a:cubicBezTo>
                <a:cubicBezTo>
                  <a:pt x="18037" y="13951"/>
                  <a:pt x="17979" y="0"/>
                  <a:pt x="8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5"/>
          <p:cNvSpPr/>
          <p:nvPr/>
        </p:nvSpPr>
        <p:spPr>
          <a:xfrm>
            <a:off x="5065302" y="5046656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5"/>
          <p:cNvSpPr/>
          <p:nvPr/>
        </p:nvSpPr>
        <p:spPr>
          <a:xfrm>
            <a:off x="4723515" y="4900043"/>
            <a:ext cx="255350" cy="198208"/>
          </a:xfrm>
          <a:custGeom>
            <a:avLst/>
            <a:gdLst/>
            <a:ahLst/>
            <a:cxnLst/>
            <a:rect l="l" t="t" r="r" b="b"/>
            <a:pathLst>
              <a:path w="16695" h="12959" extrusionOk="0">
                <a:moveTo>
                  <a:pt x="8347" y="0"/>
                </a:moveTo>
                <a:cubicBezTo>
                  <a:pt x="0" y="0"/>
                  <a:pt x="0" y="12959"/>
                  <a:pt x="8347" y="12959"/>
                </a:cubicBezTo>
                <a:cubicBezTo>
                  <a:pt x="16694" y="12959"/>
                  <a:pt x="16694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5"/>
          <p:cNvSpPr/>
          <p:nvPr/>
        </p:nvSpPr>
        <p:spPr>
          <a:xfrm>
            <a:off x="5308903" y="4896234"/>
            <a:ext cx="236598" cy="183035"/>
          </a:xfrm>
          <a:custGeom>
            <a:avLst/>
            <a:gdLst/>
            <a:ahLst/>
            <a:cxnLst/>
            <a:rect l="l" t="t" r="r" b="b"/>
            <a:pathLst>
              <a:path w="15469" h="11967" extrusionOk="0">
                <a:moveTo>
                  <a:pt x="7764" y="0"/>
                </a:moveTo>
                <a:cubicBezTo>
                  <a:pt x="59" y="0"/>
                  <a:pt x="1" y="11966"/>
                  <a:pt x="7764" y="11966"/>
                </a:cubicBezTo>
                <a:cubicBezTo>
                  <a:pt x="15469" y="11966"/>
                  <a:pt x="15469" y="0"/>
                  <a:pt x="77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5"/>
          <p:cNvSpPr/>
          <p:nvPr/>
        </p:nvSpPr>
        <p:spPr>
          <a:xfrm>
            <a:off x="5394726" y="5544829"/>
            <a:ext cx="308026" cy="208027"/>
          </a:xfrm>
          <a:custGeom>
            <a:avLst/>
            <a:gdLst/>
            <a:ahLst/>
            <a:cxnLst/>
            <a:rect l="l" t="t" r="r" b="b"/>
            <a:pathLst>
              <a:path w="20139" h="13601" extrusionOk="0">
                <a:moveTo>
                  <a:pt x="10041" y="1"/>
                </a:moveTo>
                <a:cubicBezTo>
                  <a:pt x="2277" y="1"/>
                  <a:pt x="1" y="8698"/>
                  <a:pt x="3386" y="13601"/>
                </a:cubicBezTo>
                <a:lnTo>
                  <a:pt x="16753" y="13601"/>
                </a:lnTo>
                <a:cubicBezTo>
                  <a:pt x="20139" y="8698"/>
                  <a:pt x="17862" y="1"/>
                  <a:pt x="10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5"/>
          <p:cNvSpPr/>
          <p:nvPr/>
        </p:nvSpPr>
        <p:spPr>
          <a:xfrm>
            <a:off x="5763442" y="5483236"/>
            <a:ext cx="235711" cy="183035"/>
          </a:xfrm>
          <a:custGeom>
            <a:avLst/>
            <a:gdLst/>
            <a:ahLst/>
            <a:cxnLst/>
            <a:rect l="l" t="t" r="r" b="b"/>
            <a:pathLst>
              <a:path w="15411" h="11967" extrusionOk="0">
                <a:moveTo>
                  <a:pt x="7706" y="0"/>
                </a:moveTo>
                <a:cubicBezTo>
                  <a:pt x="1" y="0"/>
                  <a:pt x="1" y="11966"/>
                  <a:pt x="7706" y="11966"/>
                </a:cubicBezTo>
                <a:cubicBezTo>
                  <a:pt x="15410" y="11966"/>
                  <a:pt x="15410" y="0"/>
                  <a:pt x="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5"/>
          <p:cNvSpPr/>
          <p:nvPr/>
        </p:nvSpPr>
        <p:spPr>
          <a:xfrm>
            <a:off x="5653201" y="5010960"/>
            <a:ext cx="334808" cy="259816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5"/>
          <p:cNvSpPr/>
          <p:nvPr/>
        </p:nvSpPr>
        <p:spPr>
          <a:xfrm>
            <a:off x="6132969" y="4884485"/>
            <a:ext cx="197321" cy="152675"/>
          </a:xfrm>
          <a:custGeom>
            <a:avLst/>
            <a:gdLst/>
            <a:ahLst/>
            <a:cxnLst/>
            <a:rect l="l" t="t" r="r" b="b"/>
            <a:pathLst>
              <a:path w="12901" h="9982" extrusionOk="0">
                <a:moveTo>
                  <a:pt x="6479" y="1"/>
                </a:moveTo>
                <a:cubicBezTo>
                  <a:pt x="0" y="1"/>
                  <a:pt x="0" y="9982"/>
                  <a:pt x="6479" y="9982"/>
                </a:cubicBezTo>
                <a:cubicBezTo>
                  <a:pt x="12900" y="9982"/>
                  <a:pt x="12900" y="1"/>
                  <a:pt x="64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5"/>
          <p:cNvSpPr/>
          <p:nvPr/>
        </p:nvSpPr>
        <p:spPr>
          <a:xfrm>
            <a:off x="6095709" y="5253349"/>
            <a:ext cx="216960" cy="167847"/>
          </a:xfrm>
          <a:custGeom>
            <a:avLst/>
            <a:gdLst/>
            <a:ahLst/>
            <a:cxnLst/>
            <a:rect l="l" t="t" r="r" b="b"/>
            <a:pathLst>
              <a:path w="14185" h="10974" extrusionOk="0">
                <a:moveTo>
                  <a:pt x="7063" y="0"/>
                </a:moveTo>
                <a:cubicBezTo>
                  <a:pt x="0" y="0"/>
                  <a:pt x="0" y="10974"/>
                  <a:pt x="7063" y="10974"/>
                </a:cubicBezTo>
                <a:cubicBezTo>
                  <a:pt x="14184" y="10974"/>
                  <a:pt x="14184" y="0"/>
                  <a:pt x="70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5"/>
          <p:cNvSpPr/>
          <p:nvPr/>
        </p:nvSpPr>
        <p:spPr>
          <a:xfrm>
            <a:off x="6269645" y="5570724"/>
            <a:ext cx="290161" cy="182133"/>
          </a:xfrm>
          <a:custGeom>
            <a:avLst/>
            <a:gdLst/>
            <a:ahLst/>
            <a:cxnLst/>
            <a:rect l="l" t="t" r="r" b="b"/>
            <a:pathLst>
              <a:path w="18971" h="11908" extrusionOk="0">
                <a:moveTo>
                  <a:pt x="9515" y="0"/>
                </a:moveTo>
                <a:cubicBezTo>
                  <a:pt x="2511" y="0"/>
                  <a:pt x="1" y="6947"/>
                  <a:pt x="1927" y="11908"/>
                </a:cubicBezTo>
                <a:lnTo>
                  <a:pt x="17103" y="11908"/>
                </a:lnTo>
                <a:cubicBezTo>
                  <a:pt x="18971" y="6947"/>
                  <a:pt x="16461" y="0"/>
                  <a:pt x="9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5"/>
          <p:cNvSpPr/>
          <p:nvPr/>
        </p:nvSpPr>
        <p:spPr>
          <a:xfrm>
            <a:off x="6045558" y="5670707"/>
            <a:ext cx="134825" cy="82149"/>
          </a:xfrm>
          <a:custGeom>
            <a:avLst/>
            <a:gdLst/>
            <a:ahLst/>
            <a:cxnLst/>
            <a:rect l="l" t="t" r="r" b="b"/>
            <a:pathLst>
              <a:path w="8815" h="5371" extrusionOk="0">
                <a:moveTo>
                  <a:pt x="4437" y="1"/>
                </a:moveTo>
                <a:cubicBezTo>
                  <a:pt x="1226" y="1"/>
                  <a:pt x="1" y="3036"/>
                  <a:pt x="818" y="5371"/>
                </a:cubicBezTo>
                <a:lnTo>
                  <a:pt x="8114" y="5371"/>
                </a:lnTo>
                <a:cubicBezTo>
                  <a:pt x="8815" y="3036"/>
                  <a:pt x="7647" y="1"/>
                  <a:pt x="44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5"/>
          <p:cNvSpPr/>
          <p:nvPr/>
        </p:nvSpPr>
        <p:spPr>
          <a:xfrm>
            <a:off x="5470153" y="5276096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5"/>
          <p:cNvSpPr/>
          <p:nvPr/>
        </p:nvSpPr>
        <p:spPr>
          <a:xfrm>
            <a:off x="4750164" y="5526981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5"/>
          <p:cNvSpPr/>
          <p:nvPr/>
        </p:nvSpPr>
        <p:spPr>
          <a:xfrm>
            <a:off x="4318467" y="5322541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5"/>
          <p:cNvSpPr/>
          <p:nvPr/>
        </p:nvSpPr>
        <p:spPr>
          <a:xfrm>
            <a:off x="2571992" y="5260928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5"/>
          <p:cNvSpPr/>
          <p:nvPr/>
        </p:nvSpPr>
        <p:spPr>
          <a:xfrm>
            <a:off x="2811162" y="5445769"/>
            <a:ext cx="275891" cy="213381"/>
          </a:xfrm>
          <a:custGeom>
            <a:avLst/>
            <a:gdLst/>
            <a:ahLst/>
            <a:cxnLst/>
            <a:rect l="l" t="t" r="r" b="b"/>
            <a:pathLst>
              <a:path w="18038" h="13951" extrusionOk="0">
                <a:moveTo>
                  <a:pt x="8990" y="0"/>
                </a:moveTo>
                <a:cubicBezTo>
                  <a:pt x="1" y="0"/>
                  <a:pt x="1" y="13951"/>
                  <a:pt x="8990" y="13951"/>
                </a:cubicBezTo>
                <a:cubicBezTo>
                  <a:pt x="18037" y="13951"/>
                  <a:pt x="17979" y="0"/>
                  <a:pt x="8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5"/>
          <p:cNvSpPr/>
          <p:nvPr/>
        </p:nvSpPr>
        <p:spPr>
          <a:xfrm>
            <a:off x="2932539" y="4963618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5"/>
          <p:cNvSpPr/>
          <p:nvPr/>
        </p:nvSpPr>
        <p:spPr>
          <a:xfrm>
            <a:off x="2440128" y="4919231"/>
            <a:ext cx="255350" cy="198208"/>
          </a:xfrm>
          <a:custGeom>
            <a:avLst/>
            <a:gdLst/>
            <a:ahLst/>
            <a:cxnLst/>
            <a:rect l="l" t="t" r="r" b="b"/>
            <a:pathLst>
              <a:path w="16695" h="12959" extrusionOk="0">
                <a:moveTo>
                  <a:pt x="8347" y="0"/>
                </a:moveTo>
                <a:cubicBezTo>
                  <a:pt x="0" y="0"/>
                  <a:pt x="0" y="12959"/>
                  <a:pt x="8347" y="12959"/>
                </a:cubicBezTo>
                <a:cubicBezTo>
                  <a:pt x="16694" y="12959"/>
                  <a:pt x="16694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5"/>
          <p:cNvSpPr/>
          <p:nvPr/>
        </p:nvSpPr>
        <p:spPr>
          <a:xfrm>
            <a:off x="3425528" y="4948447"/>
            <a:ext cx="236598" cy="183035"/>
          </a:xfrm>
          <a:custGeom>
            <a:avLst/>
            <a:gdLst/>
            <a:ahLst/>
            <a:cxnLst/>
            <a:rect l="l" t="t" r="r" b="b"/>
            <a:pathLst>
              <a:path w="15469" h="11967" extrusionOk="0">
                <a:moveTo>
                  <a:pt x="7764" y="0"/>
                </a:moveTo>
                <a:cubicBezTo>
                  <a:pt x="59" y="0"/>
                  <a:pt x="1" y="11966"/>
                  <a:pt x="7764" y="11966"/>
                </a:cubicBezTo>
                <a:cubicBezTo>
                  <a:pt x="15469" y="11966"/>
                  <a:pt x="15469" y="0"/>
                  <a:pt x="77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5"/>
          <p:cNvSpPr/>
          <p:nvPr/>
        </p:nvSpPr>
        <p:spPr>
          <a:xfrm>
            <a:off x="3220488" y="5544829"/>
            <a:ext cx="308026" cy="208027"/>
          </a:xfrm>
          <a:custGeom>
            <a:avLst/>
            <a:gdLst/>
            <a:ahLst/>
            <a:cxnLst/>
            <a:rect l="l" t="t" r="r" b="b"/>
            <a:pathLst>
              <a:path w="20139" h="13601" extrusionOk="0">
                <a:moveTo>
                  <a:pt x="10041" y="1"/>
                </a:moveTo>
                <a:cubicBezTo>
                  <a:pt x="2277" y="1"/>
                  <a:pt x="1" y="8698"/>
                  <a:pt x="3386" y="13601"/>
                </a:cubicBezTo>
                <a:lnTo>
                  <a:pt x="16753" y="13601"/>
                </a:lnTo>
                <a:cubicBezTo>
                  <a:pt x="20139" y="8698"/>
                  <a:pt x="17862" y="1"/>
                  <a:pt x="10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5"/>
          <p:cNvSpPr/>
          <p:nvPr/>
        </p:nvSpPr>
        <p:spPr>
          <a:xfrm>
            <a:off x="3589205" y="5483236"/>
            <a:ext cx="235711" cy="183035"/>
          </a:xfrm>
          <a:custGeom>
            <a:avLst/>
            <a:gdLst/>
            <a:ahLst/>
            <a:cxnLst/>
            <a:rect l="l" t="t" r="r" b="b"/>
            <a:pathLst>
              <a:path w="15411" h="11967" extrusionOk="0">
                <a:moveTo>
                  <a:pt x="7706" y="0"/>
                </a:moveTo>
                <a:cubicBezTo>
                  <a:pt x="1" y="0"/>
                  <a:pt x="1" y="11966"/>
                  <a:pt x="7706" y="11966"/>
                </a:cubicBezTo>
                <a:cubicBezTo>
                  <a:pt x="15410" y="11966"/>
                  <a:pt x="15410" y="0"/>
                  <a:pt x="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5"/>
          <p:cNvSpPr/>
          <p:nvPr/>
        </p:nvSpPr>
        <p:spPr>
          <a:xfrm>
            <a:off x="3904288" y="5224048"/>
            <a:ext cx="334808" cy="259816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5"/>
          <p:cNvSpPr/>
          <p:nvPr/>
        </p:nvSpPr>
        <p:spPr>
          <a:xfrm>
            <a:off x="3827581" y="4934947"/>
            <a:ext cx="197321" cy="152675"/>
          </a:xfrm>
          <a:custGeom>
            <a:avLst/>
            <a:gdLst/>
            <a:ahLst/>
            <a:cxnLst/>
            <a:rect l="l" t="t" r="r" b="b"/>
            <a:pathLst>
              <a:path w="12901" h="9982" extrusionOk="0">
                <a:moveTo>
                  <a:pt x="6479" y="1"/>
                </a:moveTo>
                <a:cubicBezTo>
                  <a:pt x="0" y="1"/>
                  <a:pt x="0" y="9982"/>
                  <a:pt x="6479" y="9982"/>
                </a:cubicBezTo>
                <a:cubicBezTo>
                  <a:pt x="12900" y="9982"/>
                  <a:pt x="12900" y="1"/>
                  <a:pt x="64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5"/>
          <p:cNvSpPr/>
          <p:nvPr/>
        </p:nvSpPr>
        <p:spPr>
          <a:xfrm>
            <a:off x="3146234" y="5224024"/>
            <a:ext cx="216960" cy="167847"/>
          </a:xfrm>
          <a:custGeom>
            <a:avLst/>
            <a:gdLst/>
            <a:ahLst/>
            <a:cxnLst/>
            <a:rect l="l" t="t" r="r" b="b"/>
            <a:pathLst>
              <a:path w="14185" h="10974" extrusionOk="0">
                <a:moveTo>
                  <a:pt x="7063" y="0"/>
                </a:moveTo>
                <a:cubicBezTo>
                  <a:pt x="0" y="0"/>
                  <a:pt x="0" y="10974"/>
                  <a:pt x="7063" y="10974"/>
                </a:cubicBezTo>
                <a:cubicBezTo>
                  <a:pt x="14184" y="10974"/>
                  <a:pt x="14184" y="0"/>
                  <a:pt x="70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5"/>
          <p:cNvSpPr/>
          <p:nvPr/>
        </p:nvSpPr>
        <p:spPr>
          <a:xfrm>
            <a:off x="4280170" y="5570724"/>
            <a:ext cx="290161" cy="182133"/>
          </a:xfrm>
          <a:custGeom>
            <a:avLst/>
            <a:gdLst/>
            <a:ahLst/>
            <a:cxnLst/>
            <a:rect l="l" t="t" r="r" b="b"/>
            <a:pathLst>
              <a:path w="18971" h="11908" extrusionOk="0">
                <a:moveTo>
                  <a:pt x="9515" y="0"/>
                </a:moveTo>
                <a:cubicBezTo>
                  <a:pt x="2511" y="0"/>
                  <a:pt x="1" y="6947"/>
                  <a:pt x="1927" y="11908"/>
                </a:cubicBezTo>
                <a:lnTo>
                  <a:pt x="17103" y="11908"/>
                </a:lnTo>
                <a:cubicBezTo>
                  <a:pt x="18971" y="6947"/>
                  <a:pt x="16461" y="0"/>
                  <a:pt x="9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5"/>
          <p:cNvSpPr/>
          <p:nvPr/>
        </p:nvSpPr>
        <p:spPr>
          <a:xfrm>
            <a:off x="3871321" y="5670707"/>
            <a:ext cx="134825" cy="82149"/>
          </a:xfrm>
          <a:custGeom>
            <a:avLst/>
            <a:gdLst/>
            <a:ahLst/>
            <a:cxnLst/>
            <a:rect l="l" t="t" r="r" b="b"/>
            <a:pathLst>
              <a:path w="8815" h="5371" extrusionOk="0">
                <a:moveTo>
                  <a:pt x="4437" y="1"/>
                </a:moveTo>
                <a:cubicBezTo>
                  <a:pt x="1226" y="1"/>
                  <a:pt x="1" y="3036"/>
                  <a:pt x="818" y="5371"/>
                </a:cubicBezTo>
                <a:lnTo>
                  <a:pt x="8114" y="5371"/>
                </a:lnTo>
                <a:cubicBezTo>
                  <a:pt x="8815" y="3036"/>
                  <a:pt x="7647" y="1"/>
                  <a:pt x="44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5"/>
          <p:cNvSpPr/>
          <p:nvPr/>
        </p:nvSpPr>
        <p:spPr>
          <a:xfrm>
            <a:off x="4300990" y="4999371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5"/>
          <p:cNvSpPr/>
          <p:nvPr/>
        </p:nvSpPr>
        <p:spPr>
          <a:xfrm>
            <a:off x="2272427" y="5572493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5"/>
          <p:cNvSpPr/>
          <p:nvPr/>
        </p:nvSpPr>
        <p:spPr>
          <a:xfrm>
            <a:off x="3628478" y="5213684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5"/>
          <p:cNvSpPr/>
          <p:nvPr/>
        </p:nvSpPr>
        <p:spPr>
          <a:xfrm>
            <a:off x="1644767" y="5341216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5"/>
          <p:cNvSpPr/>
          <p:nvPr/>
        </p:nvSpPr>
        <p:spPr>
          <a:xfrm>
            <a:off x="-8" y="5231616"/>
            <a:ext cx="196418" cy="152675"/>
          </a:xfrm>
          <a:custGeom>
            <a:avLst/>
            <a:gdLst/>
            <a:ahLst/>
            <a:cxnLst/>
            <a:rect l="l" t="t" r="r" b="b"/>
            <a:pathLst>
              <a:path w="12842" h="9982" extrusionOk="0">
                <a:moveTo>
                  <a:pt x="6421" y="0"/>
                </a:moveTo>
                <a:cubicBezTo>
                  <a:pt x="0" y="0"/>
                  <a:pt x="0" y="9982"/>
                  <a:pt x="6421" y="9982"/>
                </a:cubicBezTo>
                <a:cubicBezTo>
                  <a:pt x="12842" y="9982"/>
                  <a:pt x="12842" y="0"/>
                  <a:pt x="6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5"/>
          <p:cNvSpPr/>
          <p:nvPr/>
        </p:nvSpPr>
        <p:spPr>
          <a:xfrm>
            <a:off x="185212" y="5496644"/>
            <a:ext cx="275891" cy="213381"/>
          </a:xfrm>
          <a:custGeom>
            <a:avLst/>
            <a:gdLst/>
            <a:ahLst/>
            <a:cxnLst/>
            <a:rect l="l" t="t" r="r" b="b"/>
            <a:pathLst>
              <a:path w="18038" h="13951" extrusionOk="0">
                <a:moveTo>
                  <a:pt x="8990" y="0"/>
                </a:moveTo>
                <a:cubicBezTo>
                  <a:pt x="1" y="0"/>
                  <a:pt x="1" y="13951"/>
                  <a:pt x="8990" y="13951"/>
                </a:cubicBezTo>
                <a:cubicBezTo>
                  <a:pt x="18037" y="13951"/>
                  <a:pt x="17979" y="0"/>
                  <a:pt x="8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5"/>
          <p:cNvSpPr/>
          <p:nvPr/>
        </p:nvSpPr>
        <p:spPr>
          <a:xfrm>
            <a:off x="344014" y="5056943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5"/>
          <p:cNvSpPr/>
          <p:nvPr/>
        </p:nvSpPr>
        <p:spPr>
          <a:xfrm>
            <a:off x="-70147" y="4900043"/>
            <a:ext cx="255350" cy="198208"/>
          </a:xfrm>
          <a:custGeom>
            <a:avLst/>
            <a:gdLst/>
            <a:ahLst/>
            <a:cxnLst/>
            <a:rect l="l" t="t" r="r" b="b"/>
            <a:pathLst>
              <a:path w="16695" h="12959" extrusionOk="0">
                <a:moveTo>
                  <a:pt x="8347" y="0"/>
                </a:moveTo>
                <a:cubicBezTo>
                  <a:pt x="0" y="0"/>
                  <a:pt x="0" y="12959"/>
                  <a:pt x="8347" y="12959"/>
                </a:cubicBezTo>
                <a:cubicBezTo>
                  <a:pt x="16694" y="12959"/>
                  <a:pt x="16694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5"/>
          <p:cNvSpPr/>
          <p:nvPr/>
        </p:nvSpPr>
        <p:spPr>
          <a:xfrm>
            <a:off x="648903" y="4917184"/>
            <a:ext cx="236598" cy="183035"/>
          </a:xfrm>
          <a:custGeom>
            <a:avLst/>
            <a:gdLst/>
            <a:ahLst/>
            <a:cxnLst/>
            <a:rect l="l" t="t" r="r" b="b"/>
            <a:pathLst>
              <a:path w="15469" h="11967" extrusionOk="0">
                <a:moveTo>
                  <a:pt x="7764" y="0"/>
                </a:moveTo>
                <a:cubicBezTo>
                  <a:pt x="59" y="0"/>
                  <a:pt x="1" y="11966"/>
                  <a:pt x="7764" y="11966"/>
                </a:cubicBezTo>
                <a:cubicBezTo>
                  <a:pt x="15469" y="11966"/>
                  <a:pt x="15469" y="0"/>
                  <a:pt x="77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5"/>
          <p:cNvSpPr/>
          <p:nvPr/>
        </p:nvSpPr>
        <p:spPr>
          <a:xfrm>
            <a:off x="639688" y="5544829"/>
            <a:ext cx="308026" cy="208027"/>
          </a:xfrm>
          <a:custGeom>
            <a:avLst/>
            <a:gdLst/>
            <a:ahLst/>
            <a:cxnLst/>
            <a:rect l="l" t="t" r="r" b="b"/>
            <a:pathLst>
              <a:path w="20139" h="13601" extrusionOk="0">
                <a:moveTo>
                  <a:pt x="10041" y="1"/>
                </a:moveTo>
                <a:cubicBezTo>
                  <a:pt x="2277" y="1"/>
                  <a:pt x="1" y="8698"/>
                  <a:pt x="3386" y="13601"/>
                </a:cubicBezTo>
                <a:lnTo>
                  <a:pt x="16753" y="13601"/>
                </a:lnTo>
                <a:cubicBezTo>
                  <a:pt x="20139" y="8698"/>
                  <a:pt x="17862" y="1"/>
                  <a:pt x="10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5"/>
          <p:cNvSpPr/>
          <p:nvPr/>
        </p:nvSpPr>
        <p:spPr>
          <a:xfrm>
            <a:off x="1083230" y="5398424"/>
            <a:ext cx="235711" cy="183035"/>
          </a:xfrm>
          <a:custGeom>
            <a:avLst/>
            <a:gdLst/>
            <a:ahLst/>
            <a:cxnLst/>
            <a:rect l="l" t="t" r="r" b="b"/>
            <a:pathLst>
              <a:path w="15411" h="11967" extrusionOk="0">
                <a:moveTo>
                  <a:pt x="7706" y="0"/>
                </a:moveTo>
                <a:cubicBezTo>
                  <a:pt x="1" y="0"/>
                  <a:pt x="1" y="11966"/>
                  <a:pt x="7706" y="11966"/>
                </a:cubicBezTo>
                <a:cubicBezTo>
                  <a:pt x="15410" y="11966"/>
                  <a:pt x="15410" y="0"/>
                  <a:pt x="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5"/>
          <p:cNvSpPr/>
          <p:nvPr/>
        </p:nvSpPr>
        <p:spPr>
          <a:xfrm>
            <a:off x="1722363" y="4881373"/>
            <a:ext cx="334808" cy="259816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5"/>
          <p:cNvSpPr/>
          <p:nvPr/>
        </p:nvSpPr>
        <p:spPr>
          <a:xfrm>
            <a:off x="1142106" y="4922810"/>
            <a:ext cx="197321" cy="152675"/>
          </a:xfrm>
          <a:custGeom>
            <a:avLst/>
            <a:gdLst/>
            <a:ahLst/>
            <a:cxnLst/>
            <a:rect l="l" t="t" r="r" b="b"/>
            <a:pathLst>
              <a:path w="12901" h="9982" extrusionOk="0">
                <a:moveTo>
                  <a:pt x="6479" y="1"/>
                </a:moveTo>
                <a:cubicBezTo>
                  <a:pt x="0" y="1"/>
                  <a:pt x="0" y="9982"/>
                  <a:pt x="6479" y="9982"/>
                </a:cubicBezTo>
                <a:cubicBezTo>
                  <a:pt x="12900" y="9982"/>
                  <a:pt x="12900" y="1"/>
                  <a:pt x="64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5"/>
          <p:cNvSpPr/>
          <p:nvPr/>
        </p:nvSpPr>
        <p:spPr>
          <a:xfrm>
            <a:off x="540434" y="5281399"/>
            <a:ext cx="216960" cy="167847"/>
          </a:xfrm>
          <a:custGeom>
            <a:avLst/>
            <a:gdLst/>
            <a:ahLst/>
            <a:cxnLst/>
            <a:rect l="l" t="t" r="r" b="b"/>
            <a:pathLst>
              <a:path w="14185" h="10974" extrusionOk="0">
                <a:moveTo>
                  <a:pt x="7063" y="0"/>
                </a:moveTo>
                <a:cubicBezTo>
                  <a:pt x="0" y="0"/>
                  <a:pt x="0" y="10974"/>
                  <a:pt x="7063" y="10974"/>
                </a:cubicBezTo>
                <a:cubicBezTo>
                  <a:pt x="14184" y="10974"/>
                  <a:pt x="14184" y="0"/>
                  <a:pt x="70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5"/>
          <p:cNvSpPr/>
          <p:nvPr/>
        </p:nvSpPr>
        <p:spPr>
          <a:xfrm>
            <a:off x="1594695" y="5570724"/>
            <a:ext cx="290161" cy="182133"/>
          </a:xfrm>
          <a:custGeom>
            <a:avLst/>
            <a:gdLst/>
            <a:ahLst/>
            <a:cxnLst/>
            <a:rect l="l" t="t" r="r" b="b"/>
            <a:pathLst>
              <a:path w="18971" h="11908" extrusionOk="0">
                <a:moveTo>
                  <a:pt x="9515" y="0"/>
                </a:moveTo>
                <a:cubicBezTo>
                  <a:pt x="2511" y="0"/>
                  <a:pt x="1" y="6947"/>
                  <a:pt x="1927" y="11908"/>
                </a:cubicBezTo>
                <a:lnTo>
                  <a:pt x="17103" y="11908"/>
                </a:lnTo>
                <a:cubicBezTo>
                  <a:pt x="18971" y="6947"/>
                  <a:pt x="16461" y="0"/>
                  <a:pt x="9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5"/>
          <p:cNvSpPr/>
          <p:nvPr/>
        </p:nvSpPr>
        <p:spPr>
          <a:xfrm>
            <a:off x="1185846" y="5670707"/>
            <a:ext cx="134825" cy="82149"/>
          </a:xfrm>
          <a:custGeom>
            <a:avLst/>
            <a:gdLst/>
            <a:ahLst/>
            <a:cxnLst/>
            <a:rect l="l" t="t" r="r" b="b"/>
            <a:pathLst>
              <a:path w="8815" h="5371" extrusionOk="0">
                <a:moveTo>
                  <a:pt x="4437" y="1"/>
                </a:moveTo>
                <a:cubicBezTo>
                  <a:pt x="1226" y="1"/>
                  <a:pt x="1" y="3036"/>
                  <a:pt x="818" y="5371"/>
                </a:cubicBezTo>
                <a:lnTo>
                  <a:pt x="8114" y="5371"/>
                </a:lnTo>
                <a:cubicBezTo>
                  <a:pt x="8815" y="3036"/>
                  <a:pt x="7647" y="1"/>
                  <a:pt x="44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5"/>
          <p:cNvSpPr/>
          <p:nvPr/>
        </p:nvSpPr>
        <p:spPr>
          <a:xfrm>
            <a:off x="1380790" y="5157009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5"/>
          <p:cNvSpPr/>
          <p:nvPr/>
        </p:nvSpPr>
        <p:spPr>
          <a:xfrm>
            <a:off x="2094727" y="5199768"/>
            <a:ext cx="196418" cy="152690"/>
          </a:xfrm>
          <a:custGeom>
            <a:avLst/>
            <a:gdLst/>
            <a:ahLst/>
            <a:cxnLst/>
            <a:rect l="l" t="t" r="r" b="b"/>
            <a:pathLst>
              <a:path w="12842" h="9983" extrusionOk="0">
                <a:moveTo>
                  <a:pt x="6421" y="1"/>
                </a:moveTo>
                <a:cubicBezTo>
                  <a:pt x="0" y="1"/>
                  <a:pt x="0" y="9982"/>
                  <a:pt x="6421" y="9982"/>
                </a:cubicBezTo>
                <a:cubicBezTo>
                  <a:pt x="12842" y="9982"/>
                  <a:pt x="12842" y="1"/>
                  <a:pt x="64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5"/>
          <p:cNvSpPr/>
          <p:nvPr/>
        </p:nvSpPr>
        <p:spPr>
          <a:xfrm>
            <a:off x="882128" y="5218884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5"/>
          <p:cNvSpPr/>
          <p:nvPr/>
        </p:nvSpPr>
        <p:spPr>
          <a:xfrm>
            <a:off x="2000053" y="5513584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5"/>
          <p:cNvSpPr/>
          <p:nvPr/>
        </p:nvSpPr>
        <p:spPr>
          <a:xfrm>
            <a:off x="6384253" y="5037159"/>
            <a:ext cx="157156" cy="122329"/>
          </a:xfrm>
          <a:custGeom>
            <a:avLst/>
            <a:gdLst/>
            <a:ahLst/>
            <a:cxnLst/>
            <a:rect l="l" t="t" r="r" b="b"/>
            <a:pathLst>
              <a:path w="10275" h="7998" extrusionOk="0">
                <a:moveTo>
                  <a:pt x="5138" y="1"/>
                </a:moveTo>
                <a:cubicBezTo>
                  <a:pt x="1" y="1"/>
                  <a:pt x="1" y="7998"/>
                  <a:pt x="5138" y="7998"/>
                </a:cubicBezTo>
                <a:cubicBezTo>
                  <a:pt x="10274" y="7998"/>
                  <a:pt x="10274" y="1"/>
                  <a:pt x="5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5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5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5"/>
          <p:cNvSpPr/>
          <p:nvPr/>
        </p:nvSpPr>
        <p:spPr>
          <a:xfrm>
            <a:off x="8553321" y="6355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5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5"/>
          <p:cNvSpPr/>
          <p:nvPr/>
        </p:nvSpPr>
        <p:spPr>
          <a:xfrm>
            <a:off x="8420497" y="10825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5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5"/>
          <p:cNvSpPr/>
          <p:nvPr/>
        </p:nvSpPr>
        <p:spPr>
          <a:xfrm>
            <a:off x="6418896" y="3293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5"/>
          <p:cNvSpPr/>
          <p:nvPr/>
        </p:nvSpPr>
        <p:spPr>
          <a:xfrm>
            <a:off x="6762797" y="6355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5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5"/>
          <p:cNvSpPr/>
          <p:nvPr/>
        </p:nvSpPr>
        <p:spPr>
          <a:xfrm>
            <a:off x="6806843" y="8656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5"/>
          <p:cNvSpPr/>
          <p:nvPr/>
        </p:nvSpPr>
        <p:spPr>
          <a:xfrm>
            <a:off x="7835196" y="11968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5"/>
          <p:cNvSpPr/>
          <p:nvPr/>
        </p:nvSpPr>
        <p:spPr>
          <a:xfrm>
            <a:off x="8420493" y="13584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5"/>
          <p:cNvSpPr/>
          <p:nvPr/>
        </p:nvSpPr>
        <p:spPr>
          <a:xfrm>
            <a:off x="8014146" y="17528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5"/>
          <p:cNvSpPr/>
          <p:nvPr/>
        </p:nvSpPr>
        <p:spPr>
          <a:xfrm>
            <a:off x="76120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5"/>
          <p:cNvSpPr/>
          <p:nvPr/>
        </p:nvSpPr>
        <p:spPr>
          <a:xfrm>
            <a:off x="8948747" y="23954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5"/>
          <p:cNvSpPr/>
          <p:nvPr/>
        </p:nvSpPr>
        <p:spPr>
          <a:xfrm>
            <a:off x="5276493" y="96985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5"/>
          <p:cNvSpPr/>
          <p:nvPr/>
        </p:nvSpPr>
        <p:spPr>
          <a:xfrm>
            <a:off x="6205721" y="10251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5"/>
          <p:cNvSpPr/>
          <p:nvPr/>
        </p:nvSpPr>
        <p:spPr>
          <a:xfrm>
            <a:off x="5832510" y="6555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5"/>
          <p:cNvSpPr/>
          <p:nvPr/>
        </p:nvSpPr>
        <p:spPr>
          <a:xfrm>
            <a:off x="5466043" y="-34246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5"/>
          <p:cNvSpPr/>
          <p:nvPr/>
        </p:nvSpPr>
        <p:spPr>
          <a:xfrm>
            <a:off x="5404822" y="297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5"/>
          <p:cNvSpPr/>
          <p:nvPr/>
        </p:nvSpPr>
        <p:spPr>
          <a:xfrm>
            <a:off x="8420496" y="26808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5"/>
          <p:cNvSpPr/>
          <p:nvPr/>
        </p:nvSpPr>
        <p:spPr>
          <a:xfrm>
            <a:off x="8390072" y="2257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5"/>
          <p:cNvSpPr/>
          <p:nvPr/>
        </p:nvSpPr>
        <p:spPr>
          <a:xfrm>
            <a:off x="5053396" y="6794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5"/>
          <p:cNvSpPr/>
          <p:nvPr/>
        </p:nvSpPr>
        <p:spPr>
          <a:xfrm>
            <a:off x="6806846" y="16645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5"/>
          <p:cNvSpPr/>
          <p:nvPr/>
        </p:nvSpPr>
        <p:spPr>
          <a:xfrm>
            <a:off x="63317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5"/>
          <p:cNvSpPr/>
          <p:nvPr/>
        </p:nvSpPr>
        <p:spPr>
          <a:xfrm>
            <a:off x="7817562" y="2860251"/>
            <a:ext cx="632984" cy="2275697"/>
          </a:xfrm>
          <a:custGeom>
            <a:avLst/>
            <a:gdLst/>
            <a:ahLst/>
            <a:cxnLst/>
            <a:rect l="l" t="t" r="r" b="b"/>
            <a:pathLst>
              <a:path w="41385" h="148787" extrusionOk="0">
                <a:moveTo>
                  <a:pt x="0" y="1"/>
                </a:moveTo>
                <a:lnTo>
                  <a:pt x="0" y="1"/>
                </a:lnTo>
                <a:cubicBezTo>
                  <a:pt x="14651" y="42961"/>
                  <a:pt x="22298" y="87965"/>
                  <a:pt x="22706" y="133377"/>
                </a:cubicBezTo>
                <a:cubicBezTo>
                  <a:pt x="17103" y="139156"/>
                  <a:pt x="21189" y="148787"/>
                  <a:pt x="29244" y="148787"/>
                </a:cubicBezTo>
                <a:cubicBezTo>
                  <a:pt x="37241" y="148787"/>
                  <a:pt x="41385" y="139156"/>
                  <a:pt x="35781" y="133377"/>
                </a:cubicBezTo>
                <a:lnTo>
                  <a:pt x="35781" y="133319"/>
                </a:lnTo>
                <a:cubicBezTo>
                  <a:pt x="31112" y="87265"/>
                  <a:pt x="19029" y="4226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5"/>
          <p:cNvSpPr/>
          <p:nvPr/>
        </p:nvSpPr>
        <p:spPr>
          <a:xfrm>
            <a:off x="6595354" y="2860251"/>
            <a:ext cx="632999" cy="2275697"/>
          </a:xfrm>
          <a:custGeom>
            <a:avLst/>
            <a:gdLst/>
            <a:ahLst/>
            <a:cxnLst/>
            <a:rect l="l" t="t" r="r" b="b"/>
            <a:pathLst>
              <a:path w="41386" h="148787" extrusionOk="0">
                <a:moveTo>
                  <a:pt x="1" y="1"/>
                </a:moveTo>
                <a:cubicBezTo>
                  <a:pt x="14651" y="42961"/>
                  <a:pt x="22298" y="87965"/>
                  <a:pt x="22707" y="133377"/>
                </a:cubicBezTo>
                <a:cubicBezTo>
                  <a:pt x="17103" y="139156"/>
                  <a:pt x="21189" y="148787"/>
                  <a:pt x="29244" y="148787"/>
                </a:cubicBezTo>
                <a:cubicBezTo>
                  <a:pt x="37299" y="148787"/>
                  <a:pt x="41385" y="139156"/>
                  <a:pt x="35782" y="133377"/>
                </a:cubicBezTo>
                <a:lnTo>
                  <a:pt x="35782" y="133319"/>
                </a:lnTo>
                <a:cubicBezTo>
                  <a:pt x="31112" y="87265"/>
                  <a:pt x="19029" y="42261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5"/>
          <p:cNvSpPr/>
          <p:nvPr/>
        </p:nvSpPr>
        <p:spPr>
          <a:xfrm>
            <a:off x="7106910" y="2547789"/>
            <a:ext cx="779403" cy="2780126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9" name="Google Shape;1969;p26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1970" name="Google Shape;1970;p26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6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6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6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6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6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6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6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6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6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6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6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6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6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6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6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6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6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6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6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6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6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6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6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6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6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6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6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6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6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6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6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6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6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6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6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6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6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6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6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6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6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26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6"/>
          <p:cNvSpPr/>
          <p:nvPr/>
        </p:nvSpPr>
        <p:spPr>
          <a:xfrm>
            <a:off x="6117272" y="701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6"/>
          <p:cNvSpPr/>
          <p:nvPr/>
        </p:nvSpPr>
        <p:spPr>
          <a:xfrm>
            <a:off x="6824247" y="957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6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6"/>
          <p:cNvSpPr/>
          <p:nvPr/>
        </p:nvSpPr>
        <p:spPr>
          <a:xfrm>
            <a:off x="6418896" y="3293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6"/>
          <p:cNvSpPr/>
          <p:nvPr/>
        </p:nvSpPr>
        <p:spPr>
          <a:xfrm>
            <a:off x="8553321" y="6355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6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6"/>
          <p:cNvSpPr/>
          <p:nvPr/>
        </p:nvSpPr>
        <p:spPr>
          <a:xfrm>
            <a:off x="7234097" y="8371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6"/>
          <p:cNvSpPr/>
          <p:nvPr/>
        </p:nvSpPr>
        <p:spPr>
          <a:xfrm>
            <a:off x="8420497" y="10825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6"/>
          <p:cNvSpPr/>
          <p:nvPr/>
        </p:nvSpPr>
        <p:spPr>
          <a:xfrm>
            <a:off x="7835196" y="11968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6"/>
          <p:cNvSpPr/>
          <p:nvPr/>
        </p:nvSpPr>
        <p:spPr>
          <a:xfrm>
            <a:off x="8420493" y="1358408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6"/>
          <p:cNvSpPr/>
          <p:nvPr/>
        </p:nvSpPr>
        <p:spPr>
          <a:xfrm>
            <a:off x="7612097" y="1587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6"/>
          <p:cNvSpPr/>
          <p:nvPr/>
        </p:nvSpPr>
        <p:spPr>
          <a:xfrm>
            <a:off x="8014146" y="17528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6"/>
          <p:cNvSpPr/>
          <p:nvPr/>
        </p:nvSpPr>
        <p:spPr>
          <a:xfrm>
            <a:off x="268910" y="17876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6"/>
          <p:cNvSpPr/>
          <p:nvPr/>
        </p:nvSpPr>
        <p:spPr>
          <a:xfrm>
            <a:off x="-287107" y="21020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6"/>
          <p:cNvSpPr/>
          <p:nvPr/>
        </p:nvSpPr>
        <p:spPr>
          <a:xfrm>
            <a:off x="8390072" y="22570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6"/>
          <p:cNvSpPr/>
          <p:nvPr/>
        </p:nvSpPr>
        <p:spPr>
          <a:xfrm>
            <a:off x="8948747" y="23954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6"/>
          <p:cNvSpPr/>
          <p:nvPr/>
        </p:nvSpPr>
        <p:spPr>
          <a:xfrm>
            <a:off x="683121" y="25313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6"/>
          <p:cNvSpPr/>
          <p:nvPr/>
        </p:nvSpPr>
        <p:spPr>
          <a:xfrm>
            <a:off x="8420496" y="26808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6"/>
          <p:cNvSpPr/>
          <p:nvPr/>
        </p:nvSpPr>
        <p:spPr>
          <a:xfrm>
            <a:off x="268910" y="31708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6"/>
          <p:cNvSpPr/>
          <p:nvPr/>
        </p:nvSpPr>
        <p:spPr>
          <a:xfrm>
            <a:off x="578643" y="320685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6"/>
          <p:cNvSpPr/>
          <p:nvPr/>
        </p:nvSpPr>
        <p:spPr>
          <a:xfrm>
            <a:off x="8861672" y="3250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6"/>
          <p:cNvSpPr/>
          <p:nvPr/>
        </p:nvSpPr>
        <p:spPr>
          <a:xfrm>
            <a:off x="120871" y="37137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6"/>
          <p:cNvSpPr/>
          <p:nvPr/>
        </p:nvSpPr>
        <p:spPr>
          <a:xfrm>
            <a:off x="642885" y="41100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27"/>
          <p:cNvSpPr/>
          <p:nvPr/>
        </p:nvSpPr>
        <p:spPr>
          <a:xfrm>
            <a:off x="3702768" y="3294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7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7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7"/>
          <p:cNvSpPr/>
          <p:nvPr/>
        </p:nvSpPr>
        <p:spPr>
          <a:xfrm>
            <a:off x="6061243" y="8974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7"/>
          <p:cNvSpPr/>
          <p:nvPr/>
        </p:nvSpPr>
        <p:spPr>
          <a:xfrm>
            <a:off x="7151471" y="89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7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7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7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7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7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7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7"/>
          <p:cNvSpPr/>
          <p:nvPr/>
        </p:nvSpPr>
        <p:spPr>
          <a:xfrm>
            <a:off x="5066431" y="-5806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7"/>
          <p:cNvSpPr/>
          <p:nvPr/>
        </p:nvSpPr>
        <p:spPr>
          <a:xfrm>
            <a:off x="6030797" y="-1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7"/>
          <p:cNvSpPr/>
          <p:nvPr/>
        </p:nvSpPr>
        <p:spPr>
          <a:xfrm>
            <a:off x="6030796" y="4674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7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7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7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7"/>
          <p:cNvSpPr/>
          <p:nvPr/>
        </p:nvSpPr>
        <p:spPr>
          <a:xfrm>
            <a:off x="7582897" y="1364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7"/>
          <p:cNvSpPr/>
          <p:nvPr/>
        </p:nvSpPr>
        <p:spPr>
          <a:xfrm>
            <a:off x="8655721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7"/>
          <p:cNvSpPr/>
          <p:nvPr/>
        </p:nvSpPr>
        <p:spPr>
          <a:xfrm>
            <a:off x="4760971" y="779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7"/>
          <p:cNvSpPr/>
          <p:nvPr/>
        </p:nvSpPr>
        <p:spPr>
          <a:xfrm>
            <a:off x="5413060" y="8656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7"/>
          <p:cNvSpPr/>
          <p:nvPr/>
        </p:nvSpPr>
        <p:spPr>
          <a:xfrm>
            <a:off x="4751060" y="2979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7"/>
          <p:cNvSpPr/>
          <p:nvPr/>
        </p:nvSpPr>
        <p:spPr>
          <a:xfrm>
            <a:off x="5687546" y="11464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7"/>
          <p:cNvSpPr/>
          <p:nvPr/>
        </p:nvSpPr>
        <p:spPr>
          <a:xfrm>
            <a:off x="3421921" y="-93469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7"/>
          <p:cNvSpPr/>
          <p:nvPr/>
        </p:nvSpPr>
        <p:spPr>
          <a:xfrm>
            <a:off x="3421935" y="3553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7"/>
          <p:cNvSpPr/>
          <p:nvPr/>
        </p:nvSpPr>
        <p:spPr>
          <a:xfrm>
            <a:off x="4069247" y="530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8" name="Google Shape;2088;p27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2089" name="Google Shape;2089;p27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7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Google Shape;2157;p28"/>
          <p:cNvGrpSpPr/>
          <p:nvPr/>
        </p:nvGrpSpPr>
        <p:grpSpPr>
          <a:xfrm>
            <a:off x="-70147" y="2547789"/>
            <a:ext cx="9218564" cy="3205111"/>
            <a:chOff x="-70147" y="1938189"/>
            <a:chExt cx="9218564" cy="3205111"/>
          </a:xfrm>
        </p:grpSpPr>
        <p:sp>
          <p:nvSpPr>
            <p:cNvPr id="2158" name="Google Shape;2158;p28"/>
            <p:cNvSpPr/>
            <p:nvPr/>
          </p:nvSpPr>
          <p:spPr>
            <a:xfrm>
              <a:off x="-100" y="4187200"/>
              <a:ext cx="66072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8707950" y="4187200"/>
              <a:ext cx="4359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8712517" y="4012525"/>
              <a:ext cx="4359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8712517" y="4126050"/>
              <a:ext cx="4359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 rot="-1081970">
              <a:off x="1495983" y="49054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8"/>
            <p:cNvSpPr/>
            <p:nvPr/>
          </p:nvSpPr>
          <p:spPr>
            <a:xfrm>
              <a:off x="7817562" y="2250651"/>
              <a:ext cx="632984" cy="2275697"/>
            </a:xfrm>
            <a:custGeom>
              <a:avLst/>
              <a:gdLst/>
              <a:ahLst/>
              <a:cxnLst/>
              <a:rect l="l" t="t" r="r" b="b"/>
              <a:pathLst>
                <a:path w="41385" h="148787" extrusionOk="0">
                  <a:moveTo>
                    <a:pt x="0" y="1"/>
                  </a:moveTo>
                  <a:lnTo>
                    <a:pt x="0" y="1"/>
                  </a:lnTo>
                  <a:cubicBezTo>
                    <a:pt x="14651" y="42961"/>
                    <a:pt x="22298" y="87965"/>
                    <a:pt x="22706" y="133377"/>
                  </a:cubicBezTo>
                  <a:cubicBezTo>
                    <a:pt x="17103" y="139156"/>
                    <a:pt x="21189" y="148787"/>
                    <a:pt x="29244" y="148787"/>
                  </a:cubicBezTo>
                  <a:cubicBezTo>
                    <a:pt x="37241" y="148787"/>
                    <a:pt x="41385" y="139156"/>
                    <a:pt x="35781" y="133377"/>
                  </a:cubicBezTo>
                  <a:lnTo>
                    <a:pt x="35781" y="133319"/>
                  </a:lnTo>
                  <a:cubicBezTo>
                    <a:pt x="31112" y="87265"/>
                    <a:pt x="19029" y="4226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8"/>
            <p:cNvSpPr/>
            <p:nvPr/>
          </p:nvSpPr>
          <p:spPr>
            <a:xfrm>
              <a:off x="6595354" y="2250651"/>
              <a:ext cx="632999" cy="2275697"/>
            </a:xfrm>
            <a:custGeom>
              <a:avLst/>
              <a:gdLst/>
              <a:ahLst/>
              <a:cxnLst/>
              <a:rect l="l" t="t" r="r" b="b"/>
              <a:pathLst>
                <a:path w="41386" h="148787" extrusionOk="0">
                  <a:moveTo>
                    <a:pt x="1" y="1"/>
                  </a:moveTo>
                  <a:cubicBezTo>
                    <a:pt x="14651" y="42961"/>
                    <a:pt x="22298" y="87965"/>
                    <a:pt x="22707" y="133377"/>
                  </a:cubicBezTo>
                  <a:cubicBezTo>
                    <a:pt x="17103" y="139156"/>
                    <a:pt x="21189" y="148787"/>
                    <a:pt x="29244" y="148787"/>
                  </a:cubicBezTo>
                  <a:cubicBezTo>
                    <a:pt x="37299" y="148787"/>
                    <a:pt x="41385" y="139156"/>
                    <a:pt x="35782" y="133377"/>
                  </a:cubicBezTo>
                  <a:lnTo>
                    <a:pt x="35782" y="133319"/>
                  </a:lnTo>
                  <a:cubicBezTo>
                    <a:pt x="31112" y="87265"/>
                    <a:pt x="19029" y="422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8"/>
            <p:cNvSpPr/>
            <p:nvPr/>
          </p:nvSpPr>
          <p:spPr>
            <a:xfrm>
              <a:off x="7106910" y="1938189"/>
              <a:ext cx="779403" cy="2780126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8"/>
            <p:cNvSpPr/>
            <p:nvPr/>
          </p:nvSpPr>
          <p:spPr>
            <a:xfrm>
              <a:off x="6492694" y="4189766"/>
              <a:ext cx="2243547" cy="953490"/>
            </a:xfrm>
            <a:custGeom>
              <a:avLst/>
              <a:gdLst/>
              <a:ahLst/>
              <a:cxnLst/>
              <a:rect l="l" t="t" r="r" b="b"/>
              <a:pathLst>
                <a:path w="146685" h="62340" extrusionOk="0">
                  <a:moveTo>
                    <a:pt x="0" y="0"/>
                  </a:moveTo>
                  <a:lnTo>
                    <a:pt x="0" y="62340"/>
                  </a:lnTo>
                  <a:lnTo>
                    <a:pt x="146684" y="62340"/>
                  </a:lnTo>
                  <a:lnTo>
                    <a:pt x="146684" y="0"/>
                  </a:lnTo>
                  <a:lnTo>
                    <a:pt x="86738" y="0"/>
                  </a:lnTo>
                  <a:cubicBezTo>
                    <a:pt x="87205" y="3794"/>
                    <a:pt x="87614" y="7589"/>
                    <a:pt x="88022" y="11383"/>
                  </a:cubicBezTo>
                  <a:cubicBezTo>
                    <a:pt x="98646" y="22006"/>
                    <a:pt x="91349" y="40218"/>
                    <a:pt x="76290" y="40568"/>
                  </a:cubicBezTo>
                  <a:cubicBezTo>
                    <a:pt x="76144" y="40571"/>
                    <a:pt x="75999" y="40573"/>
                    <a:pt x="75855" y="40573"/>
                  </a:cubicBezTo>
                  <a:cubicBezTo>
                    <a:pt x="61075" y="40573"/>
                    <a:pt x="53215" y="22949"/>
                    <a:pt x="63215" y="11966"/>
                  </a:cubicBezTo>
                  <a:cubicBezTo>
                    <a:pt x="63157" y="7939"/>
                    <a:pt x="62981" y="3970"/>
                    <a:pt x="62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8"/>
            <p:cNvSpPr/>
            <p:nvPr/>
          </p:nvSpPr>
          <p:spPr>
            <a:xfrm>
              <a:off x="6492705" y="47129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8"/>
            <p:cNvSpPr/>
            <p:nvPr/>
          </p:nvSpPr>
          <p:spPr>
            <a:xfrm>
              <a:off x="6831937" y="486649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8"/>
            <p:cNvSpPr/>
            <p:nvPr/>
          </p:nvSpPr>
          <p:spPr>
            <a:xfrm>
              <a:off x="7006927" y="44370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8"/>
            <p:cNvSpPr/>
            <p:nvPr/>
          </p:nvSpPr>
          <p:spPr>
            <a:xfrm>
              <a:off x="6662315" y="427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8"/>
            <p:cNvSpPr/>
            <p:nvPr/>
          </p:nvSpPr>
          <p:spPr>
            <a:xfrm>
              <a:off x="7131015" y="4697759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8"/>
            <p:cNvSpPr/>
            <p:nvPr/>
          </p:nvSpPr>
          <p:spPr>
            <a:xfrm>
              <a:off x="7336351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8"/>
            <p:cNvSpPr/>
            <p:nvPr/>
          </p:nvSpPr>
          <p:spPr>
            <a:xfrm>
              <a:off x="7705067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8"/>
            <p:cNvSpPr/>
            <p:nvPr/>
          </p:nvSpPr>
          <p:spPr>
            <a:xfrm>
              <a:off x="8027363" y="45977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8"/>
            <p:cNvSpPr/>
            <p:nvPr/>
          </p:nvSpPr>
          <p:spPr>
            <a:xfrm>
              <a:off x="8034506" y="435403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8"/>
            <p:cNvSpPr/>
            <p:nvPr/>
          </p:nvSpPr>
          <p:spPr>
            <a:xfrm>
              <a:off x="8367509" y="4340636"/>
              <a:ext cx="275876" cy="214283"/>
            </a:xfrm>
            <a:custGeom>
              <a:avLst/>
              <a:gdLst/>
              <a:ahLst/>
              <a:cxnLst/>
              <a:rect l="l" t="t" r="r" b="b"/>
              <a:pathLst>
                <a:path w="18037" h="14010" extrusionOk="0">
                  <a:moveTo>
                    <a:pt x="9048" y="1"/>
                  </a:moveTo>
                  <a:cubicBezTo>
                    <a:pt x="0" y="1"/>
                    <a:pt x="0" y="14010"/>
                    <a:pt x="9048" y="14010"/>
                  </a:cubicBezTo>
                  <a:cubicBezTo>
                    <a:pt x="18037" y="14010"/>
                    <a:pt x="18037" y="1"/>
                    <a:pt x="9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8"/>
            <p:cNvSpPr/>
            <p:nvPr/>
          </p:nvSpPr>
          <p:spPr>
            <a:xfrm>
              <a:off x="8454109" y="468347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8"/>
            <p:cNvSpPr/>
            <p:nvPr/>
          </p:nvSpPr>
          <p:spPr>
            <a:xfrm>
              <a:off x="8211270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8"/>
            <p:cNvSpPr/>
            <p:nvPr/>
          </p:nvSpPr>
          <p:spPr>
            <a:xfrm>
              <a:off x="7987183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8"/>
            <p:cNvSpPr/>
            <p:nvPr/>
          </p:nvSpPr>
          <p:spPr>
            <a:xfrm>
              <a:off x="7201540" y="426832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8"/>
            <p:cNvSpPr/>
            <p:nvPr/>
          </p:nvSpPr>
          <p:spPr>
            <a:xfrm>
              <a:off x="6492694" y="4012100"/>
              <a:ext cx="960633" cy="177682"/>
            </a:xfrm>
            <a:custGeom>
              <a:avLst/>
              <a:gdLst/>
              <a:ahLst/>
              <a:cxnLst/>
              <a:rect l="l" t="t" r="r" b="b"/>
              <a:pathLst>
                <a:path w="62807" h="11617" extrusionOk="0">
                  <a:moveTo>
                    <a:pt x="0" y="1"/>
                  </a:moveTo>
                  <a:lnTo>
                    <a:pt x="0" y="11616"/>
                  </a:lnTo>
                  <a:lnTo>
                    <a:pt x="62806" y="11616"/>
                  </a:lnTo>
                  <a:cubicBezTo>
                    <a:pt x="62631" y="7764"/>
                    <a:pt x="62398" y="3911"/>
                    <a:pt x="6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8"/>
            <p:cNvSpPr/>
            <p:nvPr/>
          </p:nvSpPr>
          <p:spPr>
            <a:xfrm>
              <a:off x="6492694" y="4126384"/>
              <a:ext cx="960633" cy="63398"/>
            </a:xfrm>
            <a:custGeom>
              <a:avLst/>
              <a:gdLst/>
              <a:ahLst/>
              <a:cxnLst/>
              <a:rect l="l" t="t" r="r" b="b"/>
              <a:pathLst>
                <a:path w="62807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62806" y="4144"/>
                  </a:lnTo>
                  <a:lnTo>
                    <a:pt x="62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8"/>
            <p:cNvSpPr/>
            <p:nvPr/>
          </p:nvSpPr>
          <p:spPr>
            <a:xfrm>
              <a:off x="7795246" y="4012100"/>
              <a:ext cx="940994" cy="177682"/>
            </a:xfrm>
            <a:custGeom>
              <a:avLst/>
              <a:gdLst/>
              <a:ahLst/>
              <a:cxnLst/>
              <a:rect l="l" t="t" r="r" b="b"/>
              <a:pathLst>
                <a:path w="61523" h="11617" extrusionOk="0">
                  <a:moveTo>
                    <a:pt x="0" y="1"/>
                  </a:moveTo>
                  <a:cubicBezTo>
                    <a:pt x="584" y="3853"/>
                    <a:pt x="1109" y="7706"/>
                    <a:pt x="1576" y="11616"/>
                  </a:cubicBezTo>
                  <a:lnTo>
                    <a:pt x="61522" y="11616"/>
                  </a:lnTo>
                  <a:lnTo>
                    <a:pt x="61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8"/>
            <p:cNvSpPr/>
            <p:nvPr/>
          </p:nvSpPr>
          <p:spPr>
            <a:xfrm>
              <a:off x="7811306" y="4126384"/>
              <a:ext cx="924935" cy="63398"/>
            </a:xfrm>
            <a:custGeom>
              <a:avLst/>
              <a:gdLst/>
              <a:ahLst/>
              <a:cxnLst/>
              <a:rect l="l" t="t" r="r" b="b"/>
              <a:pathLst>
                <a:path w="60473" h="4145" extrusionOk="0">
                  <a:moveTo>
                    <a:pt x="1" y="0"/>
                  </a:moveTo>
                  <a:lnTo>
                    <a:pt x="526" y="4144"/>
                  </a:lnTo>
                  <a:lnTo>
                    <a:pt x="60472" y="4144"/>
                  </a:lnTo>
                  <a:lnTo>
                    <a:pt x="60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8"/>
            <p:cNvSpPr/>
            <p:nvPr/>
          </p:nvSpPr>
          <p:spPr>
            <a:xfrm>
              <a:off x="0" y="4012100"/>
              <a:ext cx="64995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0" y="4125625"/>
              <a:ext cx="64995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8"/>
            <p:cNvSpPr/>
            <p:nvPr/>
          </p:nvSpPr>
          <p:spPr>
            <a:xfrm>
              <a:off x="4553755" y="45901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5025574" y="4773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8"/>
            <p:cNvSpPr/>
            <p:nvPr/>
          </p:nvSpPr>
          <p:spPr>
            <a:xfrm>
              <a:off x="5065302" y="44370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4723515" y="42904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5308903" y="42866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8"/>
            <p:cNvSpPr/>
            <p:nvPr/>
          </p:nvSpPr>
          <p:spPr>
            <a:xfrm>
              <a:off x="5394726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8"/>
            <p:cNvSpPr/>
            <p:nvPr/>
          </p:nvSpPr>
          <p:spPr>
            <a:xfrm>
              <a:off x="5763442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8"/>
            <p:cNvSpPr/>
            <p:nvPr/>
          </p:nvSpPr>
          <p:spPr>
            <a:xfrm>
              <a:off x="5653201" y="44013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8"/>
            <p:cNvSpPr/>
            <p:nvPr/>
          </p:nvSpPr>
          <p:spPr>
            <a:xfrm>
              <a:off x="6132969" y="42748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8"/>
            <p:cNvSpPr/>
            <p:nvPr/>
          </p:nvSpPr>
          <p:spPr>
            <a:xfrm>
              <a:off x="6095709" y="46437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8"/>
            <p:cNvSpPr/>
            <p:nvPr/>
          </p:nvSpPr>
          <p:spPr>
            <a:xfrm>
              <a:off x="6269645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8"/>
            <p:cNvSpPr/>
            <p:nvPr/>
          </p:nvSpPr>
          <p:spPr>
            <a:xfrm>
              <a:off x="6045558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8"/>
            <p:cNvSpPr/>
            <p:nvPr/>
          </p:nvSpPr>
          <p:spPr>
            <a:xfrm>
              <a:off x="5470153" y="46664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8"/>
            <p:cNvSpPr/>
            <p:nvPr/>
          </p:nvSpPr>
          <p:spPr>
            <a:xfrm>
              <a:off x="4750164" y="49173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8"/>
            <p:cNvSpPr/>
            <p:nvPr/>
          </p:nvSpPr>
          <p:spPr>
            <a:xfrm>
              <a:off x="4318467" y="47129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8"/>
            <p:cNvSpPr/>
            <p:nvPr/>
          </p:nvSpPr>
          <p:spPr>
            <a:xfrm>
              <a:off x="2571992" y="46513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8"/>
            <p:cNvSpPr/>
            <p:nvPr/>
          </p:nvSpPr>
          <p:spPr>
            <a:xfrm>
              <a:off x="2811162" y="48361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8"/>
            <p:cNvSpPr/>
            <p:nvPr/>
          </p:nvSpPr>
          <p:spPr>
            <a:xfrm>
              <a:off x="2932539" y="43540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8"/>
            <p:cNvSpPr/>
            <p:nvPr/>
          </p:nvSpPr>
          <p:spPr>
            <a:xfrm>
              <a:off x="2440128" y="43096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8"/>
            <p:cNvSpPr/>
            <p:nvPr/>
          </p:nvSpPr>
          <p:spPr>
            <a:xfrm>
              <a:off x="3425528" y="43388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8"/>
            <p:cNvSpPr/>
            <p:nvPr/>
          </p:nvSpPr>
          <p:spPr>
            <a:xfrm>
              <a:off x="3220488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3589205" y="48736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8"/>
            <p:cNvSpPr/>
            <p:nvPr/>
          </p:nvSpPr>
          <p:spPr>
            <a:xfrm>
              <a:off x="3904288" y="46144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8"/>
            <p:cNvSpPr/>
            <p:nvPr/>
          </p:nvSpPr>
          <p:spPr>
            <a:xfrm>
              <a:off x="3827581" y="43253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8"/>
            <p:cNvSpPr/>
            <p:nvPr/>
          </p:nvSpPr>
          <p:spPr>
            <a:xfrm>
              <a:off x="3146234" y="46144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8"/>
            <p:cNvSpPr/>
            <p:nvPr/>
          </p:nvSpPr>
          <p:spPr>
            <a:xfrm>
              <a:off x="4280170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8"/>
            <p:cNvSpPr/>
            <p:nvPr/>
          </p:nvSpPr>
          <p:spPr>
            <a:xfrm>
              <a:off x="3871321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8"/>
            <p:cNvSpPr/>
            <p:nvPr/>
          </p:nvSpPr>
          <p:spPr>
            <a:xfrm>
              <a:off x="4300990" y="43897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8"/>
            <p:cNvSpPr/>
            <p:nvPr/>
          </p:nvSpPr>
          <p:spPr>
            <a:xfrm>
              <a:off x="2272427" y="49628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8"/>
            <p:cNvSpPr/>
            <p:nvPr/>
          </p:nvSpPr>
          <p:spPr>
            <a:xfrm>
              <a:off x="3628478" y="46040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1644767" y="4731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-8" y="46220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185212" y="48870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344014" y="44473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-70147" y="42904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648903" y="43075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639688" y="49352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1083230" y="47888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722363" y="42717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1142106" y="43132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540434" y="46717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594695" y="49611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185846" y="50611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380790" y="45474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2094727" y="45901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882128" y="46092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2000053" y="49039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6384253" y="44275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28"/>
          <p:cNvSpPr/>
          <p:nvPr/>
        </p:nvSpPr>
        <p:spPr>
          <a:xfrm flipH="1">
            <a:off x="338896" y="22946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8"/>
          <p:cNvSpPr/>
          <p:nvPr/>
        </p:nvSpPr>
        <p:spPr>
          <a:xfrm flipH="1">
            <a:off x="-250332" y="769721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8"/>
          <p:cNvSpPr/>
          <p:nvPr/>
        </p:nvSpPr>
        <p:spPr>
          <a:xfrm flipH="1">
            <a:off x="838567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8"/>
          <p:cNvSpPr/>
          <p:nvPr/>
        </p:nvSpPr>
        <p:spPr>
          <a:xfrm flipH="1">
            <a:off x="636821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8"/>
          <p:cNvSpPr/>
          <p:nvPr/>
        </p:nvSpPr>
        <p:spPr>
          <a:xfrm flipH="1">
            <a:off x="-4" y="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8"/>
          <p:cNvSpPr/>
          <p:nvPr/>
        </p:nvSpPr>
        <p:spPr>
          <a:xfrm flipH="1">
            <a:off x="110117" y="32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8"/>
          <p:cNvSpPr/>
          <p:nvPr/>
        </p:nvSpPr>
        <p:spPr>
          <a:xfrm flipH="1">
            <a:off x="116117" y="17153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8"/>
          <p:cNvSpPr/>
          <p:nvPr/>
        </p:nvSpPr>
        <p:spPr>
          <a:xfrm flipH="1">
            <a:off x="931668" y="-188642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8"/>
          <p:cNvSpPr/>
          <p:nvPr/>
        </p:nvSpPr>
        <p:spPr>
          <a:xfrm flipH="1">
            <a:off x="1959442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8"/>
          <p:cNvSpPr/>
          <p:nvPr/>
        </p:nvSpPr>
        <p:spPr>
          <a:xfrm flipH="1">
            <a:off x="1574321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8"/>
          <p:cNvSpPr/>
          <p:nvPr/>
        </p:nvSpPr>
        <p:spPr>
          <a:xfrm flipH="1">
            <a:off x="2925892" y="226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8"/>
          <p:cNvSpPr/>
          <p:nvPr/>
        </p:nvSpPr>
        <p:spPr>
          <a:xfrm flipH="1">
            <a:off x="2667221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8"/>
          <p:cNvSpPr/>
          <p:nvPr/>
        </p:nvSpPr>
        <p:spPr>
          <a:xfrm flipH="1">
            <a:off x="2338121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621100" y="1085150"/>
            <a:ext cx="790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0" name="Google Shape;210;p4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211" name="Google Shape;211;p4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311488" y="3299025"/>
            <a:ext cx="2997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5"/>
          <p:cNvSpPr txBox="1">
            <a:spLocks noGrp="1"/>
          </p:cNvSpPr>
          <p:nvPr>
            <p:ph type="subTitle" idx="2"/>
          </p:nvPr>
        </p:nvSpPr>
        <p:spPr>
          <a:xfrm>
            <a:off x="1311454" y="3612050"/>
            <a:ext cx="29976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5"/>
          <p:cNvSpPr txBox="1">
            <a:spLocks noGrp="1"/>
          </p:cNvSpPr>
          <p:nvPr>
            <p:ph type="subTitle" idx="3"/>
          </p:nvPr>
        </p:nvSpPr>
        <p:spPr>
          <a:xfrm>
            <a:off x="4834958" y="3299025"/>
            <a:ext cx="2997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subTitle" idx="4"/>
          </p:nvPr>
        </p:nvSpPr>
        <p:spPr>
          <a:xfrm>
            <a:off x="4834925" y="3612050"/>
            <a:ext cx="29976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7432318" y="1716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"/>
          <p:cNvSpPr/>
          <p:nvPr/>
        </p:nvSpPr>
        <p:spPr>
          <a:xfrm>
            <a:off x="8522893" y="2880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"/>
          <p:cNvSpPr/>
          <p:nvPr/>
        </p:nvSpPr>
        <p:spPr>
          <a:xfrm>
            <a:off x="8422922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7151471" y="89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5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/>
          <p:nvPr/>
        </p:nvSpPr>
        <p:spPr>
          <a:xfrm>
            <a:off x="8359247" y="247951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"/>
          <p:cNvSpPr/>
          <p:nvPr/>
        </p:nvSpPr>
        <p:spPr>
          <a:xfrm>
            <a:off x="8492071" y="36856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"/>
          <p:cNvSpPr/>
          <p:nvPr/>
        </p:nvSpPr>
        <p:spPr>
          <a:xfrm>
            <a:off x="8037371" y="28473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"/>
          <p:cNvSpPr/>
          <p:nvPr/>
        </p:nvSpPr>
        <p:spPr>
          <a:xfrm>
            <a:off x="6742297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5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"/>
          <p:cNvSpPr/>
          <p:nvPr/>
        </p:nvSpPr>
        <p:spPr>
          <a:xfrm>
            <a:off x="7582897" y="1364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"/>
          <p:cNvSpPr/>
          <p:nvPr/>
        </p:nvSpPr>
        <p:spPr>
          <a:xfrm>
            <a:off x="6403108" y="38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8772696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"/>
          <p:cNvSpPr/>
          <p:nvPr/>
        </p:nvSpPr>
        <p:spPr>
          <a:xfrm>
            <a:off x="8807147" y="2404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6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308" name="Google Shape;308;p6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6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8348908" y="10827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"/>
          <p:cNvSpPr/>
          <p:nvPr/>
        </p:nvSpPr>
        <p:spPr>
          <a:xfrm>
            <a:off x="8422922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5222071" y="1688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"/>
          <p:cNvSpPr/>
          <p:nvPr/>
        </p:nvSpPr>
        <p:spPr>
          <a:xfrm>
            <a:off x="7302046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6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7901872" y="6798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5773622" y="799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"/>
          <p:cNvSpPr/>
          <p:nvPr/>
        </p:nvSpPr>
        <p:spPr>
          <a:xfrm>
            <a:off x="6039796" y="226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"/>
          <p:cNvSpPr/>
          <p:nvPr/>
        </p:nvSpPr>
        <p:spPr>
          <a:xfrm>
            <a:off x="6525996" y="7999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9053547" y="5394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70713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"/>
          <p:cNvSpPr/>
          <p:nvPr/>
        </p:nvSpPr>
        <p:spPr>
          <a:xfrm>
            <a:off x="8846710" y="24516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"/>
          <p:cNvSpPr/>
          <p:nvPr/>
        </p:nvSpPr>
        <p:spPr>
          <a:xfrm>
            <a:off x="8772696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>
            <a:spLocks noGrp="1"/>
          </p:cNvSpPr>
          <p:nvPr>
            <p:ph type="subTitle" idx="1"/>
          </p:nvPr>
        </p:nvSpPr>
        <p:spPr>
          <a:xfrm>
            <a:off x="1508250" y="1321450"/>
            <a:ext cx="6127500" cy="2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94" name="Google Shape;394;p7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395" name="Google Shape;395;p7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7"/>
          <p:cNvSpPr/>
          <p:nvPr/>
        </p:nvSpPr>
        <p:spPr>
          <a:xfrm>
            <a:off x="7432318" y="1716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"/>
          <p:cNvSpPr/>
          <p:nvPr/>
        </p:nvSpPr>
        <p:spPr>
          <a:xfrm>
            <a:off x="7744918" y="-18864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7"/>
          <p:cNvSpPr/>
          <p:nvPr/>
        </p:nvSpPr>
        <p:spPr>
          <a:xfrm>
            <a:off x="8037371" y="1072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"/>
          <p:cNvSpPr/>
          <p:nvPr/>
        </p:nvSpPr>
        <p:spPr>
          <a:xfrm>
            <a:off x="8422922" y="2032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7"/>
          <p:cNvSpPr/>
          <p:nvPr/>
        </p:nvSpPr>
        <p:spPr>
          <a:xfrm>
            <a:off x="8772706" y="845946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"/>
          <p:cNvSpPr/>
          <p:nvPr/>
        </p:nvSpPr>
        <p:spPr>
          <a:xfrm>
            <a:off x="8422921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"/>
          <p:cNvSpPr/>
          <p:nvPr/>
        </p:nvSpPr>
        <p:spPr>
          <a:xfrm>
            <a:off x="8772697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7"/>
          <p:cNvSpPr/>
          <p:nvPr/>
        </p:nvSpPr>
        <p:spPr>
          <a:xfrm>
            <a:off x="8522897" y="15178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7"/>
          <p:cNvSpPr/>
          <p:nvPr/>
        </p:nvSpPr>
        <p:spPr>
          <a:xfrm>
            <a:off x="7835197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"/>
          <p:cNvSpPr/>
          <p:nvPr/>
        </p:nvSpPr>
        <p:spPr>
          <a:xfrm>
            <a:off x="7582897" y="13644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7"/>
          <p:cNvSpPr/>
          <p:nvPr/>
        </p:nvSpPr>
        <p:spPr>
          <a:xfrm>
            <a:off x="8772696" y="181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"/>
          <p:cNvSpPr/>
          <p:nvPr/>
        </p:nvSpPr>
        <p:spPr>
          <a:xfrm>
            <a:off x="8142071" y="25016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"/>
          <p:cNvSpPr/>
          <p:nvPr/>
        </p:nvSpPr>
        <p:spPr>
          <a:xfrm>
            <a:off x="8724197" y="25590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"/>
          <p:cNvSpPr/>
          <p:nvPr/>
        </p:nvSpPr>
        <p:spPr>
          <a:xfrm>
            <a:off x="8655731" y="29310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"/>
          <p:cNvSpPr/>
          <p:nvPr/>
        </p:nvSpPr>
        <p:spPr>
          <a:xfrm>
            <a:off x="-301782" y="329396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7"/>
          <p:cNvSpPr/>
          <p:nvPr/>
        </p:nvSpPr>
        <p:spPr>
          <a:xfrm>
            <a:off x="-490182" y="373093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"/>
          <p:cNvSpPr/>
          <p:nvPr/>
        </p:nvSpPr>
        <p:spPr>
          <a:xfrm>
            <a:off x="480671" y="38827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7"/>
          <p:cNvSpPr/>
          <p:nvPr/>
        </p:nvSpPr>
        <p:spPr>
          <a:xfrm>
            <a:off x="-35278" y="33759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"/>
          <p:cNvSpPr/>
          <p:nvPr/>
        </p:nvSpPr>
        <p:spPr>
          <a:xfrm>
            <a:off x="314506" y="2188971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-9317" y="21957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"/>
          <p:cNvSpPr/>
          <p:nvPr/>
        </p:nvSpPr>
        <p:spPr>
          <a:xfrm>
            <a:off x="388510" y="17686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7"/>
          <p:cNvSpPr/>
          <p:nvPr/>
        </p:nvSpPr>
        <p:spPr>
          <a:xfrm>
            <a:off x="64697" y="28608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"/>
          <p:cNvSpPr/>
          <p:nvPr/>
        </p:nvSpPr>
        <p:spPr>
          <a:xfrm>
            <a:off x="64697" y="14513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7"/>
          <p:cNvSpPr/>
          <p:nvPr/>
        </p:nvSpPr>
        <p:spPr>
          <a:xfrm>
            <a:off x="538022" y="88865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7"/>
          <p:cNvSpPr/>
          <p:nvPr/>
        </p:nvSpPr>
        <p:spPr>
          <a:xfrm>
            <a:off x="314496" y="31580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7"/>
          <p:cNvSpPr/>
          <p:nvPr/>
        </p:nvSpPr>
        <p:spPr>
          <a:xfrm>
            <a:off x="480671" y="12334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7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 txBox="1">
            <a:spLocks noGrp="1"/>
          </p:cNvSpPr>
          <p:nvPr>
            <p:ph type="title"/>
          </p:nvPr>
        </p:nvSpPr>
        <p:spPr>
          <a:xfrm>
            <a:off x="864225" y="1415200"/>
            <a:ext cx="51714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1" name="Google Shape;491;p8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492" name="Google Shape;492;p8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-301782" y="329396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8"/>
          <p:cNvSpPr/>
          <p:nvPr/>
        </p:nvSpPr>
        <p:spPr>
          <a:xfrm>
            <a:off x="2639968" y="122533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2253221" y="48205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8"/>
          <p:cNvSpPr/>
          <p:nvPr/>
        </p:nvSpPr>
        <p:spPr>
          <a:xfrm>
            <a:off x="3663522" y="1373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8"/>
          <p:cNvSpPr/>
          <p:nvPr/>
        </p:nvSpPr>
        <p:spPr>
          <a:xfrm>
            <a:off x="1031731" y="-264954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8"/>
          <p:cNvSpPr/>
          <p:nvPr/>
        </p:nvSpPr>
        <p:spPr>
          <a:xfrm>
            <a:off x="2070633" y="799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8"/>
          <p:cNvSpPr/>
          <p:nvPr/>
        </p:nvSpPr>
        <p:spPr>
          <a:xfrm>
            <a:off x="4387747" y="423964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8"/>
          <p:cNvSpPr/>
          <p:nvPr/>
        </p:nvSpPr>
        <p:spPr>
          <a:xfrm>
            <a:off x="28822" y="455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8"/>
          <p:cNvSpPr/>
          <p:nvPr/>
        </p:nvSpPr>
        <p:spPr>
          <a:xfrm>
            <a:off x="1683547" y="5394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8"/>
          <p:cNvSpPr/>
          <p:nvPr/>
        </p:nvSpPr>
        <p:spPr>
          <a:xfrm>
            <a:off x="937622" y="40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8"/>
          <p:cNvSpPr/>
          <p:nvPr/>
        </p:nvSpPr>
        <p:spPr>
          <a:xfrm>
            <a:off x="3505721" y="366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8"/>
          <p:cNvSpPr/>
          <p:nvPr/>
        </p:nvSpPr>
        <p:spPr>
          <a:xfrm>
            <a:off x="439696" y="1485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8"/>
          <p:cNvSpPr/>
          <p:nvPr/>
        </p:nvSpPr>
        <p:spPr>
          <a:xfrm>
            <a:off x="4781393" y="-189817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8"/>
          <p:cNvSpPr/>
          <p:nvPr/>
        </p:nvSpPr>
        <p:spPr>
          <a:xfrm>
            <a:off x="4038521" y="37143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8"/>
          <p:cNvSpPr/>
          <p:nvPr/>
        </p:nvSpPr>
        <p:spPr>
          <a:xfrm>
            <a:off x="5984058" y="122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8"/>
          <p:cNvSpPr/>
          <p:nvPr/>
        </p:nvSpPr>
        <p:spPr>
          <a:xfrm>
            <a:off x="5551422" y="5394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8"/>
          <p:cNvSpPr/>
          <p:nvPr/>
        </p:nvSpPr>
        <p:spPr>
          <a:xfrm>
            <a:off x="6425868" y="148583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8"/>
          <p:cNvSpPr/>
          <p:nvPr/>
        </p:nvSpPr>
        <p:spPr>
          <a:xfrm>
            <a:off x="8244543" y="-238892"/>
            <a:ext cx="865749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"/>
          <p:cNvSpPr/>
          <p:nvPr/>
        </p:nvSpPr>
        <p:spPr>
          <a:xfrm>
            <a:off x="8244558" y="5563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"/>
          <p:cNvSpPr/>
          <p:nvPr/>
        </p:nvSpPr>
        <p:spPr>
          <a:xfrm>
            <a:off x="8034522" y="2403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8"/>
          <p:cNvSpPr/>
          <p:nvPr/>
        </p:nvSpPr>
        <p:spPr>
          <a:xfrm>
            <a:off x="8795296" y="55636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8"/>
          <p:cNvSpPr/>
          <p:nvPr/>
        </p:nvSpPr>
        <p:spPr>
          <a:xfrm>
            <a:off x="7504371" y="1225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"/>
          <p:cNvSpPr/>
          <p:nvPr/>
        </p:nvSpPr>
        <p:spPr>
          <a:xfrm>
            <a:off x="7504372" y="5099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"/>
          <p:cNvSpPr/>
          <p:nvPr/>
        </p:nvSpPr>
        <p:spPr>
          <a:xfrm>
            <a:off x="8682597" y="93518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"/>
          <p:cNvSpPr txBox="1">
            <a:spLocks noGrp="1"/>
          </p:cNvSpPr>
          <p:nvPr>
            <p:ph type="title"/>
          </p:nvPr>
        </p:nvSpPr>
        <p:spPr>
          <a:xfrm>
            <a:off x="1019450" y="1295113"/>
            <a:ext cx="42123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5" name="Google Shape;585;p9"/>
          <p:cNvSpPr txBox="1">
            <a:spLocks noGrp="1"/>
          </p:cNvSpPr>
          <p:nvPr>
            <p:ph type="subTitle" idx="1"/>
          </p:nvPr>
        </p:nvSpPr>
        <p:spPr>
          <a:xfrm>
            <a:off x="1019450" y="1981288"/>
            <a:ext cx="4212300" cy="15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86" name="Google Shape;586;p9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587" name="Google Shape;587;p9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9"/>
          <p:cNvSpPr/>
          <p:nvPr/>
        </p:nvSpPr>
        <p:spPr>
          <a:xfrm flipH="1">
            <a:off x="338896" y="229460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9"/>
          <p:cNvSpPr/>
          <p:nvPr/>
        </p:nvSpPr>
        <p:spPr>
          <a:xfrm flipH="1">
            <a:off x="132817" y="3250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/>
          <p:nvPr/>
        </p:nvSpPr>
        <p:spPr>
          <a:xfrm flipH="1">
            <a:off x="-250332" y="769721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9"/>
          <p:cNvSpPr/>
          <p:nvPr/>
        </p:nvSpPr>
        <p:spPr>
          <a:xfrm flipH="1">
            <a:off x="838567" y="6476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9"/>
          <p:cNvSpPr/>
          <p:nvPr/>
        </p:nvSpPr>
        <p:spPr>
          <a:xfrm flipH="1">
            <a:off x="636821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9"/>
          <p:cNvSpPr/>
          <p:nvPr/>
        </p:nvSpPr>
        <p:spPr>
          <a:xfrm flipH="1">
            <a:off x="471721" y="29664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9"/>
          <p:cNvSpPr/>
          <p:nvPr/>
        </p:nvSpPr>
        <p:spPr>
          <a:xfrm flipH="1">
            <a:off x="-468769" y="2294608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9"/>
          <p:cNvSpPr/>
          <p:nvPr/>
        </p:nvSpPr>
        <p:spPr>
          <a:xfrm flipH="1">
            <a:off x="-4" y="1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9"/>
          <p:cNvSpPr/>
          <p:nvPr/>
        </p:nvSpPr>
        <p:spPr>
          <a:xfrm flipH="1">
            <a:off x="110117" y="3274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9"/>
          <p:cNvSpPr/>
          <p:nvPr/>
        </p:nvSpPr>
        <p:spPr>
          <a:xfrm flipH="1">
            <a:off x="116117" y="1715306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9"/>
          <p:cNvSpPr/>
          <p:nvPr/>
        </p:nvSpPr>
        <p:spPr>
          <a:xfrm flipH="1">
            <a:off x="931668" y="-188642"/>
            <a:ext cx="865750" cy="671878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9"/>
          <p:cNvSpPr/>
          <p:nvPr/>
        </p:nvSpPr>
        <p:spPr>
          <a:xfrm flipH="1">
            <a:off x="1959442" y="29793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9"/>
          <p:cNvSpPr/>
          <p:nvPr/>
        </p:nvSpPr>
        <p:spPr>
          <a:xfrm flipH="1">
            <a:off x="1574321" y="7369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9"/>
          <p:cNvSpPr/>
          <p:nvPr/>
        </p:nvSpPr>
        <p:spPr>
          <a:xfrm flipH="1">
            <a:off x="2925892" y="226318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9"/>
          <p:cNvSpPr/>
          <p:nvPr/>
        </p:nvSpPr>
        <p:spPr>
          <a:xfrm flipH="1">
            <a:off x="2667221" y="596939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9"/>
          <p:cNvSpPr/>
          <p:nvPr/>
        </p:nvSpPr>
        <p:spPr>
          <a:xfrm flipH="1">
            <a:off x="2338121" y="22632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 txBox="1">
            <a:spLocks noGrp="1"/>
          </p:cNvSpPr>
          <p:nvPr>
            <p:ph type="body" idx="1"/>
          </p:nvPr>
        </p:nvSpPr>
        <p:spPr>
          <a:xfrm>
            <a:off x="621100" y="539500"/>
            <a:ext cx="41103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grpSp>
        <p:nvGrpSpPr>
          <p:cNvPr id="672" name="Google Shape;672;p10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673" name="Google Shape;673;p10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0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BM Plex Sans"/>
              <a:buNone/>
              <a:defRPr sz="3500" b="1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0WUR8jzoq21U5eVVaGaJ-FfqH3mTN6imJyD1uUVpDo/copy#gid=136482642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32"/>
          <p:cNvSpPr txBox="1">
            <a:spLocks noGrp="1"/>
          </p:cNvSpPr>
          <p:nvPr>
            <p:ph type="ctrTitle"/>
          </p:nvPr>
        </p:nvSpPr>
        <p:spPr>
          <a:xfrm>
            <a:off x="621100" y="999025"/>
            <a:ext cx="3763331" cy="25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/>
                </a:solidFill>
                <a:cs typeface="B Nazanin" panose="00000700000000000000" pitchFamily="2" charset="-78"/>
              </a:rPr>
              <a:t>(</a:t>
            </a:r>
            <a:r>
              <a:rPr lang="fa-IR" dirty="0">
                <a:cs typeface="B Nazanin" panose="00000700000000000000" pitchFamily="2" charset="-78"/>
              </a:rPr>
              <a:t>ریزش مو</a:t>
            </a:r>
            <a:r>
              <a:rPr lang="fa-IR" dirty="0">
                <a:solidFill>
                  <a:schemeClr val="accent4"/>
                </a:solidFill>
                <a:cs typeface="B Nazanin" panose="00000700000000000000" pitchFamily="2" charset="-78"/>
              </a:rPr>
              <a:t>)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000" dirty="0">
                <a:cs typeface="B Nazanin" panose="00000700000000000000" pitchFamily="2" charset="-78"/>
              </a:rPr>
              <a:t>پیشرفت درمانی</a:t>
            </a:r>
            <a:endParaRPr lang="en-US" sz="3000" dirty="0">
              <a:cs typeface="B Nazanin" panose="00000700000000000000" pitchFamily="2" charset="-78"/>
            </a:endParaRPr>
          </a:p>
        </p:txBody>
      </p:sp>
      <p:sp>
        <p:nvSpPr>
          <p:cNvPr id="2259" name="Google Shape;2259;p32"/>
          <p:cNvSpPr txBox="1">
            <a:spLocks noGrp="1"/>
          </p:cNvSpPr>
          <p:nvPr>
            <p:ph type="subTitle" idx="1"/>
          </p:nvPr>
        </p:nvSpPr>
        <p:spPr>
          <a:xfrm>
            <a:off x="621100" y="3637100"/>
            <a:ext cx="4525331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  <a:sym typeface="IBM Plex Sans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  <a:sym typeface="IBM Plex Sans"/>
            </a:endParaRPr>
          </a:p>
        </p:txBody>
      </p:sp>
      <p:sp>
        <p:nvSpPr>
          <p:cNvPr id="2263" name="Google Shape;2263;p32"/>
          <p:cNvSpPr/>
          <p:nvPr/>
        </p:nvSpPr>
        <p:spPr>
          <a:xfrm>
            <a:off x="7817562" y="2860251"/>
            <a:ext cx="632984" cy="2275697"/>
          </a:xfrm>
          <a:custGeom>
            <a:avLst/>
            <a:gdLst/>
            <a:ahLst/>
            <a:cxnLst/>
            <a:rect l="l" t="t" r="r" b="b"/>
            <a:pathLst>
              <a:path w="41385" h="148787" extrusionOk="0">
                <a:moveTo>
                  <a:pt x="0" y="1"/>
                </a:moveTo>
                <a:lnTo>
                  <a:pt x="0" y="1"/>
                </a:lnTo>
                <a:cubicBezTo>
                  <a:pt x="14651" y="42961"/>
                  <a:pt x="22298" y="87965"/>
                  <a:pt x="22706" y="133377"/>
                </a:cubicBezTo>
                <a:cubicBezTo>
                  <a:pt x="17103" y="139156"/>
                  <a:pt x="21189" y="148787"/>
                  <a:pt x="29244" y="148787"/>
                </a:cubicBezTo>
                <a:cubicBezTo>
                  <a:pt x="37241" y="148787"/>
                  <a:pt x="41385" y="139156"/>
                  <a:pt x="35781" y="133377"/>
                </a:cubicBezTo>
                <a:lnTo>
                  <a:pt x="35781" y="133319"/>
                </a:lnTo>
                <a:cubicBezTo>
                  <a:pt x="31112" y="87265"/>
                  <a:pt x="19029" y="4226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264" name="Google Shape;2264;p32"/>
          <p:cNvSpPr/>
          <p:nvPr/>
        </p:nvSpPr>
        <p:spPr>
          <a:xfrm>
            <a:off x="6595354" y="2860251"/>
            <a:ext cx="632999" cy="2275697"/>
          </a:xfrm>
          <a:custGeom>
            <a:avLst/>
            <a:gdLst/>
            <a:ahLst/>
            <a:cxnLst/>
            <a:rect l="l" t="t" r="r" b="b"/>
            <a:pathLst>
              <a:path w="41386" h="148787" extrusionOk="0">
                <a:moveTo>
                  <a:pt x="1" y="1"/>
                </a:moveTo>
                <a:cubicBezTo>
                  <a:pt x="14651" y="42961"/>
                  <a:pt x="22298" y="87965"/>
                  <a:pt x="22707" y="133377"/>
                </a:cubicBezTo>
                <a:cubicBezTo>
                  <a:pt x="17103" y="139156"/>
                  <a:pt x="21189" y="148787"/>
                  <a:pt x="29244" y="148787"/>
                </a:cubicBezTo>
                <a:cubicBezTo>
                  <a:pt x="37299" y="148787"/>
                  <a:pt x="41385" y="139156"/>
                  <a:pt x="35782" y="133377"/>
                </a:cubicBezTo>
                <a:lnTo>
                  <a:pt x="35782" y="133319"/>
                </a:lnTo>
                <a:cubicBezTo>
                  <a:pt x="31112" y="87265"/>
                  <a:pt x="19029" y="42261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265" name="Google Shape;2265;p32"/>
          <p:cNvSpPr/>
          <p:nvPr/>
        </p:nvSpPr>
        <p:spPr>
          <a:xfrm>
            <a:off x="7106910" y="2547789"/>
            <a:ext cx="779403" cy="2780126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42"/>
          <p:cNvSpPr txBox="1">
            <a:spLocks noGrp="1"/>
          </p:cNvSpPr>
          <p:nvPr>
            <p:ph type="title"/>
          </p:nvPr>
        </p:nvSpPr>
        <p:spPr>
          <a:xfrm>
            <a:off x="4390098" y="985013"/>
            <a:ext cx="3395400" cy="20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یک تصویر همیشه تقویت می کند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مفهوم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32" name="Google Shape;2532;p42"/>
          <p:cNvSpPr txBox="1">
            <a:spLocks noGrp="1"/>
          </p:cNvSpPr>
          <p:nvPr>
            <p:ph type="subTitle" idx="1"/>
          </p:nvPr>
        </p:nvSpPr>
        <p:spPr>
          <a:xfrm>
            <a:off x="4390098" y="3234841"/>
            <a:ext cx="3395400" cy="9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متن طولانی از یک تصویر استفاده کنید. مخاطبان شما از آن قدردانی خواهند کرد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533" name="Google Shape;2533;p42"/>
          <p:cNvPicPr preferRelativeResize="0"/>
          <p:nvPr/>
        </p:nvPicPr>
        <p:blipFill rotWithShape="1">
          <a:blip r:embed="rId3">
            <a:alphaModFix/>
          </a:blip>
          <a:srcRect l="12266" r="21066"/>
          <a:stretch/>
        </p:blipFill>
        <p:spPr>
          <a:xfrm>
            <a:off x="798950" y="1144825"/>
            <a:ext cx="2853900" cy="285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p43"/>
          <p:cNvSpPr/>
          <p:nvPr/>
        </p:nvSpPr>
        <p:spPr>
          <a:xfrm flipH="1">
            <a:off x="4581525" y="2085182"/>
            <a:ext cx="1316100" cy="1316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39" name="Google Shape;2539;p43"/>
          <p:cNvSpPr/>
          <p:nvPr/>
        </p:nvSpPr>
        <p:spPr>
          <a:xfrm flipH="1">
            <a:off x="3309400" y="1195838"/>
            <a:ext cx="1316100" cy="1316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40" name="Google Shape;2540;p43"/>
          <p:cNvSpPr/>
          <p:nvPr/>
        </p:nvSpPr>
        <p:spPr>
          <a:xfrm flipH="1">
            <a:off x="3309400" y="2974501"/>
            <a:ext cx="1316100" cy="1316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41" name="Google Shape;2541;p4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مواد و روش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2" name="Google Shape;2542;p43"/>
          <p:cNvSpPr txBox="1">
            <a:spLocks noGrp="1"/>
          </p:cNvSpPr>
          <p:nvPr>
            <p:ph type="subTitle" idx="3"/>
          </p:nvPr>
        </p:nvSpPr>
        <p:spPr>
          <a:xfrm flipH="1">
            <a:off x="6044900" y="23003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3" name="Google Shape;2543;p43"/>
          <p:cNvSpPr txBox="1">
            <a:spLocks noGrp="1"/>
          </p:cNvSpPr>
          <p:nvPr>
            <p:ph type="subTitle" idx="1"/>
          </p:nvPr>
        </p:nvSpPr>
        <p:spPr>
          <a:xfrm flipH="1">
            <a:off x="917075" y="31896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4" name="Google Shape;2544;p43"/>
          <p:cNvSpPr txBox="1">
            <a:spLocks noGrp="1"/>
          </p:cNvSpPr>
          <p:nvPr>
            <p:ph type="subTitle" idx="2"/>
          </p:nvPr>
        </p:nvSpPr>
        <p:spPr>
          <a:xfrm flipH="1">
            <a:off x="917100" y="35027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5" name="Google Shape;2545;p43"/>
          <p:cNvSpPr txBox="1">
            <a:spLocks noGrp="1"/>
          </p:cNvSpPr>
          <p:nvPr>
            <p:ph type="subTitle" idx="4"/>
          </p:nvPr>
        </p:nvSpPr>
        <p:spPr>
          <a:xfrm flipH="1">
            <a:off x="6044925" y="26134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6" name="Google Shape;2546;p43"/>
          <p:cNvSpPr txBox="1">
            <a:spLocks noGrp="1"/>
          </p:cNvSpPr>
          <p:nvPr>
            <p:ph type="subTitle" idx="5"/>
          </p:nvPr>
        </p:nvSpPr>
        <p:spPr>
          <a:xfrm flipH="1">
            <a:off x="917075" y="141103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7" name="Google Shape;2547;p43"/>
          <p:cNvSpPr txBox="1">
            <a:spLocks noGrp="1"/>
          </p:cNvSpPr>
          <p:nvPr>
            <p:ph type="subTitle" idx="6"/>
          </p:nvPr>
        </p:nvSpPr>
        <p:spPr>
          <a:xfrm flipH="1">
            <a:off x="917100" y="172406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548" name="Google Shape;2548;p43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2549" name="Google Shape;2549;p43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0" name="Google Shape;2550;p43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1" name="Google Shape;2551;p43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0" name="Google Shape;2570;p43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3" name="Google Shape;2603;p43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616" name="Google Shape;2616;p43"/>
          <p:cNvGrpSpPr/>
          <p:nvPr/>
        </p:nvGrpSpPr>
        <p:grpSpPr>
          <a:xfrm>
            <a:off x="3779586" y="1666002"/>
            <a:ext cx="375736" cy="375788"/>
            <a:chOff x="5199806" y="1223054"/>
            <a:chExt cx="292903" cy="292943"/>
          </a:xfrm>
        </p:grpSpPr>
        <p:sp>
          <p:nvSpPr>
            <p:cNvPr id="2617" name="Google Shape;2617;p43"/>
            <p:cNvSpPr/>
            <p:nvPr/>
          </p:nvSpPr>
          <p:spPr>
            <a:xfrm>
              <a:off x="5260439" y="1353957"/>
              <a:ext cx="129764" cy="124484"/>
            </a:xfrm>
            <a:custGeom>
              <a:avLst/>
              <a:gdLst/>
              <a:ahLst/>
              <a:cxnLst/>
              <a:rect l="l" t="t" r="r" b="b"/>
              <a:pathLst>
                <a:path w="6489" h="6225" extrusionOk="0">
                  <a:moveTo>
                    <a:pt x="323" y="1"/>
                  </a:moveTo>
                  <a:cubicBezTo>
                    <a:pt x="147" y="1"/>
                    <a:pt x="1" y="132"/>
                    <a:pt x="1" y="308"/>
                  </a:cubicBezTo>
                  <a:lnTo>
                    <a:pt x="1" y="5917"/>
                  </a:lnTo>
                  <a:cubicBezTo>
                    <a:pt x="1" y="6093"/>
                    <a:pt x="147" y="6225"/>
                    <a:pt x="323" y="6225"/>
                  </a:cubicBezTo>
                  <a:lnTo>
                    <a:pt x="3501" y="6225"/>
                  </a:lnTo>
                  <a:cubicBezTo>
                    <a:pt x="3926" y="6225"/>
                    <a:pt x="3926" y="5595"/>
                    <a:pt x="3501" y="5595"/>
                  </a:cubicBezTo>
                  <a:lnTo>
                    <a:pt x="630" y="5595"/>
                  </a:lnTo>
                  <a:lnTo>
                    <a:pt x="630" y="630"/>
                  </a:lnTo>
                  <a:lnTo>
                    <a:pt x="6078" y="630"/>
                  </a:lnTo>
                  <a:cubicBezTo>
                    <a:pt x="6489" y="630"/>
                    <a:pt x="6489" y="1"/>
                    <a:pt x="6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5199806" y="1223054"/>
              <a:ext cx="292903" cy="292943"/>
            </a:xfrm>
            <a:custGeom>
              <a:avLst/>
              <a:gdLst/>
              <a:ahLst/>
              <a:cxnLst/>
              <a:rect l="l" t="t" r="r" b="b"/>
              <a:pathLst>
                <a:path w="14647" h="14649" extrusionOk="0">
                  <a:moveTo>
                    <a:pt x="10048" y="615"/>
                  </a:moveTo>
                  <a:lnTo>
                    <a:pt x="10048" y="3735"/>
                  </a:lnTo>
                  <a:lnTo>
                    <a:pt x="631" y="3735"/>
                  </a:lnTo>
                  <a:lnTo>
                    <a:pt x="631" y="615"/>
                  </a:lnTo>
                  <a:close/>
                  <a:moveTo>
                    <a:pt x="12673" y="7633"/>
                  </a:moveTo>
                  <a:cubicBezTo>
                    <a:pt x="13344" y="7633"/>
                    <a:pt x="14002" y="8145"/>
                    <a:pt x="14002" y="8963"/>
                  </a:cubicBezTo>
                  <a:lnTo>
                    <a:pt x="14002" y="10516"/>
                  </a:lnTo>
                  <a:lnTo>
                    <a:pt x="12801" y="10516"/>
                  </a:lnTo>
                  <a:cubicBezTo>
                    <a:pt x="12962" y="9856"/>
                    <a:pt x="12772" y="9168"/>
                    <a:pt x="12289" y="8685"/>
                  </a:cubicBezTo>
                  <a:lnTo>
                    <a:pt x="12245" y="8641"/>
                  </a:lnTo>
                  <a:cubicBezTo>
                    <a:pt x="12069" y="8450"/>
                    <a:pt x="11835" y="8304"/>
                    <a:pt x="11600" y="8216"/>
                  </a:cubicBezTo>
                  <a:cubicBezTo>
                    <a:pt x="11873" y="7813"/>
                    <a:pt x="12275" y="7633"/>
                    <a:pt x="12673" y="7633"/>
                  </a:cubicBezTo>
                  <a:close/>
                  <a:moveTo>
                    <a:pt x="10897" y="8707"/>
                  </a:moveTo>
                  <a:cubicBezTo>
                    <a:pt x="11227" y="8707"/>
                    <a:pt x="11556" y="8831"/>
                    <a:pt x="11805" y="9080"/>
                  </a:cubicBezTo>
                  <a:lnTo>
                    <a:pt x="11849" y="9124"/>
                  </a:lnTo>
                  <a:cubicBezTo>
                    <a:pt x="12362" y="9637"/>
                    <a:pt x="12362" y="10457"/>
                    <a:pt x="11849" y="10955"/>
                  </a:cubicBezTo>
                  <a:lnTo>
                    <a:pt x="10824" y="11980"/>
                  </a:lnTo>
                  <a:lnTo>
                    <a:pt x="8949" y="10120"/>
                  </a:lnTo>
                  <a:lnTo>
                    <a:pt x="9989" y="9080"/>
                  </a:lnTo>
                  <a:cubicBezTo>
                    <a:pt x="10238" y="8831"/>
                    <a:pt x="10568" y="8707"/>
                    <a:pt x="10897" y="8707"/>
                  </a:cubicBezTo>
                  <a:close/>
                  <a:moveTo>
                    <a:pt x="8862" y="4364"/>
                  </a:moveTo>
                  <a:lnTo>
                    <a:pt x="8862" y="8407"/>
                  </a:lnTo>
                  <a:lnTo>
                    <a:pt x="6621" y="8407"/>
                  </a:lnTo>
                  <a:cubicBezTo>
                    <a:pt x="6611" y="8406"/>
                    <a:pt x="6602" y="8406"/>
                    <a:pt x="6593" y="8406"/>
                  </a:cubicBezTo>
                  <a:cubicBezTo>
                    <a:pt x="6176" y="8406"/>
                    <a:pt x="6176" y="9037"/>
                    <a:pt x="6593" y="9037"/>
                  </a:cubicBezTo>
                  <a:cubicBezTo>
                    <a:pt x="6602" y="9037"/>
                    <a:pt x="6611" y="9037"/>
                    <a:pt x="6621" y="9036"/>
                  </a:cubicBezTo>
                  <a:lnTo>
                    <a:pt x="8862" y="9036"/>
                  </a:lnTo>
                  <a:lnTo>
                    <a:pt x="8862" y="9315"/>
                  </a:lnTo>
                  <a:lnTo>
                    <a:pt x="7910" y="10281"/>
                  </a:lnTo>
                  <a:lnTo>
                    <a:pt x="6621" y="10281"/>
                  </a:lnTo>
                  <a:cubicBezTo>
                    <a:pt x="6611" y="10281"/>
                    <a:pt x="6602" y="10280"/>
                    <a:pt x="6593" y="10280"/>
                  </a:cubicBezTo>
                  <a:cubicBezTo>
                    <a:pt x="6176" y="10280"/>
                    <a:pt x="6176" y="10912"/>
                    <a:pt x="6593" y="10912"/>
                  </a:cubicBezTo>
                  <a:cubicBezTo>
                    <a:pt x="6602" y="10912"/>
                    <a:pt x="6611" y="10912"/>
                    <a:pt x="6621" y="10911"/>
                  </a:cubicBezTo>
                  <a:lnTo>
                    <a:pt x="7280" y="10911"/>
                  </a:lnTo>
                  <a:lnTo>
                    <a:pt x="6855" y="11321"/>
                  </a:lnTo>
                  <a:cubicBezTo>
                    <a:pt x="6123" y="12068"/>
                    <a:pt x="6108" y="13269"/>
                    <a:pt x="6840" y="14016"/>
                  </a:cubicBezTo>
                  <a:lnTo>
                    <a:pt x="1817" y="14016"/>
                  </a:lnTo>
                  <a:lnTo>
                    <a:pt x="1817" y="4364"/>
                  </a:lnTo>
                  <a:close/>
                  <a:moveTo>
                    <a:pt x="14002" y="11145"/>
                  </a:moveTo>
                  <a:lnTo>
                    <a:pt x="14002" y="12698"/>
                  </a:lnTo>
                  <a:cubicBezTo>
                    <a:pt x="14002" y="13430"/>
                    <a:pt x="13416" y="14016"/>
                    <a:pt x="12684" y="14016"/>
                  </a:cubicBezTo>
                  <a:cubicBezTo>
                    <a:pt x="11952" y="14016"/>
                    <a:pt x="11366" y="13430"/>
                    <a:pt x="11366" y="12698"/>
                  </a:cubicBezTo>
                  <a:lnTo>
                    <a:pt x="11366" y="12332"/>
                  </a:lnTo>
                  <a:lnTo>
                    <a:pt x="12289" y="11409"/>
                  </a:lnTo>
                  <a:cubicBezTo>
                    <a:pt x="12376" y="11321"/>
                    <a:pt x="12450" y="11248"/>
                    <a:pt x="12508" y="11145"/>
                  </a:cubicBezTo>
                  <a:close/>
                  <a:moveTo>
                    <a:pt x="8510" y="10559"/>
                  </a:moveTo>
                  <a:lnTo>
                    <a:pt x="10370" y="12419"/>
                  </a:lnTo>
                  <a:lnTo>
                    <a:pt x="9169" y="13635"/>
                  </a:lnTo>
                  <a:cubicBezTo>
                    <a:pt x="8920" y="13891"/>
                    <a:pt x="8587" y="14019"/>
                    <a:pt x="8254" y="14019"/>
                  </a:cubicBezTo>
                  <a:cubicBezTo>
                    <a:pt x="7921" y="14019"/>
                    <a:pt x="7587" y="13891"/>
                    <a:pt x="7338" y="13635"/>
                  </a:cubicBezTo>
                  <a:lnTo>
                    <a:pt x="7294" y="13591"/>
                  </a:lnTo>
                  <a:cubicBezTo>
                    <a:pt x="6782" y="13078"/>
                    <a:pt x="6782" y="12258"/>
                    <a:pt x="7294" y="11760"/>
                  </a:cubicBezTo>
                  <a:lnTo>
                    <a:pt x="8510" y="10559"/>
                  </a:lnTo>
                  <a:close/>
                  <a:moveTo>
                    <a:pt x="323" y="0"/>
                  </a:moveTo>
                  <a:cubicBezTo>
                    <a:pt x="147" y="0"/>
                    <a:pt x="1" y="146"/>
                    <a:pt x="1" y="322"/>
                  </a:cubicBezTo>
                  <a:lnTo>
                    <a:pt x="1" y="4057"/>
                  </a:lnTo>
                  <a:cubicBezTo>
                    <a:pt x="1" y="4233"/>
                    <a:pt x="147" y="4364"/>
                    <a:pt x="323" y="4364"/>
                  </a:cubicBezTo>
                  <a:lnTo>
                    <a:pt x="1187" y="4364"/>
                  </a:lnTo>
                  <a:lnTo>
                    <a:pt x="1187" y="14338"/>
                  </a:lnTo>
                  <a:cubicBezTo>
                    <a:pt x="1187" y="14499"/>
                    <a:pt x="1319" y="14646"/>
                    <a:pt x="1495" y="14646"/>
                  </a:cubicBezTo>
                  <a:lnTo>
                    <a:pt x="8261" y="14646"/>
                  </a:lnTo>
                  <a:cubicBezTo>
                    <a:pt x="8759" y="14646"/>
                    <a:pt x="9257" y="14441"/>
                    <a:pt x="9608" y="14089"/>
                  </a:cubicBezTo>
                  <a:lnTo>
                    <a:pt x="10765" y="12932"/>
                  </a:lnTo>
                  <a:cubicBezTo>
                    <a:pt x="10878" y="13919"/>
                    <a:pt x="11725" y="14649"/>
                    <a:pt x="12703" y="14649"/>
                  </a:cubicBezTo>
                  <a:cubicBezTo>
                    <a:pt x="12741" y="14649"/>
                    <a:pt x="12778" y="14648"/>
                    <a:pt x="12816" y="14646"/>
                  </a:cubicBezTo>
                  <a:cubicBezTo>
                    <a:pt x="13841" y="14572"/>
                    <a:pt x="14647" y="13723"/>
                    <a:pt x="14647" y="12698"/>
                  </a:cubicBezTo>
                  <a:lnTo>
                    <a:pt x="14647" y="8963"/>
                  </a:lnTo>
                  <a:cubicBezTo>
                    <a:pt x="14647" y="8436"/>
                    <a:pt x="14441" y="7938"/>
                    <a:pt x="14075" y="7586"/>
                  </a:cubicBezTo>
                  <a:cubicBezTo>
                    <a:pt x="13688" y="7199"/>
                    <a:pt x="13194" y="7015"/>
                    <a:pt x="12704" y="7015"/>
                  </a:cubicBezTo>
                  <a:cubicBezTo>
                    <a:pt x="12009" y="7015"/>
                    <a:pt x="11323" y="7388"/>
                    <a:pt x="10970" y="8084"/>
                  </a:cubicBezTo>
                  <a:cubicBezTo>
                    <a:pt x="10937" y="8083"/>
                    <a:pt x="10904" y="8082"/>
                    <a:pt x="10871" y="8082"/>
                  </a:cubicBezTo>
                  <a:cubicBezTo>
                    <a:pt x="10379" y="8082"/>
                    <a:pt x="9907" y="8284"/>
                    <a:pt x="9550" y="8641"/>
                  </a:cubicBezTo>
                  <a:lnTo>
                    <a:pt x="9506" y="8685"/>
                  </a:lnTo>
                  <a:lnTo>
                    <a:pt x="9506" y="4364"/>
                  </a:lnTo>
                  <a:lnTo>
                    <a:pt x="10370" y="4364"/>
                  </a:lnTo>
                  <a:cubicBezTo>
                    <a:pt x="10546" y="4364"/>
                    <a:pt x="10678" y="4233"/>
                    <a:pt x="10678" y="4057"/>
                  </a:cubicBezTo>
                  <a:lnTo>
                    <a:pt x="10678" y="322"/>
                  </a:lnTo>
                  <a:cubicBezTo>
                    <a:pt x="10678" y="132"/>
                    <a:pt x="10531" y="0"/>
                    <a:pt x="10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619" name="Google Shape;2619;p43"/>
          <p:cNvGrpSpPr/>
          <p:nvPr/>
        </p:nvGrpSpPr>
        <p:grpSpPr>
          <a:xfrm>
            <a:off x="3779764" y="3444226"/>
            <a:ext cx="375352" cy="376660"/>
            <a:chOff x="5960761" y="4166146"/>
            <a:chExt cx="292603" cy="293623"/>
          </a:xfrm>
        </p:grpSpPr>
        <p:sp>
          <p:nvSpPr>
            <p:cNvPr id="2620" name="Google Shape;2620;p43"/>
            <p:cNvSpPr/>
            <p:nvPr/>
          </p:nvSpPr>
          <p:spPr>
            <a:xfrm>
              <a:off x="6043930" y="4166146"/>
              <a:ext cx="125964" cy="293623"/>
            </a:xfrm>
            <a:custGeom>
              <a:avLst/>
              <a:gdLst/>
              <a:ahLst/>
              <a:cxnLst/>
              <a:rect l="l" t="t" r="r" b="b"/>
              <a:pathLst>
                <a:path w="6299" h="14683" extrusionOk="0">
                  <a:moveTo>
                    <a:pt x="3166" y="640"/>
                  </a:moveTo>
                  <a:cubicBezTo>
                    <a:pt x="3366" y="640"/>
                    <a:pt x="3570" y="713"/>
                    <a:pt x="3735" y="879"/>
                  </a:cubicBezTo>
                  <a:cubicBezTo>
                    <a:pt x="4233" y="1377"/>
                    <a:pt x="3882" y="2256"/>
                    <a:pt x="3164" y="2256"/>
                  </a:cubicBezTo>
                  <a:cubicBezTo>
                    <a:pt x="2710" y="2256"/>
                    <a:pt x="2359" y="1889"/>
                    <a:pt x="2359" y="1450"/>
                  </a:cubicBezTo>
                  <a:cubicBezTo>
                    <a:pt x="2349" y="964"/>
                    <a:pt x="2748" y="640"/>
                    <a:pt x="3166" y="640"/>
                  </a:cubicBezTo>
                  <a:close/>
                  <a:moveTo>
                    <a:pt x="2842" y="6840"/>
                  </a:moveTo>
                  <a:lnTo>
                    <a:pt x="2842" y="9315"/>
                  </a:lnTo>
                  <a:lnTo>
                    <a:pt x="1890" y="9315"/>
                  </a:lnTo>
                  <a:cubicBezTo>
                    <a:pt x="1881" y="9315"/>
                    <a:pt x="1872" y="9315"/>
                    <a:pt x="1863" y="9315"/>
                  </a:cubicBezTo>
                  <a:cubicBezTo>
                    <a:pt x="1188" y="9315"/>
                    <a:pt x="660" y="8764"/>
                    <a:pt x="660" y="8099"/>
                  </a:cubicBezTo>
                  <a:cubicBezTo>
                    <a:pt x="660" y="7426"/>
                    <a:pt x="1202" y="6869"/>
                    <a:pt x="1890" y="6869"/>
                  </a:cubicBezTo>
                  <a:lnTo>
                    <a:pt x="2842" y="6840"/>
                  </a:lnTo>
                  <a:close/>
                  <a:moveTo>
                    <a:pt x="3486" y="6840"/>
                  </a:moveTo>
                  <a:lnTo>
                    <a:pt x="4438" y="6869"/>
                  </a:lnTo>
                  <a:cubicBezTo>
                    <a:pt x="5112" y="6869"/>
                    <a:pt x="5668" y="7426"/>
                    <a:pt x="5668" y="8099"/>
                  </a:cubicBezTo>
                  <a:cubicBezTo>
                    <a:pt x="5668" y="8773"/>
                    <a:pt x="5112" y="9329"/>
                    <a:pt x="4438" y="9329"/>
                  </a:cubicBezTo>
                  <a:lnTo>
                    <a:pt x="3486" y="9329"/>
                  </a:lnTo>
                  <a:lnTo>
                    <a:pt x="3486" y="6840"/>
                  </a:lnTo>
                  <a:close/>
                  <a:moveTo>
                    <a:pt x="2857" y="9959"/>
                  </a:moveTo>
                  <a:lnTo>
                    <a:pt x="2857" y="11980"/>
                  </a:lnTo>
                  <a:cubicBezTo>
                    <a:pt x="1553" y="11922"/>
                    <a:pt x="1553" y="10003"/>
                    <a:pt x="2857" y="9959"/>
                  </a:cubicBezTo>
                  <a:close/>
                  <a:moveTo>
                    <a:pt x="3486" y="9959"/>
                  </a:moveTo>
                  <a:cubicBezTo>
                    <a:pt x="4028" y="9974"/>
                    <a:pt x="4453" y="10428"/>
                    <a:pt x="4453" y="10970"/>
                  </a:cubicBezTo>
                  <a:cubicBezTo>
                    <a:pt x="4453" y="11512"/>
                    <a:pt x="4028" y="11951"/>
                    <a:pt x="3486" y="11980"/>
                  </a:cubicBezTo>
                  <a:lnTo>
                    <a:pt x="3486" y="9959"/>
                  </a:lnTo>
                  <a:close/>
                  <a:moveTo>
                    <a:pt x="3164" y="0"/>
                  </a:moveTo>
                  <a:cubicBezTo>
                    <a:pt x="1451" y="0"/>
                    <a:pt x="1172" y="2475"/>
                    <a:pt x="2842" y="2841"/>
                  </a:cubicBezTo>
                  <a:lnTo>
                    <a:pt x="2842" y="6269"/>
                  </a:lnTo>
                  <a:cubicBezTo>
                    <a:pt x="2842" y="6269"/>
                    <a:pt x="2167" y="6250"/>
                    <a:pt x="1875" y="6250"/>
                  </a:cubicBezTo>
                  <a:cubicBezTo>
                    <a:pt x="1801" y="6250"/>
                    <a:pt x="1752" y="6251"/>
                    <a:pt x="1743" y="6254"/>
                  </a:cubicBezTo>
                  <a:cubicBezTo>
                    <a:pt x="806" y="6327"/>
                    <a:pt x="74" y="7074"/>
                    <a:pt x="30" y="8026"/>
                  </a:cubicBezTo>
                  <a:cubicBezTo>
                    <a:pt x="1" y="8963"/>
                    <a:pt x="660" y="9783"/>
                    <a:pt x="1597" y="9930"/>
                  </a:cubicBezTo>
                  <a:cubicBezTo>
                    <a:pt x="923" y="10735"/>
                    <a:pt x="1187" y="11951"/>
                    <a:pt x="2110" y="12420"/>
                  </a:cubicBezTo>
                  <a:cubicBezTo>
                    <a:pt x="1524" y="12859"/>
                    <a:pt x="1172" y="13533"/>
                    <a:pt x="1172" y="14265"/>
                  </a:cubicBezTo>
                  <a:lnTo>
                    <a:pt x="1172" y="14353"/>
                  </a:lnTo>
                  <a:cubicBezTo>
                    <a:pt x="1158" y="14573"/>
                    <a:pt x="1322" y="14682"/>
                    <a:pt x="1487" y="14682"/>
                  </a:cubicBezTo>
                  <a:cubicBezTo>
                    <a:pt x="1652" y="14682"/>
                    <a:pt x="1817" y="14573"/>
                    <a:pt x="1802" y="14353"/>
                  </a:cubicBezTo>
                  <a:lnTo>
                    <a:pt x="1802" y="14265"/>
                  </a:lnTo>
                  <a:cubicBezTo>
                    <a:pt x="1802" y="13591"/>
                    <a:pt x="2227" y="12976"/>
                    <a:pt x="2857" y="12727"/>
                  </a:cubicBezTo>
                  <a:lnTo>
                    <a:pt x="2857" y="14236"/>
                  </a:lnTo>
                  <a:cubicBezTo>
                    <a:pt x="2857" y="14448"/>
                    <a:pt x="3014" y="14554"/>
                    <a:pt x="3171" y="14554"/>
                  </a:cubicBezTo>
                  <a:cubicBezTo>
                    <a:pt x="3329" y="14554"/>
                    <a:pt x="3486" y="14448"/>
                    <a:pt x="3486" y="14236"/>
                  </a:cubicBezTo>
                  <a:lnTo>
                    <a:pt x="3486" y="12727"/>
                  </a:lnTo>
                  <a:cubicBezTo>
                    <a:pt x="4116" y="12976"/>
                    <a:pt x="4526" y="13591"/>
                    <a:pt x="4526" y="14265"/>
                  </a:cubicBezTo>
                  <a:lnTo>
                    <a:pt x="4526" y="14353"/>
                  </a:lnTo>
                  <a:cubicBezTo>
                    <a:pt x="4526" y="14558"/>
                    <a:pt x="4684" y="14660"/>
                    <a:pt x="4841" y="14660"/>
                  </a:cubicBezTo>
                  <a:cubicBezTo>
                    <a:pt x="4998" y="14660"/>
                    <a:pt x="5156" y="14558"/>
                    <a:pt x="5156" y="14353"/>
                  </a:cubicBezTo>
                  <a:lnTo>
                    <a:pt x="5156" y="14265"/>
                  </a:lnTo>
                  <a:cubicBezTo>
                    <a:pt x="5156" y="13533"/>
                    <a:pt x="4804" y="12859"/>
                    <a:pt x="4219" y="12420"/>
                  </a:cubicBezTo>
                  <a:cubicBezTo>
                    <a:pt x="5156" y="11951"/>
                    <a:pt x="5405" y="10735"/>
                    <a:pt x="4746" y="9930"/>
                  </a:cubicBezTo>
                  <a:cubicBezTo>
                    <a:pt x="5639" y="9783"/>
                    <a:pt x="6298" y="9007"/>
                    <a:pt x="6298" y="8099"/>
                  </a:cubicBezTo>
                  <a:cubicBezTo>
                    <a:pt x="6284" y="7103"/>
                    <a:pt x="5507" y="6298"/>
                    <a:pt x="4526" y="6239"/>
                  </a:cubicBezTo>
                  <a:lnTo>
                    <a:pt x="3472" y="6269"/>
                  </a:lnTo>
                  <a:lnTo>
                    <a:pt x="3472" y="2841"/>
                  </a:lnTo>
                  <a:cubicBezTo>
                    <a:pt x="4189" y="2680"/>
                    <a:pt x="4673" y="2007"/>
                    <a:pt x="4585" y="1289"/>
                  </a:cubicBezTo>
                  <a:cubicBezTo>
                    <a:pt x="4511" y="557"/>
                    <a:pt x="3896" y="0"/>
                    <a:pt x="3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5960761" y="4182544"/>
              <a:ext cx="292603" cy="120965"/>
            </a:xfrm>
            <a:custGeom>
              <a:avLst/>
              <a:gdLst/>
              <a:ahLst/>
              <a:cxnLst/>
              <a:rect l="l" t="t" r="r" b="b"/>
              <a:pathLst>
                <a:path w="14632" h="6049" extrusionOk="0">
                  <a:moveTo>
                    <a:pt x="14001" y="630"/>
                  </a:moveTo>
                  <a:lnTo>
                    <a:pt x="14001" y="1275"/>
                  </a:lnTo>
                  <a:cubicBezTo>
                    <a:pt x="14001" y="1494"/>
                    <a:pt x="13826" y="1670"/>
                    <a:pt x="13606" y="1670"/>
                  </a:cubicBezTo>
                  <a:lnTo>
                    <a:pt x="11893" y="1670"/>
                  </a:lnTo>
                  <a:cubicBezTo>
                    <a:pt x="11512" y="1699"/>
                    <a:pt x="11512" y="2270"/>
                    <a:pt x="11893" y="2300"/>
                  </a:cubicBezTo>
                  <a:lnTo>
                    <a:pt x="13298" y="2300"/>
                  </a:lnTo>
                  <a:lnTo>
                    <a:pt x="13298" y="2637"/>
                  </a:lnTo>
                  <a:cubicBezTo>
                    <a:pt x="13298" y="3105"/>
                    <a:pt x="12918" y="3486"/>
                    <a:pt x="12449" y="3486"/>
                  </a:cubicBezTo>
                  <a:lnTo>
                    <a:pt x="10736" y="3486"/>
                  </a:lnTo>
                  <a:cubicBezTo>
                    <a:pt x="10311" y="3486"/>
                    <a:pt x="10311" y="4116"/>
                    <a:pt x="10736" y="4116"/>
                  </a:cubicBezTo>
                  <a:lnTo>
                    <a:pt x="12127" y="4116"/>
                  </a:lnTo>
                  <a:cubicBezTo>
                    <a:pt x="12098" y="4848"/>
                    <a:pt x="11497" y="5434"/>
                    <a:pt x="10765" y="5434"/>
                  </a:cubicBezTo>
                  <a:lnTo>
                    <a:pt x="3867" y="5434"/>
                  </a:lnTo>
                  <a:cubicBezTo>
                    <a:pt x="3134" y="5434"/>
                    <a:pt x="2519" y="4848"/>
                    <a:pt x="2490" y="4116"/>
                  </a:cubicBezTo>
                  <a:lnTo>
                    <a:pt x="3896" y="4116"/>
                  </a:lnTo>
                  <a:cubicBezTo>
                    <a:pt x="4321" y="4116"/>
                    <a:pt x="4321" y="3486"/>
                    <a:pt x="3896" y="3486"/>
                  </a:cubicBezTo>
                  <a:lnTo>
                    <a:pt x="2197" y="3486"/>
                  </a:lnTo>
                  <a:cubicBezTo>
                    <a:pt x="1728" y="3486"/>
                    <a:pt x="1348" y="3105"/>
                    <a:pt x="1348" y="2637"/>
                  </a:cubicBezTo>
                  <a:lnTo>
                    <a:pt x="1348" y="2314"/>
                  </a:lnTo>
                  <a:lnTo>
                    <a:pt x="2739" y="2314"/>
                  </a:lnTo>
                  <a:cubicBezTo>
                    <a:pt x="3120" y="2270"/>
                    <a:pt x="3120" y="1714"/>
                    <a:pt x="2739" y="1685"/>
                  </a:cubicBezTo>
                  <a:lnTo>
                    <a:pt x="1025" y="1685"/>
                  </a:lnTo>
                  <a:cubicBezTo>
                    <a:pt x="806" y="1685"/>
                    <a:pt x="630" y="1509"/>
                    <a:pt x="630" y="1289"/>
                  </a:cubicBezTo>
                  <a:lnTo>
                    <a:pt x="630" y="630"/>
                  </a:lnTo>
                  <a:lnTo>
                    <a:pt x="3559" y="630"/>
                  </a:lnTo>
                  <a:cubicBezTo>
                    <a:pt x="4365" y="630"/>
                    <a:pt x="5024" y="1289"/>
                    <a:pt x="5024" y="2095"/>
                  </a:cubicBezTo>
                  <a:cubicBezTo>
                    <a:pt x="5024" y="3032"/>
                    <a:pt x="5771" y="3779"/>
                    <a:pt x="6708" y="3779"/>
                  </a:cubicBezTo>
                  <a:lnTo>
                    <a:pt x="7924" y="3779"/>
                  </a:lnTo>
                  <a:cubicBezTo>
                    <a:pt x="8861" y="3779"/>
                    <a:pt x="9608" y="3032"/>
                    <a:pt x="9608" y="2095"/>
                  </a:cubicBezTo>
                  <a:cubicBezTo>
                    <a:pt x="9608" y="1289"/>
                    <a:pt x="10267" y="630"/>
                    <a:pt x="11072" y="630"/>
                  </a:cubicBezTo>
                  <a:close/>
                  <a:moveTo>
                    <a:pt x="308" y="0"/>
                  </a:moveTo>
                  <a:cubicBezTo>
                    <a:pt x="132" y="0"/>
                    <a:pt x="0" y="147"/>
                    <a:pt x="0" y="308"/>
                  </a:cubicBezTo>
                  <a:lnTo>
                    <a:pt x="0" y="1275"/>
                  </a:lnTo>
                  <a:cubicBezTo>
                    <a:pt x="0" y="1714"/>
                    <a:pt x="279" y="2109"/>
                    <a:pt x="703" y="2256"/>
                  </a:cubicBezTo>
                  <a:lnTo>
                    <a:pt x="703" y="2637"/>
                  </a:lnTo>
                  <a:cubicBezTo>
                    <a:pt x="703" y="3325"/>
                    <a:pt x="1187" y="3925"/>
                    <a:pt x="1860" y="4072"/>
                  </a:cubicBezTo>
                  <a:cubicBezTo>
                    <a:pt x="1875" y="5170"/>
                    <a:pt x="2768" y="6049"/>
                    <a:pt x="3867" y="6049"/>
                  </a:cubicBezTo>
                  <a:lnTo>
                    <a:pt x="10765" y="6049"/>
                  </a:lnTo>
                  <a:cubicBezTo>
                    <a:pt x="11863" y="6049"/>
                    <a:pt x="12757" y="5170"/>
                    <a:pt x="12771" y="4072"/>
                  </a:cubicBezTo>
                  <a:cubicBezTo>
                    <a:pt x="13445" y="3925"/>
                    <a:pt x="13928" y="3325"/>
                    <a:pt x="13928" y="2637"/>
                  </a:cubicBezTo>
                  <a:lnTo>
                    <a:pt x="13928" y="2256"/>
                  </a:lnTo>
                  <a:cubicBezTo>
                    <a:pt x="14353" y="2109"/>
                    <a:pt x="14631" y="1714"/>
                    <a:pt x="14631" y="1275"/>
                  </a:cubicBezTo>
                  <a:lnTo>
                    <a:pt x="14631" y="308"/>
                  </a:lnTo>
                  <a:cubicBezTo>
                    <a:pt x="14631" y="147"/>
                    <a:pt x="14499" y="0"/>
                    <a:pt x="14324" y="0"/>
                  </a:cubicBezTo>
                  <a:lnTo>
                    <a:pt x="11087" y="0"/>
                  </a:lnTo>
                  <a:cubicBezTo>
                    <a:pt x="9930" y="0"/>
                    <a:pt x="8978" y="938"/>
                    <a:pt x="8978" y="2095"/>
                  </a:cubicBezTo>
                  <a:cubicBezTo>
                    <a:pt x="8978" y="2681"/>
                    <a:pt x="8509" y="3149"/>
                    <a:pt x="7924" y="3149"/>
                  </a:cubicBezTo>
                  <a:lnTo>
                    <a:pt x="6708" y="3149"/>
                  </a:lnTo>
                  <a:cubicBezTo>
                    <a:pt x="6122" y="3149"/>
                    <a:pt x="5654" y="2681"/>
                    <a:pt x="5654" y="2095"/>
                  </a:cubicBezTo>
                  <a:cubicBezTo>
                    <a:pt x="5654" y="938"/>
                    <a:pt x="4702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622" name="Google Shape;2622;p43"/>
          <p:cNvGrpSpPr/>
          <p:nvPr/>
        </p:nvGrpSpPr>
        <p:grpSpPr>
          <a:xfrm>
            <a:off x="5045709" y="2555400"/>
            <a:ext cx="387742" cy="375660"/>
            <a:chOff x="5195127" y="4166506"/>
            <a:chExt cx="302262" cy="292843"/>
          </a:xfrm>
        </p:grpSpPr>
        <p:sp>
          <p:nvSpPr>
            <p:cNvPr id="2623" name="Google Shape;2623;p43"/>
            <p:cNvSpPr/>
            <p:nvPr/>
          </p:nvSpPr>
          <p:spPr>
            <a:xfrm>
              <a:off x="5244621" y="4376859"/>
              <a:ext cx="202995" cy="82250"/>
            </a:xfrm>
            <a:custGeom>
              <a:avLst/>
              <a:gdLst/>
              <a:ahLst/>
              <a:cxnLst/>
              <a:rect l="l" t="t" r="r" b="b"/>
              <a:pathLst>
                <a:path w="10151" h="4113" extrusionOk="0">
                  <a:moveTo>
                    <a:pt x="5034" y="1"/>
                  </a:moveTo>
                  <a:cubicBezTo>
                    <a:pt x="4408" y="1"/>
                    <a:pt x="3783" y="330"/>
                    <a:pt x="3472" y="989"/>
                  </a:cubicBezTo>
                  <a:cubicBezTo>
                    <a:pt x="3316" y="945"/>
                    <a:pt x="3158" y="924"/>
                    <a:pt x="3003" y="924"/>
                  </a:cubicBezTo>
                  <a:cubicBezTo>
                    <a:pt x="2285" y="924"/>
                    <a:pt x="1616" y="1377"/>
                    <a:pt x="1363" y="2088"/>
                  </a:cubicBezTo>
                  <a:cubicBezTo>
                    <a:pt x="587" y="2263"/>
                    <a:pt x="15" y="2966"/>
                    <a:pt x="15" y="3772"/>
                  </a:cubicBezTo>
                  <a:cubicBezTo>
                    <a:pt x="1" y="3999"/>
                    <a:pt x="169" y="4112"/>
                    <a:pt x="336" y="4112"/>
                  </a:cubicBezTo>
                  <a:cubicBezTo>
                    <a:pt x="502" y="4112"/>
                    <a:pt x="667" y="3999"/>
                    <a:pt x="645" y="3772"/>
                  </a:cubicBezTo>
                  <a:cubicBezTo>
                    <a:pt x="645" y="3201"/>
                    <a:pt x="1084" y="2732"/>
                    <a:pt x="1641" y="2674"/>
                  </a:cubicBezTo>
                  <a:cubicBezTo>
                    <a:pt x="1787" y="2659"/>
                    <a:pt x="1905" y="2571"/>
                    <a:pt x="1919" y="2425"/>
                  </a:cubicBezTo>
                  <a:cubicBezTo>
                    <a:pt x="2036" y="1912"/>
                    <a:pt x="2490" y="1546"/>
                    <a:pt x="3003" y="1546"/>
                  </a:cubicBezTo>
                  <a:cubicBezTo>
                    <a:pt x="3179" y="1546"/>
                    <a:pt x="3355" y="1590"/>
                    <a:pt x="3516" y="1678"/>
                  </a:cubicBezTo>
                  <a:cubicBezTo>
                    <a:pt x="3560" y="1700"/>
                    <a:pt x="3607" y="1711"/>
                    <a:pt x="3655" y="1711"/>
                  </a:cubicBezTo>
                  <a:cubicBezTo>
                    <a:pt x="3702" y="1711"/>
                    <a:pt x="3750" y="1700"/>
                    <a:pt x="3794" y="1678"/>
                  </a:cubicBezTo>
                  <a:cubicBezTo>
                    <a:pt x="3882" y="1634"/>
                    <a:pt x="3940" y="1560"/>
                    <a:pt x="3970" y="1458"/>
                  </a:cubicBezTo>
                  <a:cubicBezTo>
                    <a:pt x="4089" y="881"/>
                    <a:pt x="4566" y="588"/>
                    <a:pt x="5041" y="588"/>
                  </a:cubicBezTo>
                  <a:cubicBezTo>
                    <a:pt x="5496" y="588"/>
                    <a:pt x="5950" y="856"/>
                    <a:pt x="6093" y="1399"/>
                  </a:cubicBezTo>
                  <a:cubicBezTo>
                    <a:pt x="6123" y="1487"/>
                    <a:pt x="6181" y="1546"/>
                    <a:pt x="6254" y="1590"/>
                  </a:cubicBezTo>
                  <a:cubicBezTo>
                    <a:pt x="6309" y="1608"/>
                    <a:pt x="6363" y="1620"/>
                    <a:pt x="6414" y="1620"/>
                  </a:cubicBezTo>
                  <a:cubicBezTo>
                    <a:pt x="6445" y="1620"/>
                    <a:pt x="6475" y="1616"/>
                    <a:pt x="6503" y="1604"/>
                  </a:cubicBezTo>
                  <a:cubicBezTo>
                    <a:pt x="6636" y="1553"/>
                    <a:pt x="6770" y="1529"/>
                    <a:pt x="6901" y="1529"/>
                  </a:cubicBezTo>
                  <a:cubicBezTo>
                    <a:pt x="7407" y="1529"/>
                    <a:pt x="7863" y="1886"/>
                    <a:pt x="7968" y="2410"/>
                  </a:cubicBezTo>
                  <a:cubicBezTo>
                    <a:pt x="8009" y="2561"/>
                    <a:pt x="8140" y="2660"/>
                    <a:pt x="8277" y="2660"/>
                  </a:cubicBezTo>
                  <a:cubicBezTo>
                    <a:pt x="8286" y="2660"/>
                    <a:pt x="8295" y="2660"/>
                    <a:pt x="8305" y="2659"/>
                  </a:cubicBezTo>
                  <a:lnTo>
                    <a:pt x="8422" y="2659"/>
                  </a:lnTo>
                  <a:cubicBezTo>
                    <a:pt x="9022" y="2659"/>
                    <a:pt x="9520" y="3157"/>
                    <a:pt x="9520" y="3757"/>
                  </a:cubicBezTo>
                  <a:cubicBezTo>
                    <a:pt x="9520" y="3933"/>
                    <a:pt x="9652" y="4079"/>
                    <a:pt x="9828" y="4079"/>
                  </a:cubicBezTo>
                  <a:cubicBezTo>
                    <a:pt x="10004" y="4079"/>
                    <a:pt x="10150" y="3933"/>
                    <a:pt x="10150" y="3757"/>
                  </a:cubicBezTo>
                  <a:cubicBezTo>
                    <a:pt x="9257" y="2600"/>
                    <a:pt x="8144" y="1634"/>
                    <a:pt x="6884" y="931"/>
                  </a:cubicBezTo>
                  <a:cubicBezTo>
                    <a:pt x="6782" y="931"/>
                    <a:pt x="6679" y="931"/>
                    <a:pt x="6577" y="945"/>
                  </a:cubicBezTo>
                  <a:cubicBezTo>
                    <a:pt x="6258" y="315"/>
                    <a:pt x="5646" y="1"/>
                    <a:pt x="5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5198927" y="4446691"/>
              <a:ext cx="295943" cy="12658"/>
            </a:xfrm>
            <a:custGeom>
              <a:avLst/>
              <a:gdLst/>
              <a:ahLst/>
              <a:cxnLst/>
              <a:rect l="l" t="t" r="r" b="b"/>
              <a:pathLst>
                <a:path w="14799" h="633" extrusionOk="0">
                  <a:moveTo>
                    <a:pt x="14381" y="1"/>
                  </a:moveTo>
                  <a:cubicBezTo>
                    <a:pt x="14372" y="1"/>
                    <a:pt x="14363" y="1"/>
                    <a:pt x="14354" y="2"/>
                  </a:cubicBezTo>
                  <a:lnTo>
                    <a:pt x="382" y="2"/>
                  </a:lnTo>
                  <a:cubicBezTo>
                    <a:pt x="1" y="31"/>
                    <a:pt x="1" y="602"/>
                    <a:pt x="382" y="631"/>
                  </a:cubicBezTo>
                  <a:lnTo>
                    <a:pt x="14354" y="631"/>
                  </a:lnTo>
                  <a:cubicBezTo>
                    <a:pt x="14363" y="632"/>
                    <a:pt x="14372" y="632"/>
                    <a:pt x="14381" y="632"/>
                  </a:cubicBezTo>
                  <a:cubicBezTo>
                    <a:pt x="14798" y="632"/>
                    <a:pt x="14798" y="1"/>
                    <a:pt x="14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5195127" y="4166506"/>
              <a:ext cx="137383" cy="132323"/>
            </a:xfrm>
            <a:custGeom>
              <a:avLst/>
              <a:gdLst/>
              <a:ahLst/>
              <a:cxnLst/>
              <a:rect l="l" t="t" r="r" b="b"/>
              <a:pathLst>
                <a:path w="6870" h="6617" extrusionOk="0">
                  <a:moveTo>
                    <a:pt x="2754" y="627"/>
                  </a:moveTo>
                  <a:cubicBezTo>
                    <a:pt x="3223" y="627"/>
                    <a:pt x="3691" y="832"/>
                    <a:pt x="4028" y="1169"/>
                  </a:cubicBezTo>
                  <a:lnTo>
                    <a:pt x="6093" y="3234"/>
                  </a:lnTo>
                  <a:lnTo>
                    <a:pt x="3457" y="5855"/>
                  </a:lnTo>
                  <a:lnTo>
                    <a:pt x="1392" y="3790"/>
                  </a:lnTo>
                  <a:cubicBezTo>
                    <a:pt x="689" y="3072"/>
                    <a:pt x="689" y="1930"/>
                    <a:pt x="1392" y="1212"/>
                  </a:cubicBezTo>
                  <a:lnTo>
                    <a:pt x="1451" y="1169"/>
                  </a:lnTo>
                  <a:cubicBezTo>
                    <a:pt x="1787" y="832"/>
                    <a:pt x="2241" y="627"/>
                    <a:pt x="2725" y="627"/>
                  </a:cubicBezTo>
                  <a:close/>
                  <a:moveTo>
                    <a:pt x="2737" y="1"/>
                  </a:moveTo>
                  <a:cubicBezTo>
                    <a:pt x="2110" y="1"/>
                    <a:pt x="1480" y="239"/>
                    <a:pt x="996" y="714"/>
                  </a:cubicBezTo>
                  <a:lnTo>
                    <a:pt x="953" y="773"/>
                  </a:lnTo>
                  <a:cubicBezTo>
                    <a:pt x="1" y="1725"/>
                    <a:pt x="1" y="3277"/>
                    <a:pt x="953" y="4229"/>
                  </a:cubicBezTo>
                  <a:lnTo>
                    <a:pt x="3237" y="6514"/>
                  </a:lnTo>
                  <a:cubicBezTo>
                    <a:pt x="3296" y="6573"/>
                    <a:pt x="3369" y="6617"/>
                    <a:pt x="3457" y="6617"/>
                  </a:cubicBezTo>
                  <a:cubicBezTo>
                    <a:pt x="3545" y="6617"/>
                    <a:pt x="3618" y="6573"/>
                    <a:pt x="3677" y="6514"/>
                  </a:cubicBezTo>
                  <a:lnTo>
                    <a:pt x="6752" y="3453"/>
                  </a:lnTo>
                  <a:cubicBezTo>
                    <a:pt x="6869" y="3321"/>
                    <a:pt x="6869" y="3131"/>
                    <a:pt x="6752" y="3014"/>
                  </a:cubicBezTo>
                  <a:lnTo>
                    <a:pt x="4468" y="714"/>
                  </a:lnTo>
                  <a:cubicBezTo>
                    <a:pt x="3992" y="239"/>
                    <a:pt x="3365" y="1"/>
                    <a:pt x="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5360026" y="4166806"/>
              <a:ext cx="137363" cy="132023"/>
            </a:xfrm>
            <a:custGeom>
              <a:avLst/>
              <a:gdLst/>
              <a:ahLst/>
              <a:cxnLst/>
              <a:rect l="l" t="t" r="r" b="b"/>
              <a:pathLst>
                <a:path w="6869" h="6602" extrusionOk="0">
                  <a:moveTo>
                    <a:pt x="4137" y="626"/>
                  </a:moveTo>
                  <a:cubicBezTo>
                    <a:pt x="4602" y="626"/>
                    <a:pt x="5067" y="802"/>
                    <a:pt x="5419" y="1154"/>
                  </a:cubicBezTo>
                  <a:lnTo>
                    <a:pt x="5478" y="1197"/>
                  </a:lnTo>
                  <a:cubicBezTo>
                    <a:pt x="6180" y="1915"/>
                    <a:pt x="6180" y="3057"/>
                    <a:pt x="5478" y="3775"/>
                  </a:cubicBezTo>
                  <a:lnTo>
                    <a:pt x="3412" y="5840"/>
                  </a:lnTo>
                  <a:lnTo>
                    <a:pt x="791" y="3219"/>
                  </a:lnTo>
                  <a:lnTo>
                    <a:pt x="2856" y="1154"/>
                  </a:lnTo>
                  <a:cubicBezTo>
                    <a:pt x="3207" y="802"/>
                    <a:pt x="3672" y="626"/>
                    <a:pt x="4137" y="626"/>
                  </a:cubicBezTo>
                  <a:close/>
                  <a:moveTo>
                    <a:pt x="4132" y="0"/>
                  </a:moveTo>
                  <a:cubicBezTo>
                    <a:pt x="3504" y="0"/>
                    <a:pt x="2878" y="238"/>
                    <a:pt x="2402" y="714"/>
                  </a:cubicBezTo>
                  <a:lnTo>
                    <a:pt x="117" y="2999"/>
                  </a:lnTo>
                  <a:cubicBezTo>
                    <a:pt x="0" y="3116"/>
                    <a:pt x="0" y="3306"/>
                    <a:pt x="117" y="3438"/>
                  </a:cubicBezTo>
                  <a:lnTo>
                    <a:pt x="3193" y="6499"/>
                  </a:lnTo>
                  <a:cubicBezTo>
                    <a:pt x="3251" y="6558"/>
                    <a:pt x="3325" y="6602"/>
                    <a:pt x="3412" y="6602"/>
                  </a:cubicBezTo>
                  <a:cubicBezTo>
                    <a:pt x="3500" y="6602"/>
                    <a:pt x="3574" y="6558"/>
                    <a:pt x="3632" y="6499"/>
                  </a:cubicBezTo>
                  <a:lnTo>
                    <a:pt x="5917" y="4229"/>
                  </a:lnTo>
                  <a:cubicBezTo>
                    <a:pt x="6869" y="3262"/>
                    <a:pt x="6869" y="1725"/>
                    <a:pt x="5917" y="758"/>
                  </a:cubicBezTo>
                  <a:lnTo>
                    <a:pt x="5873" y="714"/>
                  </a:lnTo>
                  <a:cubicBezTo>
                    <a:pt x="5390" y="238"/>
                    <a:pt x="4760" y="0"/>
                    <a:pt x="4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5354167" y="4308768"/>
              <a:ext cx="14958" cy="12778"/>
            </a:xfrm>
            <a:custGeom>
              <a:avLst/>
              <a:gdLst/>
              <a:ahLst/>
              <a:cxnLst/>
              <a:rect l="l" t="t" r="r" b="b"/>
              <a:pathLst>
                <a:path w="748" h="639" extrusionOk="0">
                  <a:moveTo>
                    <a:pt x="425" y="1"/>
                  </a:moveTo>
                  <a:cubicBezTo>
                    <a:pt x="147" y="1"/>
                    <a:pt x="0" y="337"/>
                    <a:pt x="205" y="542"/>
                  </a:cubicBezTo>
                  <a:cubicBezTo>
                    <a:pt x="272" y="609"/>
                    <a:pt x="352" y="639"/>
                    <a:pt x="430" y="639"/>
                  </a:cubicBezTo>
                  <a:cubicBezTo>
                    <a:pt x="593" y="639"/>
                    <a:pt x="747" y="511"/>
                    <a:pt x="747" y="323"/>
                  </a:cubicBezTo>
                  <a:cubicBezTo>
                    <a:pt x="747" y="147"/>
                    <a:pt x="601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5337749" y="4273632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6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8" y="604"/>
                    <a:pt x="346" y="632"/>
                    <a:pt x="424" y="632"/>
                  </a:cubicBezTo>
                  <a:cubicBezTo>
                    <a:pt x="587" y="632"/>
                    <a:pt x="748" y="510"/>
                    <a:pt x="748" y="322"/>
                  </a:cubicBezTo>
                  <a:cubicBezTo>
                    <a:pt x="733" y="147"/>
                    <a:pt x="60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5320471" y="4308768"/>
              <a:ext cx="14958" cy="12778"/>
            </a:xfrm>
            <a:custGeom>
              <a:avLst/>
              <a:gdLst/>
              <a:ahLst/>
              <a:cxnLst/>
              <a:rect l="l" t="t" r="r" b="b"/>
              <a:pathLst>
                <a:path w="748" h="639" extrusionOk="0">
                  <a:moveTo>
                    <a:pt x="426" y="1"/>
                  </a:moveTo>
                  <a:cubicBezTo>
                    <a:pt x="147" y="1"/>
                    <a:pt x="1" y="337"/>
                    <a:pt x="206" y="542"/>
                  </a:cubicBezTo>
                  <a:cubicBezTo>
                    <a:pt x="268" y="609"/>
                    <a:pt x="347" y="639"/>
                    <a:pt x="425" y="639"/>
                  </a:cubicBezTo>
                  <a:cubicBezTo>
                    <a:pt x="587" y="639"/>
                    <a:pt x="748" y="511"/>
                    <a:pt x="748" y="323"/>
                  </a:cubicBezTo>
                  <a:cubicBezTo>
                    <a:pt x="733" y="147"/>
                    <a:pt x="60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5337749" y="4342744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6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7" y="604"/>
                    <a:pt x="345" y="631"/>
                    <a:pt x="422" y="631"/>
                  </a:cubicBezTo>
                  <a:cubicBezTo>
                    <a:pt x="586" y="631"/>
                    <a:pt x="748" y="507"/>
                    <a:pt x="748" y="308"/>
                  </a:cubicBezTo>
                  <a:cubicBezTo>
                    <a:pt x="733" y="147"/>
                    <a:pt x="60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2631" name="Google Shape;2631;p43"/>
          <p:cNvCxnSpPr>
            <a:stCxn id="2539" idx="2"/>
            <a:endCxn id="2538" idx="0"/>
          </p:cNvCxnSpPr>
          <p:nvPr/>
        </p:nvCxnSpPr>
        <p:spPr>
          <a:xfrm>
            <a:off x="4625500" y="1853888"/>
            <a:ext cx="614100" cy="2313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2" name="Google Shape;2632;p43"/>
          <p:cNvCxnSpPr>
            <a:stCxn id="2538" idx="4"/>
            <a:endCxn id="2540" idx="2"/>
          </p:cNvCxnSpPr>
          <p:nvPr/>
        </p:nvCxnSpPr>
        <p:spPr>
          <a:xfrm rot="5400000">
            <a:off x="4816875" y="3209882"/>
            <a:ext cx="231300" cy="6141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3" name="Google Shape;2633;p43"/>
          <p:cNvCxnSpPr>
            <a:stCxn id="2540" idx="0"/>
            <a:endCxn id="2539" idx="4"/>
          </p:cNvCxnSpPr>
          <p:nvPr/>
        </p:nvCxnSpPr>
        <p:spPr>
          <a:xfrm rot="10800000">
            <a:off x="3967450" y="2511901"/>
            <a:ext cx="0" cy="462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44"/>
          <p:cNvSpPr txBox="1">
            <a:spLocks noGrp="1"/>
          </p:cNvSpPr>
          <p:nvPr>
            <p:ph type="subTitle" idx="2"/>
          </p:nvPr>
        </p:nvSpPr>
        <p:spPr>
          <a:xfrm>
            <a:off x="1311454" y="3612050"/>
            <a:ext cx="29976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</a:t>
            </a:r>
          </a:p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39" name="Google Shape;2639;p44"/>
          <p:cNvSpPr txBox="1">
            <a:spLocks noGrp="1"/>
          </p:cNvSpPr>
          <p:nvPr>
            <p:ph type="subTitle" idx="4"/>
          </p:nvPr>
        </p:nvSpPr>
        <p:spPr>
          <a:xfrm>
            <a:off x="4834925" y="3612050"/>
            <a:ext cx="29976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</a:t>
            </a:r>
          </a:p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40" name="Google Shape;2640;p4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تحقیقات و انتشارات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41" name="Google Shape;2641;p44"/>
          <p:cNvSpPr txBox="1">
            <a:spLocks noGrp="1"/>
          </p:cNvSpPr>
          <p:nvPr>
            <p:ph type="subTitle" idx="1"/>
          </p:nvPr>
        </p:nvSpPr>
        <p:spPr>
          <a:xfrm>
            <a:off x="1311488" y="3299025"/>
            <a:ext cx="2997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جنا دو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42" name="Google Shape;2642;p44"/>
          <p:cNvSpPr txBox="1">
            <a:spLocks noGrp="1"/>
          </p:cNvSpPr>
          <p:nvPr>
            <p:ph type="subTitle" idx="3"/>
          </p:nvPr>
        </p:nvSpPr>
        <p:spPr>
          <a:xfrm>
            <a:off x="4834958" y="3299025"/>
            <a:ext cx="2997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تیمی جیمی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643" name="Google Shape;2643;p44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2644" name="Google Shape;2644;p44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45" name="Google Shape;2645;p44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5" name="Google Shape;2675;p44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6" name="Google Shape;2676;p44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9" name="Google Shape;2679;p44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0" name="Google Shape;2680;p44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1" name="Google Shape;2681;p44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2" name="Google Shape;2682;p44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3" name="Google Shape;2683;p44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4" name="Google Shape;2684;p44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6" name="Google Shape;2686;p44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7" name="Google Shape;2687;p44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0" name="Google Shape;2690;p44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1" name="Google Shape;2691;p44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8" name="Google Shape;2698;p44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99" name="Google Shape;2699;p44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2" name="Google Shape;2702;p44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3" name="Google Shape;2703;p44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2711" name="Google Shape;2711;p44"/>
          <p:cNvPicPr preferRelativeResize="0"/>
          <p:nvPr/>
        </p:nvPicPr>
        <p:blipFill rotWithShape="1">
          <a:blip r:embed="rId3">
            <a:alphaModFix/>
          </a:blip>
          <a:srcRect l="3089" t="8406" r="48942" b="22461"/>
          <a:stretch/>
        </p:blipFill>
        <p:spPr>
          <a:xfrm flipH="1">
            <a:off x="1852650" y="1256850"/>
            <a:ext cx="1915200" cy="191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12" name="Google Shape;2712;p44"/>
          <p:cNvPicPr preferRelativeResize="0"/>
          <p:nvPr/>
        </p:nvPicPr>
        <p:blipFill rotWithShape="1">
          <a:blip r:embed="rId4">
            <a:alphaModFix/>
          </a:blip>
          <a:srcRect l="8913" r="24366"/>
          <a:stretch/>
        </p:blipFill>
        <p:spPr>
          <a:xfrm>
            <a:off x="5376150" y="1256850"/>
            <a:ext cx="1915200" cy="191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45"/>
          <p:cNvSpPr txBox="1">
            <a:spLocks noGrp="1"/>
          </p:cNvSpPr>
          <p:nvPr>
            <p:ph type="title"/>
          </p:nvPr>
        </p:nvSpPr>
        <p:spPr>
          <a:xfrm>
            <a:off x="-703174" y="417183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عواملی که باید در نظر گرفته شوند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18" name="Google Shape;2718;p45"/>
          <p:cNvSpPr txBox="1">
            <a:spLocks noGrp="1"/>
          </p:cNvSpPr>
          <p:nvPr>
            <p:ph type="subTitle" idx="3"/>
          </p:nvPr>
        </p:nvSpPr>
        <p:spPr>
          <a:xfrm>
            <a:off x="1219488" y="17323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19" name="Google Shape;2719;p45"/>
          <p:cNvSpPr txBox="1">
            <a:spLocks noGrp="1"/>
          </p:cNvSpPr>
          <p:nvPr>
            <p:ph type="subTitle" idx="1"/>
          </p:nvPr>
        </p:nvSpPr>
        <p:spPr>
          <a:xfrm>
            <a:off x="3933600" y="17323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0" name="Google Shape;2720;p45"/>
          <p:cNvSpPr txBox="1">
            <a:spLocks noGrp="1"/>
          </p:cNvSpPr>
          <p:nvPr>
            <p:ph type="subTitle" idx="2"/>
          </p:nvPr>
        </p:nvSpPr>
        <p:spPr>
          <a:xfrm>
            <a:off x="3933600" y="204533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1" name="Google Shape;2721;p45"/>
          <p:cNvSpPr txBox="1">
            <a:spLocks noGrp="1"/>
          </p:cNvSpPr>
          <p:nvPr>
            <p:ph type="subTitle" idx="4"/>
          </p:nvPr>
        </p:nvSpPr>
        <p:spPr>
          <a:xfrm>
            <a:off x="1219488" y="204533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2" name="Google Shape;2722;p45"/>
          <p:cNvSpPr txBox="1">
            <a:spLocks noGrp="1"/>
          </p:cNvSpPr>
          <p:nvPr>
            <p:ph type="subTitle" idx="5"/>
          </p:nvPr>
        </p:nvSpPr>
        <p:spPr>
          <a:xfrm>
            <a:off x="3933600" y="34227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3" name="Google Shape;2723;p45"/>
          <p:cNvSpPr txBox="1">
            <a:spLocks noGrp="1"/>
          </p:cNvSpPr>
          <p:nvPr>
            <p:ph type="subTitle" idx="6"/>
          </p:nvPr>
        </p:nvSpPr>
        <p:spPr>
          <a:xfrm>
            <a:off x="3933600" y="37357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4" name="Google Shape;2724;p45"/>
          <p:cNvSpPr txBox="1">
            <a:spLocks noGrp="1"/>
          </p:cNvSpPr>
          <p:nvPr>
            <p:ph type="subTitle" idx="7"/>
          </p:nvPr>
        </p:nvSpPr>
        <p:spPr>
          <a:xfrm>
            <a:off x="1219488" y="34227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5" name="Google Shape;2725;p45"/>
          <p:cNvSpPr txBox="1">
            <a:spLocks noGrp="1"/>
          </p:cNvSpPr>
          <p:nvPr>
            <p:ph type="subTitle" idx="8"/>
          </p:nvPr>
        </p:nvSpPr>
        <p:spPr>
          <a:xfrm>
            <a:off x="1219488" y="37357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726" name="Google Shape;2726;p45"/>
          <p:cNvGrpSpPr/>
          <p:nvPr/>
        </p:nvGrpSpPr>
        <p:grpSpPr>
          <a:xfrm>
            <a:off x="4906008" y="1238183"/>
            <a:ext cx="293483" cy="292883"/>
            <a:chOff x="7426697" y="1223054"/>
            <a:chExt cx="293483" cy="292883"/>
          </a:xfrm>
        </p:grpSpPr>
        <p:sp>
          <p:nvSpPr>
            <p:cNvPr id="2727" name="Google Shape;2727;p45"/>
            <p:cNvSpPr/>
            <p:nvPr/>
          </p:nvSpPr>
          <p:spPr>
            <a:xfrm>
              <a:off x="7596275" y="1407251"/>
              <a:ext cx="87289" cy="74711"/>
            </a:xfrm>
            <a:custGeom>
              <a:avLst/>
              <a:gdLst/>
              <a:ahLst/>
              <a:cxnLst/>
              <a:rect l="l" t="t" r="r" b="b"/>
              <a:pathLst>
                <a:path w="4365" h="3736" extrusionOk="0">
                  <a:moveTo>
                    <a:pt x="3721" y="616"/>
                  </a:moveTo>
                  <a:lnTo>
                    <a:pt x="3721" y="3106"/>
                  </a:lnTo>
                  <a:lnTo>
                    <a:pt x="630" y="3106"/>
                  </a:lnTo>
                  <a:lnTo>
                    <a:pt x="630" y="616"/>
                  </a:lnTo>
                  <a:close/>
                  <a:moveTo>
                    <a:pt x="4067" y="0"/>
                  </a:moveTo>
                  <a:cubicBezTo>
                    <a:pt x="4059" y="0"/>
                    <a:pt x="4051" y="0"/>
                    <a:pt x="4043" y="1"/>
                  </a:cubicBezTo>
                  <a:lnTo>
                    <a:pt x="323" y="1"/>
                  </a:lnTo>
                  <a:cubicBezTo>
                    <a:pt x="147" y="1"/>
                    <a:pt x="1" y="133"/>
                    <a:pt x="1" y="309"/>
                  </a:cubicBezTo>
                  <a:lnTo>
                    <a:pt x="1" y="3413"/>
                  </a:lnTo>
                  <a:cubicBezTo>
                    <a:pt x="1" y="3589"/>
                    <a:pt x="147" y="3736"/>
                    <a:pt x="323" y="3736"/>
                  </a:cubicBezTo>
                  <a:lnTo>
                    <a:pt x="4057" y="3736"/>
                  </a:lnTo>
                  <a:cubicBezTo>
                    <a:pt x="4218" y="3736"/>
                    <a:pt x="4365" y="3589"/>
                    <a:pt x="4365" y="3428"/>
                  </a:cubicBezTo>
                  <a:lnTo>
                    <a:pt x="4365" y="309"/>
                  </a:lnTo>
                  <a:cubicBezTo>
                    <a:pt x="4365" y="141"/>
                    <a:pt x="4232" y="0"/>
                    <a:pt x="4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28" name="Google Shape;2728;p45"/>
            <p:cNvSpPr/>
            <p:nvPr/>
          </p:nvSpPr>
          <p:spPr>
            <a:xfrm>
              <a:off x="7426697" y="1266688"/>
              <a:ext cx="293483" cy="249249"/>
            </a:xfrm>
            <a:custGeom>
              <a:avLst/>
              <a:gdLst/>
              <a:ahLst/>
              <a:cxnLst/>
              <a:rect l="l" t="t" r="r" b="b"/>
              <a:pathLst>
                <a:path w="14676" h="12464" extrusionOk="0">
                  <a:moveTo>
                    <a:pt x="11717" y="2578"/>
                  </a:moveTo>
                  <a:lnTo>
                    <a:pt x="11717" y="4379"/>
                  </a:lnTo>
                  <a:cubicBezTo>
                    <a:pt x="11717" y="4848"/>
                    <a:pt x="11322" y="5229"/>
                    <a:pt x="10853" y="5229"/>
                  </a:cubicBezTo>
                  <a:cubicBezTo>
                    <a:pt x="10384" y="5229"/>
                    <a:pt x="10004" y="4848"/>
                    <a:pt x="10004" y="4379"/>
                  </a:cubicBezTo>
                  <a:lnTo>
                    <a:pt x="10004" y="2578"/>
                  </a:lnTo>
                  <a:close/>
                  <a:moveTo>
                    <a:pt x="2373" y="2578"/>
                  </a:moveTo>
                  <a:lnTo>
                    <a:pt x="2373" y="4394"/>
                  </a:lnTo>
                  <a:cubicBezTo>
                    <a:pt x="2373" y="4863"/>
                    <a:pt x="1978" y="5243"/>
                    <a:pt x="1509" y="5243"/>
                  </a:cubicBezTo>
                  <a:cubicBezTo>
                    <a:pt x="1041" y="5243"/>
                    <a:pt x="660" y="4863"/>
                    <a:pt x="660" y="4394"/>
                  </a:cubicBezTo>
                  <a:lnTo>
                    <a:pt x="660" y="3046"/>
                  </a:lnTo>
                  <a:cubicBezTo>
                    <a:pt x="645" y="2827"/>
                    <a:pt x="792" y="2622"/>
                    <a:pt x="1011" y="2578"/>
                  </a:cubicBezTo>
                  <a:close/>
                  <a:moveTo>
                    <a:pt x="4702" y="2578"/>
                  </a:moveTo>
                  <a:lnTo>
                    <a:pt x="4702" y="4394"/>
                  </a:lnTo>
                  <a:cubicBezTo>
                    <a:pt x="4702" y="4863"/>
                    <a:pt x="4321" y="5243"/>
                    <a:pt x="3853" y="5243"/>
                  </a:cubicBezTo>
                  <a:cubicBezTo>
                    <a:pt x="3384" y="5243"/>
                    <a:pt x="2988" y="4863"/>
                    <a:pt x="3003" y="4394"/>
                  </a:cubicBezTo>
                  <a:lnTo>
                    <a:pt x="3003" y="2578"/>
                  </a:lnTo>
                  <a:close/>
                  <a:moveTo>
                    <a:pt x="13548" y="2578"/>
                  </a:moveTo>
                  <a:cubicBezTo>
                    <a:pt x="13797" y="2578"/>
                    <a:pt x="14017" y="2768"/>
                    <a:pt x="14046" y="3032"/>
                  </a:cubicBezTo>
                  <a:lnTo>
                    <a:pt x="14046" y="4379"/>
                  </a:lnTo>
                  <a:lnTo>
                    <a:pt x="14046" y="4394"/>
                  </a:lnTo>
                  <a:cubicBezTo>
                    <a:pt x="14046" y="4863"/>
                    <a:pt x="13665" y="5243"/>
                    <a:pt x="13182" y="5243"/>
                  </a:cubicBezTo>
                  <a:cubicBezTo>
                    <a:pt x="12713" y="5243"/>
                    <a:pt x="12332" y="4863"/>
                    <a:pt x="12332" y="4394"/>
                  </a:cubicBezTo>
                  <a:lnTo>
                    <a:pt x="12332" y="2578"/>
                  </a:lnTo>
                  <a:close/>
                  <a:moveTo>
                    <a:pt x="4248" y="7689"/>
                  </a:moveTo>
                  <a:lnTo>
                    <a:pt x="4248" y="11834"/>
                  </a:lnTo>
                  <a:lnTo>
                    <a:pt x="2564" y="11834"/>
                  </a:lnTo>
                  <a:lnTo>
                    <a:pt x="2564" y="7689"/>
                  </a:lnTo>
                  <a:close/>
                  <a:moveTo>
                    <a:pt x="6547" y="7689"/>
                  </a:moveTo>
                  <a:lnTo>
                    <a:pt x="6547" y="11834"/>
                  </a:lnTo>
                  <a:lnTo>
                    <a:pt x="4878" y="11834"/>
                  </a:lnTo>
                  <a:lnTo>
                    <a:pt x="4878" y="7689"/>
                  </a:lnTo>
                  <a:close/>
                  <a:moveTo>
                    <a:pt x="2052" y="5229"/>
                  </a:moveTo>
                  <a:cubicBezTo>
                    <a:pt x="2694" y="5229"/>
                    <a:pt x="3333" y="5446"/>
                    <a:pt x="3853" y="5873"/>
                  </a:cubicBezTo>
                  <a:cubicBezTo>
                    <a:pt x="4145" y="5492"/>
                    <a:pt x="4581" y="5302"/>
                    <a:pt x="5017" y="5302"/>
                  </a:cubicBezTo>
                  <a:cubicBezTo>
                    <a:pt x="5453" y="5302"/>
                    <a:pt x="5888" y="5492"/>
                    <a:pt x="6181" y="5873"/>
                  </a:cubicBezTo>
                  <a:cubicBezTo>
                    <a:pt x="6481" y="5492"/>
                    <a:pt x="6917" y="5302"/>
                    <a:pt x="7353" y="5302"/>
                  </a:cubicBezTo>
                  <a:cubicBezTo>
                    <a:pt x="7789" y="5302"/>
                    <a:pt x="8224" y="5492"/>
                    <a:pt x="8524" y="5873"/>
                  </a:cubicBezTo>
                  <a:cubicBezTo>
                    <a:pt x="8817" y="5492"/>
                    <a:pt x="9253" y="5302"/>
                    <a:pt x="9689" y="5302"/>
                  </a:cubicBezTo>
                  <a:cubicBezTo>
                    <a:pt x="10125" y="5302"/>
                    <a:pt x="10560" y="5492"/>
                    <a:pt x="10853" y="5873"/>
                  </a:cubicBezTo>
                  <a:cubicBezTo>
                    <a:pt x="11153" y="5492"/>
                    <a:pt x="11589" y="5302"/>
                    <a:pt x="12025" y="5302"/>
                  </a:cubicBezTo>
                  <a:cubicBezTo>
                    <a:pt x="12460" y="5302"/>
                    <a:pt x="12896" y="5492"/>
                    <a:pt x="13196" y="5873"/>
                  </a:cubicBezTo>
                  <a:cubicBezTo>
                    <a:pt x="13504" y="5873"/>
                    <a:pt x="13797" y="5785"/>
                    <a:pt x="14046" y="5609"/>
                  </a:cubicBezTo>
                  <a:lnTo>
                    <a:pt x="14046" y="11834"/>
                  </a:lnTo>
                  <a:lnTo>
                    <a:pt x="7177" y="11834"/>
                  </a:lnTo>
                  <a:lnTo>
                    <a:pt x="7177" y="7367"/>
                  </a:lnTo>
                  <a:cubicBezTo>
                    <a:pt x="7177" y="7191"/>
                    <a:pt x="7031" y="7059"/>
                    <a:pt x="6855" y="7059"/>
                  </a:cubicBezTo>
                  <a:lnTo>
                    <a:pt x="2256" y="7059"/>
                  </a:lnTo>
                  <a:cubicBezTo>
                    <a:pt x="2080" y="7059"/>
                    <a:pt x="1934" y="7191"/>
                    <a:pt x="1934" y="7367"/>
                  </a:cubicBezTo>
                  <a:lnTo>
                    <a:pt x="1934" y="11834"/>
                  </a:lnTo>
                  <a:lnTo>
                    <a:pt x="660" y="11834"/>
                  </a:lnTo>
                  <a:lnTo>
                    <a:pt x="660" y="5595"/>
                  </a:lnTo>
                  <a:cubicBezTo>
                    <a:pt x="1092" y="5350"/>
                    <a:pt x="1573" y="5229"/>
                    <a:pt x="2052" y="5229"/>
                  </a:cubicBezTo>
                  <a:close/>
                  <a:moveTo>
                    <a:pt x="2051" y="0"/>
                  </a:moveTo>
                  <a:cubicBezTo>
                    <a:pt x="1875" y="0"/>
                    <a:pt x="1729" y="147"/>
                    <a:pt x="1729" y="322"/>
                  </a:cubicBezTo>
                  <a:lnTo>
                    <a:pt x="1729" y="1948"/>
                  </a:lnTo>
                  <a:lnTo>
                    <a:pt x="923" y="1948"/>
                  </a:lnTo>
                  <a:cubicBezTo>
                    <a:pt x="396" y="2036"/>
                    <a:pt x="1" y="2505"/>
                    <a:pt x="30" y="3046"/>
                  </a:cubicBezTo>
                  <a:lnTo>
                    <a:pt x="30" y="12156"/>
                  </a:lnTo>
                  <a:cubicBezTo>
                    <a:pt x="30" y="12317"/>
                    <a:pt x="162" y="12464"/>
                    <a:pt x="338" y="12464"/>
                  </a:cubicBezTo>
                  <a:lnTo>
                    <a:pt x="14353" y="12464"/>
                  </a:lnTo>
                  <a:cubicBezTo>
                    <a:pt x="14529" y="12464"/>
                    <a:pt x="14676" y="12317"/>
                    <a:pt x="14676" y="12156"/>
                  </a:cubicBezTo>
                  <a:lnTo>
                    <a:pt x="14676" y="3076"/>
                  </a:lnTo>
                  <a:lnTo>
                    <a:pt x="14676" y="3017"/>
                  </a:lnTo>
                  <a:cubicBezTo>
                    <a:pt x="14647" y="2426"/>
                    <a:pt x="14163" y="1962"/>
                    <a:pt x="13575" y="1962"/>
                  </a:cubicBezTo>
                  <a:cubicBezTo>
                    <a:pt x="13566" y="1962"/>
                    <a:pt x="13557" y="1962"/>
                    <a:pt x="13548" y="1963"/>
                  </a:cubicBezTo>
                  <a:lnTo>
                    <a:pt x="12962" y="1963"/>
                  </a:lnTo>
                  <a:lnTo>
                    <a:pt x="12962" y="308"/>
                  </a:lnTo>
                  <a:cubicBezTo>
                    <a:pt x="12962" y="132"/>
                    <a:pt x="12816" y="0"/>
                    <a:pt x="12640" y="0"/>
                  </a:cubicBezTo>
                  <a:lnTo>
                    <a:pt x="9506" y="0"/>
                  </a:lnTo>
                  <a:cubicBezTo>
                    <a:pt x="9081" y="0"/>
                    <a:pt x="9081" y="630"/>
                    <a:pt x="9506" y="630"/>
                  </a:cubicBezTo>
                  <a:lnTo>
                    <a:pt x="12332" y="630"/>
                  </a:lnTo>
                  <a:lnTo>
                    <a:pt x="12332" y="1963"/>
                  </a:lnTo>
                  <a:lnTo>
                    <a:pt x="8158" y="1963"/>
                  </a:lnTo>
                  <a:cubicBezTo>
                    <a:pt x="7734" y="1963"/>
                    <a:pt x="7734" y="2592"/>
                    <a:pt x="8158" y="2592"/>
                  </a:cubicBezTo>
                  <a:lnTo>
                    <a:pt x="9374" y="2592"/>
                  </a:lnTo>
                  <a:lnTo>
                    <a:pt x="9374" y="4394"/>
                  </a:lnTo>
                  <a:cubicBezTo>
                    <a:pt x="9374" y="4863"/>
                    <a:pt x="8979" y="5243"/>
                    <a:pt x="8510" y="5243"/>
                  </a:cubicBezTo>
                  <a:cubicBezTo>
                    <a:pt x="8041" y="5243"/>
                    <a:pt x="7660" y="4863"/>
                    <a:pt x="7660" y="4394"/>
                  </a:cubicBezTo>
                  <a:lnTo>
                    <a:pt x="7660" y="2270"/>
                  </a:lnTo>
                  <a:lnTo>
                    <a:pt x="7031" y="2270"/>
                  </a:lnTo>
                  <a:lnTo>
                    <a:pt x="7031" y="4394"/>
                  </a:lnTo>
                  <a:cubicBezTo>
                    <a:pt x="7031" y="4863"/>
                    <a:pt x="6650" y="5243"/>
                    <a:pt x="6181" y="5243"/>
                  </a:cubicBezTo>
                  <a:cubicBezTo>
                    <a:pt x="5713" y="5243"/>
                    <a:pt x="5332" y="4863"/>
                    <a:pt x="5332" y="4394"/>
                  </a:cubicBezTo>
                  <a:lnTo>
                    <a:pt x="5332" y="2578"/>
                  </a:lnTo>
                  <a:lnTo>
                    <a:pt x="6547" y="2578"/>
                  </a:lnTo>
                  <a:cubicBezTo>
                    <a:pt x="6957" y="2578"/>
                    <a:pt x="6957" y="1948"/>
                    <a:pt x="6547" y="1948"/>
                  </a:cubicBezTo>
                  <a:lnTo>
                    <a:pt x="2359" y="1948"/>
                  </a:lnTo>
                  <a:lnTo>
                    <a:pt x="2359" y="630"/>
                  </a:lnTo>
                  <a:lnTo>
                    <a:pt x="5185" y="630"/>
                  </a:lnTo>
                  <a:cubicBezTo>
                    <a:pt x="5610" y="630"/>
                    <a:pt x="5610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29" name="Google Shape;2729;p45"/>
            <p:cNvSpPr/>
            <p:nvPr/>
          </p:nvSpPr>
          <p:spPr>
            <a:xfrm>
              <a:off x="7525404" y="1223054"/>
              <a:ext cx="96668" cy="95488"/>
            </a:xfrm>
            <a:custGeom>
              <a:avLst/>
              <a:gdLst/>
              <a:ahLst/>
              <a:cxnLst/>
              <a:rect l="l" t="t" r="r" b="b"/>
              <a:pathLst>
                <a:path w="4834" h="4775" extrusionOk="0">
                  <a:moveTo>
                    <a:pt x="2900" y="630"/>
                  </a:moveTo>
                  <a:lnTo>
                    <a:pt x="2900" y="1596"/>
                  </a:lnTo>
                  <a:cubicBezTo>
                    <a:pt x="2900" y="1772"/>
                    <a:pt x="3047" y="1919"/>
                    <a:pt x="3222" y="1919"/>
                  </a:cubicBezTo>
                  <a:lnTo>
                    <a:pt x="4204" y="1919"/>
                  </a:lnTo>
                  <a:lnTo>
                    <a:pt x="4204" y="2871"/>
                  </a:lnTo>
                  <a:lnTo>
                    <a:pt x="3222" y="2871"/>
                  </a:lnTo>
                  <a:cubicBezTo>
                    <a:pt x="3047" y="2871"/>
                    <a:pt x="2900" y="3002"/>
                    <a:pt x="2900" y="3178"/>
                  </a:cubicBezTo>
                  <a:lnTo>
                    <a:pt x="2900" y="4130"/>
                  </a:lnTo>
                  <a:lnTo>
                    <a:pt x="1934" y="4130"/>
                  </a:lnTo>
                  <a:lnTo>
                    <a:pt x="1934" y="3178"/>
                  </a:lnTo>
                  <a:cubicBezTo>
                    <a:pt x="1934" y="3002"/>
                    <a:pt x="1787" y="2871"/>
                    <a:pt x="1626" y="2871"/>
                  </a:cubicBezTo>
                  <a:lnTo>
                    <a:pt x="645" y="2871"/>
                  </a:lnTo>
                  <a:lnTo>
                    <a:pt x="645" y="1919"/>
                  </a:lnTo>
                  <a:lnTo>
                    <a:pt x="1626" y="1919"/>
                  </a:lnTo>
                  <a:cubicBezTo>
                    <a:pt x="1787" y="1919"/>
                    <a:pt x="1934" y="1772"/>
                    <a:pt x="1934" y="1596"/>
                  </a:cubicBezTo>
                  <a:lnTo>
                    <a:pt x="1934" y="630"/>
                  </a:lnTo>
                  <a:close/>
                  <a:moveTo>
                    <a:pt x="1611" y="0"/>
                  </a:moveTo>
                  <a:cubicBezTo>
                    <a:pt x="1436" y="0"/>
                    <a:pt x="1304" y="146"/>
                    <a:pt x="1304" y="322"/>
                  </a:cubicBezTo>
                  <a:lnTo>
                    <a:pt x="1304" y="1289"/>
                  </a:lnTo>
                  <a:lnTo>
                    <a:pt x="323" y="1289"/>
                  </a:lnTo>
                  <a:cubicBezTo>
                    <a:pt x="147" y="1289"/>
                    <a:pt x="0" y="1421"/>
                    <a:pt x="0" y="1596"/>
                  </a:cubicBezTo>
                  <a:lnTo>
                    <a:pt x="0" y="3178"/>
                  </a:lnTo>
                  <a:cubicBezTo>
                    <a:pt x="0" y="3354"/>
                    <a:pt x="147" y="3500"/>
                    <a:pt x="323" y="3500"/>
                  </a:cubicBezTo>
                  <a:lnTo>
                    <a:pt x="1304" y="3500"/>
                  </a:lnTo>
                  <a:lnTo>
                    <a:pt x="1304" y="4452"/>
                  </a:lnTo>
                  <a:cubicBezTo>
                    <a:pt x="1304" y="4628"/>
                    <a:pt x="1436" y="4774"/>
                    <a:pt x="1611" y="4774"/>
                  </a:cubicBezTo>
                  <a:lnTo>
                    <a:pt x="3222" y="4774"/>
                  </a:lnTo>
                  <a:cubicBezTo>
                    <a:pt x="3383" y="4774"/>
                    <a:pt x="3530" y="4628"/>
                    <a:pt x="3530" y="4452"/>
                  </a:cubicBezTo>
                  <a:lnTo>
                    <a:pt x="3530" y="3500"/>
                  </a:lnTo>
                  <a:lnTo>
                    <a:pt x="4511" y="3500"/>
                  </a:lnTo>
                  <a:cubicBezTo>
                    <a:pt x="4687" y="3500"/>
                    <a:pt x="4819" y="3354"/>
                    <a:pt x="4833" y="3178"/>
                  </a:cubicBezTo>
                  <a:lnTo>
                    <a:pt x="4833" y="1596"/>
                  </a:lnTo>
                  <a:cubicBezTo>
                    <a:pt x="4819" y="1421"/>
                    <a:pt x="4687" y="1289"/>
                    <a:pt x="4511" y="1289"/>
                  </a:cubicBezTo>
                  <a:lnTo>
                    <a:pt x="3530" y="1289"/>
                  </a:lnTo>
                  <a:lnTo>
                    <a:pt x="3530" y="322"/>
                  </a:lnTo>
                  <a:cubicBezTo>
                    <a:pt x="3530" y="146"/>
                    <a:pt x="3383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30" name="Google Shape;2730;p45"/>
          <p:cNvGrpSpPr/>
          <p:nvPr/>
        </p:nvGrpSpPr>
        <p:grpSpPr>
          <a:xfrm>
            <a:off x="2191896" y="3030648"/>
            <a:ext cx="293483" cy="262727"/>
            <a:chOff x="6663123" y="1970460"/>
            <a:chExt cx="293483" cy="262727"/>
          </a:xfrm>
        </p:grpSpPr>
        <p:sp>
          <p:nvSpPr>
            <p:cNvPr id="2731" name="Google Shape;2731;p45"/>
            <p:cNvSpPr/>
            <p:nvPr/>
          </p:nvSpPr>
          <p:spPr>
            <a:xfrm>
              <a:off x="6663123" y="2126701"/>
              <a:ext cx="293483" cy="106487"/>
            </a:xfrm>
            <a:custGeom>
              <a:avLst/>
              <a:gdLst/>
              <a:ahLst/>
              <a:cxnLst/>
              <a:rect l="l" t="t" r="r" b="b"/>
              <a:pathLst>
                <a:path w="14676" h="5325" extrusionOk="0">
                  <a:moveTo>
                    <a:pt x="5477" y="643"/>
                  </a:moveTo>
                  <a:cubicBezTo>
                    <a:pt x="5546" y="643"/>
                    <a:pt x="5614" y="646"/>
                    <a:pt x="5683" y="653"/>
                  </a:cubicBezTo>
                  <a:cubicBezTo>
                    <a:pt x="5991" y="667"/>
                    <a:pt x="6284" y="755"/>
                    <a:pt x="6562" y="887"/>
                  </a:cubicBezTo>
                  <a:lnTo>
                    <a:pt x="7323" y="1238"/>
                  </a:lnTo>
                  <a:cubicBezTo>
                    <a:pt x="7528" y="1326"/>
                    <a:pt x="7763" y="1385"/>
                    <a:pt x="7997" y="1385"/>
                  </a:cubicBezTo>
                  <a:lnTo>
                    <a:pt x="9828" y="1385"/>
                  </a:lnTo>
                  <a:cubicBezTo>
                    <a:pt x="10589" y="1385"/>
                    <a:pt x="10589" y="2527"/>
                    <a:pt x="9828" y="2527"/>
                  </a:cubicBezTo>
                  <a:lnTo>
                    <a:pt x="6269" y="2527"/>
                  </a:lnTo>
                  <a:cubicBezTo>
                    <a:pt x="6260" y="2527"/>
                    <a:pt x="6251" y="2526"/>
                    <a:pt x="6242" y="2526"/>
                  </a:cubicBezTo>
                  <a:cubicBezTo>
                    <a:pt x="5838" y="2526"/>
                    <a:pt x="5838" y="3158"/>
                    <a:pt x="6242" y="3158"/>
                  </a:cubicBezTo>
                  <a:cubicBezTo>
                    <a:pt x="6251" y="3158"/>
                    <a:pt x="6260" y="3158"/>
                    <a:pt x="6269" y="3157"/>
                  </a:cubicBezTo>
                  <a:lnTo>
                    <a:pt x="11043" y="3157"/>
                  </a:lnTo>
                  <a:cubicBezTo>
                    <a:pt x="11131" y="3157"/>
                    <a:pt x="11219" y="3128"/>
                    <a:pt x="11278" y="3054"/>
                  </a:cubicBezTo>
                  <a:lnTo>
                    <a:pt x="13079" y="1092"/>
                  </a:lnTo>
                  <a:cubicBezTo>
                    <a:pt x="13185" y="978"/>
                    <a:pt x="13332" y="918"/>
                    <a:pt x="13480" y="918"/>
                  </a:cubicBezTo>
                  <a:cubicBezTo>
                    <a:pt x="13597" y="918"/>
                    <a:pt x="13714" y="956"/>
                    <a:pt x="13811" y="1033"/>
                  </a:cubicBezTo>
                  <a:cubicBezTo>
                    <a:pt x="14060" y="1209"/>
                    <a:pt x="14104" y="1561"/>
                    <a:pt x="13914" y="1795"/>
                  </a:cubicBezTo>
                  <a:lnTo>
                    <a:pt x="13899" y="1795"/>
                  </a:lnTo>
                  <a:lnTo>
                    <a:pt x="11995" y="4094"/>
                  </a:lnTo>
                  <a:cubicBezTo>
                    <a:pt x="11688" y="4475"/>
                    <a:pt x="11248" y="4695"/>
                    <a:pt x="10765" y="4695"/>
                  </a:cubicBezTo>
                  <a:lnTo>
                    <a:pt x="967" y="4695"/>
                  </a:lnTo>
                  <a:cubicBezTo>
                    <a:pt x="777" y="4695"/>
                    <a:pt x="630" y="4534"/>
                    <a:pt x="630" y="4358"/>
                  </a:cubicBezTo>
                  <a:lnTo>
                    <a:pt x="630" y="2234"/>
                  </a:lnTo>
                  <a:cubicBezTo>
                    <a:pt x="630" y="2059"/>
                    <a:pt x="777" y="1912"/>
                    <a:pt x="967" y="1912"/>
                  </a:cubicBezTo>
                  <a:lnTo>
                    <a:pt x="3018" y="1927"/>
                  </a:lnTo>
                  <a:cubicBezTo>
                    <a:pt x="3091" y="1927"/>
                    <a:pt x="3164" y="1897"/>
                    <a:pt x="3223" y="1854"/>
                  </a:cubicBezTo>
                  <a:lnTo>
                    <a:pt x="3926" y="1238"/>
                  </a:lnTo>
                  <a:cubicBezTo>
                    <a:pt x="4357" y="859"/>
                    <a:pt x="4906" y="643"/>
                    <a:pt x="5477" y="643"/>
                  </a:cubicBezTo>
                  <a:close/>
                  <a:moveTo>
                    <a:pt x="5511" y="0"/>
                  </a:moveTo>
                  <a:cubicBezTo>
                    <a:pt x="4769" y="0"/>
                    <a:pt x="4062" y="274"/>
                    <a:pt x="3501" y="755"/>
                  </a:cubicBezTo>
                  <a:lnTo>
                    <a:pt x="2900" y="1297"/>
                  </a:lnTo>
                  <a:lnTo>
                    <a:pt x="953" y="1268"/>
                  </a:lnTo>
                  <a:cubicBezTo>
                    <a:pt x="425" y="1268"/>
                    <a:pt x="1" y="1707"/>
                    <a:pt x="1" y="2234"/>
                  </a:cubicBezTo>
                  <a:lnTo>
                    <a:pt x="1" y="4358"/>
                  </a:lnTo>
                  <a:cubicBezTo>
                    <a:pt x="1" y="4885"/>
                    <a:pt x="425" y="5325"/>
                    <a:pt x="953" y="5325"/>
                  </a:cubicBezTo>
                  <a:lnTo>
                    <a:pt x="10765" y="5325"/>
                  </a:lnTo>
                  <a:cubicBezTo>
                    <a:pt x="11424" y="5325"/>
                    <a:pt x="12054" y="5017"/>
                    <a:pt x="12479" y="4504"/>
                  </a:cubicBezTo>
                  <a:lnTo>
                    <a:pt x="14383" y="2190"/>
                  </a:lnTo>
                  <a:cubicBezTo>
                    <a:pt x="14588" y="1941"/>
                    <a:pt x="14675" y="1619"/>
                    <a:pt x="14632" y="1312"/>
                  </a:cubicBezTo>
                  <a:cubicBezTo>
                    <a:pt x="14602" y="989"/>
                    <a:pt x="14426" y="711"/>
                    <a:pt x="14177" y="521"/>
                  </a:cubicBezTo>
                  <a:cubicBezTo>
                    <a:pt x="13969" y="363"/>
                    <a:pt x="13724" y="286"/>
                    <a:pt x="13481" y="286"/>
                  </a:cubicBezTo>
                  <a:cubicBezTo>
                    <a:pt x="13161" y="286"/>
                    <a:pt x="12843" y="418"/>
                    <a:pt x="12610" y="667"/>
                  </a:cubicBezTo>
                  <a:lnTo>
                    <a:pt x="10897" y="2527"/>
                  </a:lnTo>
                  <a:lnTo>
                    <a:pt x="10868" y="2527"/>
                  </a:lnTo>
                  <a:cubicBezTo>
                    <a:pt x="11307" y="1722"/>
                    <a:pt x="10721" y="740"/>
                    <a:pt x="9813" y="740"/>
                  </a:cubicBezTo>
                  <a:lnTo>
                    <a:pt x="7982" y="740"/>
                  </a:lnTo>
                  <a:cubicBezTo>
                    <a:pt x="7836" y="740"/>
                    <a:pt x="7704" y="711"/>
                    <a:pt x="7572" y="653"/>
                  </a:cubicBezTo>
                  <a:lnTo>
                    <a:pt x="6825" y="301"/>
                  </a:lnTo>
                  <a:cubicBezTo>
                    <a:pt x="6474" y="140"/>
                    <a:pt x="6108" y="52"/>
                    <a:pt x="5727" y="8"/>
                  </a:cubicBezTo>
                  <a:cubicBezTo>
                    <a:pt x="5655" y="3"/>
                    <a:pt x="5583" y="0"/>
                    <a:pt x="5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32" name="Google Shape;2732;p45"/>
            <p:cNvSpPr/>
            <p:nvPr/>
          </p:nvSpPr>
          <p:spPr>
            <a:xfrm>
              <a:off x="6747772" y="1970460"/>
              <a:ext cx="123905" cy="123905"/>
            </a:xfrm>
            <a:custGeom>
              <a:avLst/>
              <a:gdLst/>
              <a:ahLst/>
              <a:cxnLst/>
              <a:rect l="l" t="t" r="r" b="b"/>
              <a:pathLst>
                <a:path w="6196" h="6196" extrusionOk="0">
                  <a:moveTo>
                    <a:pt x="3837" y="630"/>
                  </a:moveTo>
                  <a:lnTo>
                    <a:pt x="3837" y="2051"/>
                  </a:lnTo>
                  <a:cubicBezTo>
                    <a:pt x="3837" y="2212"/>
                    <a:pt x="3984" y="2358"/>
                    <a:pt x="4159" y="2358"/>
                  </a:cubicBezTo>
                  <a:lnTo>
                    <a:pt x="5565" y="2358"/>
                  </a:lnTo>
                  <a:lnTo>
                    <a:pt x="5565" y="3838"/>
                  </a:lnTo>
                  <a:lnTo>
                    <a:pt x="4159" y="3838"/>
                  </a:lnTo>
                  <a:cubicBezTo>
                    <a:pt x="3984" y="3838"/>
                    <a:pt x="3837" y="3969"/>
                    <a:pt x="3837" y="4145"/>
                  </a:cubicBezTo>
                  <a:lnTo>
                    <a:pt x="3837" y="5566"/>
                  </a:lnTo>
                  <a:lnTo>
                    <a:pt x="2358" y="5566"/>
                  </a:lnTo>
                  <a:lnTo>
                    <a:pt x="2358" y="4145"/>
                  </a:lnTo>
                  <a:cubicBezTo>
                    <a:pt x="2358" y="3969"/>
                    <a:pt x="2226" y="3838"/>
                    <a:pt x="2051" y="3838"/>
                  </a:cubicBezTo>
                  <a:lnTo>
                    <a:pt x="630" y="3838"/>
                  </a:lnTo>
                  <a:lnTo>
                    <a:pt x="630" y="2358"/>
                  </a:lnTo>
                  <a:lnTo>
                    <a:pt x="2051" y="2358"/>
                  </a:lnTo>
                  <a:cubicBezTo>
                    <a:pt x="2226" y="2358"/>
                    <a:pt x="2358" y="2212"/>
                    <a:pt x="2358" y="2051"/>
                  </a:cubicBezTo>
                  <a:lnTo>
                    <a:pt x="2358" y="630"/>
                  </a:lnTo>
                  <a:close/>
                  <a:moveTo>
                    <a:pt x="2051" y="0"/>
                  </a:moveTo>
                  <a:cubicBezTo>
                    <a:pt x="1875" y="0"/>
                    <a:pt x="1728" y="147"/>
                    <a:pt x="1728" y="308"/>
                  </a:cubicBezTo>
                  <a:lnTo>
                    <a:pt x="1728" y="1729"/>
                  </a:lnTo>
                  <a:lnTo>
                    <a:pt x="322" y="1729"/>
                  </a:lnTo>
                  <a:cubicBezTo>
                    <a:pt x="147" y="1729"/>
                    <a:pt x="0" y="1875"/>
                    <a:pt x="0" y="2051"/>
                  </a:cubicBezTo>
                  <a:lnTo>
                    <a:pt x="0" y="4145"/>
                  </a:lnTo>
                  <a:cubicBezTo>
                    <a:pt x="0" y="4321"/>
                    <a:pt x="147" y="4467"/>
                    <a:pt x="322" y="4467"/>
                  </a:cubicBezTo>
                  <a:lnTo>
                    <a:pt x="1728" y="4467"/>
                  </a:lnTo>
                  <a:lnTo>
                    <a:pt x="1728" y="5888"/>
                  </a:lnTo>
                  <a:cubicBezTo>
                    <a:pt x="1728" y="6049"/>
                    <a:pt x="1875" y="6196"/>
                    <a:pt x="2051" y="6196"/>
                  </a:cubicBezTo>
                  <a:lnTo>
                    <a:pt x="4159" y="6196"/>
                  </a:lnTo>
                  <a:cubicBezTo>
                    <a:pt x="4321" y="6196"/>
                    <a:pt x="4467" y="6049"/>
                    <a:pt x="4467" y="5888"/>
                  </a:cubicBezTo>
                  <a:lnTo>
                    <a:pt x="4467" y="4467"/>
                  </a:lnTo>
                  <a:lnTo>
                    <a:pt x="5888" y="4467"/>
                  </a:lnTo>
                  <a:cubicBezTo>
                    <a:pt x="6063" y="4467"/>
                    <a:pt x="6195" y="4321"/>
                    <a:pt x="6195" y="4145"/>
                  </a:cubicBezTo>
                  <a:lnTo>
                    <a:pt x="6195" y="2051"/>
                  </a:lnTo>
                  <a:cubicBezTo>
                    <a:pt x="6195" y="1875"/>
                    <a:pt x="6063" y="1729"/>
                    <a:pt x="5888" y="1729"/>
                  </a:cubicBezTo>
                  <a:lnTo>
                    <a:pt x="4467" y="1729"/>
                  </a:lnTo>
                  <a:lnTo>
                    <a:pt x="4467" y="308"/>
                  </a:lnTo>
                  <a:cubicBezTo>
                    <a:pt x="4467" y="147"/>
                    <a:pt x="4321" y="0"/>
                    <a:pt x="4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33" name="Google Shape;2733;p45"/>
          <p:cNvGrpSpPr/>
          <p:nvPr/>
        </p:nvGrpSpPr>
        <p:grpSpPr>
          <a:xfrm>
            <a:off x="2192336" y="1238173"/>
            <a:ext cx="292603" cy="292903"/>
            <a:chOff x="7427577" y="1955222"/>
            <a:chExt cx="292603" cy="292903"/>
          </a:xfrm>
        </p:grpSpPr>
        <p:sp>
          <p:nvSpPr>
            <p:cNvPr id="2734" name="Google Shape;2734;p45"/>
            <p:cNvSpPr/>
            <p:nvPr/>
          </p:nvSpPr>
          <p:spPr>
            <a:xfrm>
              <a:off x="7427577" y="1955222"/>
              <a:ext cx="292603" cy="292903"/>
            </a:xfrm>
            <a:custGeom>
              <a:avLst/>
              <a:gdLst/>
              <a:ahLst/>
              <a:cxnLst/>
              <a:rect l="l" t="t" r="r" b="b"/>
              <a:pathLst>
                <a:path w="14632" h="14647" extrusionOk="0">
                  <a:moveTo>
                    <a:pt x="6298" y="1055"/>
                  </a:moveTo>
                  <a:lnTo>
                    <a:pt x="6298" y="2388"/>
                  </a:lnTo>
                  <a:lnTo>
                    <a:pt x="4907" y="2388"/>
                  </a:lnTo>
                  <a:lnTo>
                    <a:pt x="6298" y="1055"/>
                  </a:lnTo>
                  <a:close/>
                  <a:moveTo>
                    <a:pt x="14002" y="631"/>
                  </a:moveTo>
                  <a:lnTo>
                    <a:pt x="14002" y="5932"/>
                  </a:lnTo>
                  <a:lnTo>
                    <a:pt x="4438" y="5932"/>
                  </a:lnTo>
                  <a:lnTo>
                    <a:pt x="4438" y="3003"/>
                  </a:lnTo>
                  <a:lnTo>
                    <a:pt x="6621" y="3003"/>
                  </a:lnTo>
                  <a:cubicBezTo>
                    <a:pt x="6782" y="3003"/>
                    <a:pt x="6928" y="2871"/>
                    <a:pt x="6928" y="2696"/>
                  </a:cubicBezTo>
                  <a:lnTo>
                    <a:pt x="6928" y="631"/>
                  </a:lnTo>
                  <a:close/>
                  <a:moveTo>
                    <a:pt x="4936" y="1495"/>
                  </a:moveTo>
                  <a:lnTo>
                    <a:pt x="3911" y="2461"/>
                  </a:lnTo>
                  <a:cubicBezTo>
                    <a:pt x="3852" y="2520"/>
                    <a:pt x="3809" y="2608"/>
                    <a:pt x="3809" y="2696"/>
                  </a:cubicBezTo>
                  <a:lnTo>
                    <a:pt x="3809" y="5932"/>
                  </a:lnTo>
                  <a:lnTo>
                    <a:pt x="2066" y="5932"/>
                  </a:lnTo>
                  <a:cubicBezTo>
                    <a:pt x="1890" y="5932"/>
                    <a:pt x="1744" y="6064"/>
                    <a:pt x="1744" y="6240"/>
                  </a:cubicBezTo>
                  <a:lnTo>
                    <a:pt x="1744" y="13475"/>
                  </a:lnTo>
                  <a:cubicBezTo>
                    <a:pt x="1744" y="13768"/>
                    <a:pt x="1495" y="14017"/>
                    <a:pt x="1202" y="14017"/>
                  </a:cubicBezTo>
                  <a:lnTo>
                    <a:pt x="1128" y="14017"/>
                  </a:lnTo>
                  <a:cubicBezTo>
                    <a:pt x="850" y="14017"/>
                    <a:pt x="630" y="13797"/>
                    <a:pt x="630" y="13519"/>
                  </a:cubicBezTo>
                  <a:lnTo>
                    <a:pt x="630" y="1495"/>
                  </a:lnTo>
                  <a:close/>
                  <a:moveTo>
                    <a:pt x="14002" y="6562"/>
                  </a:moveTo>
                  <a:lnTo>
                    <a:pt x="14002" y="13665"/>
                  </a:lnTo>
                  <a:cubicBezTo>
                    <a:pt x="14002" y="13856"/>
                    <a:pt x="13855" y="14017"/>
                    <a:pt x="13650" y="14017"/>
                  </a:cubicBezTo>
                  <a:lnTo>
                    <a:pt x="2241" y="14017"/>
                  </a:lnTo>
                  <a:cubicBezTo>
                    <a:pt x="2329" y="13841"/>
                    <a:pt x="2373" y="13665"/>
                    <a:pt x="2373" y="13475"/>
                  </a:cubicBezTo>
                  <a:lnTo>
                    <a:pt x="2373" y="6562"/>
                  </a:lnTo>
                  <a:close/>
                  <a:moveTo>
                    <a:pt x="6621" y="1"/>
                  </a:moveTo>
                  <a:cubicBezTo>
                    <a:pt x="6533" y="1"/>
                    <a:pt x="6459" y="30"/>
                    <a:pt x="6401" y="89"/>
                  </a:cubicBezTo>
                  <a:lnTo>
                    <a:pt x="5581" y="865"/>
                  </a:lnTo>
                  <a:lnTo>
                    <a:pt x="308" y="865"/>
                  </a:lnTo>
                  <a:cubicBezTo>
                    <a:pt x="133" y="865"/>
                    <a:pt x="1" y="1011"/>
                    <a:pt x="1" y="1187"/>
                  </a:cubicBezTo>
                  <a:lnTo>
                    <a:pt x="1" y="13519"/>
                  </a:lnTo>
                  <a:cubicBezTo>
                    <a:pt x="1" y="14134"/>
                    <a:pt x="499" y="14646"/>
                    <a:pt x="1128" y="14646"/>
                  </a:cubicBezTo>
                  <a:lnTo>
                    <a:pt x="13665" y="14646"/>
                  </a:lnTo>
                  <a:cubicBezTo>
                    <a:pt x="14192" y="14646"/>
                    <a:pt x="14632" y="14207"/>
                    <a:pt x="14632" y="13665"/>
                  </a:cubicBezTo>
                  <a:lnTo>
                    <a:pt x="14632" y="323"/>
                  </a:lnTo>
                  <a:cubicBezTo>
                    <a:pt x="14632" y="147"/>
                    <a:pt x="14485" y="1"/>
                    <a:pt x="14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35" name="Google Shape;2735;p45"/>
            <p:cNvSpPr/>
            <p:nvPr/>
          </p:nvSpPr>
          <p:spPr>
            <a:xfrm>
              <a:off x="7626152" y="2157237"/>
              <a:ext cx="55953" cy="51714"/>
            </a:xfrm>
            <a:custGeom>
              <a:avLst/>
              <a:gdLst/>
              <a:ahLst/>
              <a:cxnLst/>
              <a:rect l="l" t="t" r="r" b="b"/>
              <a:pathLst>
                <a:path w="2798" h="2586" extrusionOk="0">
                  <a:moveTo>
                    <a:pt x="1399" y="1"/>
                  </a:moveTo>
                  <a:cubicBezTo>
                    <a:pt x="1234" y="1"/>
                    <a:pt x="1070" y="114"/>
                    <a:pt x="1084" y="341"/>
                  </a:cubicBezTo>
                  <a:lnTo>
                    <a:pt x="1084" y="1000"/>
                  </a:lnTo>
                  <a:lnTo>
                    <a:pt x="425" y="1000"/>
                  </a:lnTo>
                  <a:cubicBezTo>
                    <a:pt x="0" y="1000"/>
                    <a:pt x="0" y="1630"/>
                    <a:pt x="425" y="1630"/>
                  </a:cubicBezTo>
                  <a:lnTo>
                    <a:pt x="1084" y="1630"/>
                  </a:lnTo>
                  <a:lnTo>
                    <a:pt x="1084" y="2289"/>
                  </a:lnTo>
                  <a:cubicBezTo>
                    <a:pt x="1099" y="2487"/>
                    <a:pt x="1249" y="2586"/>
                    <a:pt x="1399" y="2586"/>
                  </a:cubicBezTo>
                  <a:cubicBezTo>
                    <a:pt x="1549" y="2586"/>
                    <a:pt x="1699" y="2487"/>
                    <a:pt x="1714" y="2289"/>
                  </a:cubicBezTo>
                  <a:lnTo>
                    <a:pt x="1714" y="1630"/>
                  </a:lnTo>
                  <a:lnTo>
                    <a:pt x="2373" y="1630"/>
                  </a:lnTo>
                  <a:cubicBezTo>
                    <a:pt x="2798" y="1630"/>
                    <a:pt x="2798" y="1000"/>
                    <a:pt x="2373" y="1000"/>
                  </a:cubicBezTo>
                  <a:lnTo>
                    <a:pt x="1714" y="1000"/>
                  </a:lnTo>
                  <a:lnTo>
                    <a:pt x="1714" y="341"/>
                  </a:lnTo>
                  <a:cubicBezTo>
                    <a:pt x="1729" y="114"/>
                    <a:pt x="1564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36" name="Google Shape;2736;p45"/>
            <p:cNvSpPr/>
            <p:nvPr/>
          </p:nvSpPr>
          <p:spPr>
            <a:xfrm>
              <a:off x="7500807" y="2162296"/>
              <a:ext cx="74691" cy="12618"/>
            </a:xfrm>
            <a:custGeom>
              <a:avLst/>
              <a:gdLst/>
              <a:ahLst/>
              <a:cxnLst/>
              <a:rect l="l" t="t" r="r" b="b"/>
              <a:pathLst>
                <a:path w="3735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3310" y="630"/>
                  </a:lnTo>
                  <a:cubicBezTo>
                    <a:pt x="3735" y="630"/>
                    <a:pt x="3735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37" name="Google Shape;2737;p45"/>
            <p:cNvSpPr/>
            <p:nvPr/>
          </p:nvSpPr>
          <p:spPr>
            <a:xfrm>
              <a:off x="7500407" y="2196832"/>
              <a:ext cx="75491" cy="12658"/>
            </a:xfrm>
            <a:custGeom>
              <a:avLst/>
              <a:gdLst/>
              <a:ahLst/>
              <a:cxnLst/>
              <a:rect l="l" t="t" r="r" b="b"/>
              <a:pathLst>
                <a:path w="3775" h="633" extrusionOk="0">
                  <a:moveTo>
                    <a:pt x="417" y="1"/>
                  </a:moveTo>
                  <a:cubicBezTo>
                    <a:pt x="0" y="1"/>
                    <a:pt x="0" y="632"/>
                    <a:pt x="417" y="632"/>
                  </a:cubicBezTo>
                  <a:cubicBezTo>
                    <a:pt x="426" y="632"/>
                    <a:pt x="435" y="632"/>
                    <a:pt x="445" y="631"/>
                  </a:cubicBezTo>
                  <a:lnTo>
                    <a:pt x="3330" y="631"/>
                  </a:lnTo>
                  <a:cubicBezTo>
                    <a:pt x="3339" y="632"/>
                    <a:pt x="3349" y="632"/>
                    <a:pt x="3358" y="632"/>
                  </a:cubicBezTo>
                  <a:cubicBezTo>
                    <a:pt x="3775" y="632"/>
                    <a:pt x="3775" y="1"/>
                    <a:pt x="3358" y="1"/>
                  </a:cubicBezTo>
                  <a:cubicBezTo>
                    <a:pt x="3349" y="1"/>
                    <a:pt x="3339" y="1"/>
                    <a:pt x="3330" y="1"/>
                  </a:cubicBezTo>
                  <a:lnTo>
                    <a:pt x="445" y="1"/>
                  </a:lnTo>
                  <a:cubicBezTo>
                    <a:pt x="435" y="1"/>
                    <a:pt x="426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38" name="Google Shape;2738;p45"/>
          <p:cNvGrpSpPr/>
          <p:nvPr/>
        </p:nvGrpSpPr>
        <p:grpSpPr>
          <a:xfrm>
            <a:off x="4900589" y="2928478"/>
            <a:ext cx="304322" cy="293043"/>
            <a:chOff x="5954902" y="2687351"/>
            <a:chExt cx="304322" cy="293043"/>
          </a:xfrm>
        </p:grpSpPr>
        <p:sp>
          <p:nvSpPr>
            <p:cNvPr id="2739" name="Google Shape;2739;p45"/>
            <p:cNvSpPr/>
            <p:nvPr/>
          </p:nvSpPr>
          <p:spPr>
            <a:xfrm>
              <a:off x="6096944" y="282771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1" y="337"/>
                    <a:pt x="206" y="527"/>
                  </a:cubicBezTo>
                  <a:cubicBezTo>
                    <a:pt x="267" y="594"/>
                    <a:pt x="345" y="623"/>
                    <a:pt x="421" y="623"/>
                  </a:cubicBezTo>
                  <a:cubicBezTo>
                    <a:pt x="579" y="623"/>
                    <a:pt x="733" y="496"/>
                    <a:pt x="733" y="308"/>
                  </a:cubicBezTo>
                  <a:cubicBezTo>
                    <a:pt x="733" y="132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0" name="Google Shape;2740;p45"/>
            <p:cNvSpPr/>
            <p:nvPr/>
          </p:nvSpPr>
          <p:spPr>
            <a:xfrm>
              <a:off x="6133559" y="282829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10" y="0"/>
                  </a:moveTo>
                  <a:cubicBezTo>
                    <a:pt x="132" y="0"/>
                    <a:pt x="0" y="337"/>
                    <a:pt x="191" y="528"/>
                  </a:cubicBezTo>
                  <a:cubicBezTo>
                    <a:pt x="257" y="594"/>
                    <a:pt x="338" y="624"/>
                    <a:pt x="416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1" name="Google Shape;2741;p45"/>
            <p:cNvSpPr/>
            <p:nvPr/>
          </p:nvSpPr>
          <p:spPr>
            <a:xfrm>
              <a:off x="6097244" y="2791098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0" y="337"/>
                    <a:pt x="205" y="528"/>
                  </a:cubicBezTo>
                  <a:cubicBezTo>
                    <a:pt x="267" y="594"/>
                    <a:pt x="344" y="624"/>
                    <a:pt x="420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586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2" name="Google Shape;2742;p45"/>
            <p:cNvSpPr/>
            <p:nvPr/>
          </p:nvSpPr>
          <p:spPr>
            <a:xfrm>
              <a:off x="6060048" y="282829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0" y="337"/>
                    <a:pt x="205" y="528"/>
                  </a:cubicBezTo>
                  <a:cubicBezTo>
                    <a:pt x="267" y="594"/>
                    <a:pt x="344" y="624"/>
                    <a:pt x="420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3" name="Google Shape;2743;p45"/>
            <p:cNvSpPr/>
            <p:nvPr/>
          </p:nvSpPr>
          <p:spPr>
            <a:xfrm>
              <a:off x="6097244" y="2864309"/>
              <a:ext cx="14658" cy="12658"/>
            </a:xfrm>
            <a:custGeom>
              <a:avLst/>
              <a:gdLst/>
              <a:ahLst/>
              <a:cxnLst/>
              <a:rect l="l" t="t" r="r" b="b"/>
              <a:pathLst>
                <a:path w="733" h="633" extrusionOk="0">
                  <a:moveTo>
                    <a:pt x="425" y="1"/>
                  </a:moveTo>
                  <a:cubicBezTo>
                    <a:pt x="147" y="1"/>
                    <a:pt x="0" y="338"/>
                    <a:pt x="191" y="543"/>
                  </a:cubicBezTo>
                  <a:cubicBezTo>
                    <a:pt x="257" y="604"/>
                    <a:pt x="337" y="632"/>
                    <a:pt x="415" y="632"/>
                  </a:cubicBezTo>
                  <a:cubicBezTo>
                    <a:pt x="579" y="632"/>
                    <a:pt x="732" y="511"/>
                    <a:pt x="732" y="323"/>
                  </a:cubicBezTo>
                  <a:cubicBezTo>
                    <a:pt x="732" y="147"/>
                    <a:pt x="586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44" name="Google Shape;2744;p45"/>
            <p:cNvSpPr/>
            <p:nvPr/>
          </p:nvSpPr>
          <p:spPr>
            <a:xfrm>
              <a:off x="5954902" y="2687351"/>
              <a:ext cx="304322" cy="293043"/>
            </a:xfrm>
            <a:custGeom>
              <a:avLst/>
              <a:gdLst/>
              <a:ahLst/>
              <a:cxnLst/>
              <a:rect l="l" t="t" r="r" b="b"/>
              <a:pathLst>
                <a:path w="15218" h="14654" extrusionOk="0">
                  <a:moveTo>
                    <a:pt x="3662" y="630"/>
                  </a:moveTo>
                  <a:cubicBezTo>
                    <a:pt x="4339" y="630"/>
                    <a:pt x="5017" y="890"/>
                    <a:pt x="5536" y="1410"/>
                  </a:cubicBezTo>
                  <a:lnTo>
                    <a:pt x="7206" y="3079"/>
                  </a:lnTo>
                  <a:lnTo>
                    <a:pt x="3398" y="6887"/>
                  </a:lnTo>
                  <a:lnTo>
                    <a:pt x="1729" y="5218"/>
                  </a:lnTo>
                  <a:cubicBezTo>
                    <a:pt x="689" y="4178"/>
                    <a:pt x="689" y="2508"/>
                    <a:pt x="1729" y="1468"/>
                  </a:cubicBezTo>
                  <a:lnTo>
                    <a:pt x="1787" y="1410"/>
                  </a:lnTo>
                  <a:cubicBezTo>
                    <a:pt x="2307" y="890"/>
                    <a:pt x="2984" y="630"/>
                    <a:pt x="3662" y="630"/>
                  </a:cubicBezTo>
                  <a:close/>
                  <a:moveTo>
                    <a:pt x="11556" y="703"/>
                  </a:moveTo>
                  <a:cubicBezTo>
                    <a:pt x="12233" y="703"/>
                    <a:pt x="12910" y="963"/>
                    <a:pt x="13430" y="1483"/>
                  </a:cubicBezTo>
                  <a:lnTo>
                    <a:pt x="13489" y="1556"/>
                  </a:lnTo>
                  <a:cubicBezTo>
                    <a:pt x="14529" y="2581"/>
                    <a:pt x="14529" y="4251"/>
                    <a:pt x="13489" y="5291"/>
                  </a:cubicBezTo>
                  <a:lnTo>
                    <a:pt x="11893" y="6887"/>
                  </a:lnTo>
                  <a:lnTo>
                    <a:pt x="8085" y="3079"/>
                  </a:lnTo>
                  <a:lnTo>
                    <a:pt x="9681" y="1483"/>
                  </a:lnTo>
                  <a:cubicBezTo>
                    <a:pt x="10201" y="963"/>
                    <a:pt x="10878" y="703"/>
                    <a:pt x="11556" y="703"/>
                  </a:cubicBezTo>
                  <a:close/>
                  <a:moveTo>
                    <a:pt x="7645" y="3519"/>
                  </a:moveTo>
                  <a:lnTo>
                    <a:pt x="11453" y="7327"/>
                  </a:lnTo>
                  <a:lnTo>
                    <a:pt x="7645" y="11134"/>
                  </a:lnTo>
                  <a:lnTo>
                    <a:pt x="3838" y="7327"/>
                  </a:lnTo>
                  <a:lnTo>
                    <a:pt x="7645" y="3519"/>
                  </a:lnTo>
                  <a:close/>
                  <a:moveTo>
                    <a:pt x="11893" y="7766"/>
                  </a:moveTo>
                  <a:lnTo>
                    <a:pt x="13489" y="9362"/>
                  </a:lnTo>
                  <a:cubicBezTo>
                    <a:pt x="14529" y="10402"/>
                    <a:pt x="14529" y="12072"/>
                    <a:pt x="13489" y="13097"/>
                  </a:cubicBezTo>
                  <a:lnTo>
                    <a:pt x="13430" y="13170"/>
                  </a:lnTo>
                  <a:cubicBezTo>
                    <a:pt x="12910" y="13690"/>
                    <a:pt x="12233" y="13950"/>
                    <a:pt x="11556" y="13950"/>
                  </a:cubicBezTo>
                  <a:cubicBezTo>
                    <a:pt x="10878" y="13950"/>
                    <a:pt x="10201" y="13690"/>
                    <a:pt x="9681" y="13170"/>
                  </a:cubicBezTo>
                  <a:lnTo>
                    <a:pt x="8085" y="11574"/>
                  </a:lnTo>
                  <a:lnTo>
                    <a:pt x="11893" y="7766"/>
                  </a:lnTo>
                  <a:close/>
                  <a:moveTo>
                    <a:pt x="3384" y="7766"/>
                  </a:moveTo>
                  <a:lnTo>
                    <a:pt x="7206" y="11574"/>
                  </a:lnTo>
                  <a:lnTo>
                    <a:pt x="5536" y="13243"/>
                  </a:lnTo>
                  <a:cubicBezTo>
                    <a:pt x="5017" y="13763"/>
                    <a:pt x="4339" y="14023"/>
                    <a:pt x="3662" y="14023"/>
                  </a:cubicBezTo>
                  <a:cubicBezTo>
                    <a:pt x="2984" y="14023"/>
                    <a:pt x="2307" y="13763"/>
                    <a:pt x="1787" y="13243"/>
                  </a:cubicBezTo>
                  <a:lnTo>
                    <a:pt x="1729" y="13185"/>
                  </a:lnTo>
                  <a:cubicBezTo>
                    <a:pt x="689" y="12145"/>
                    <a:pt x="689" y="10475"/>
                    <a:pt x="1729" y="9436"/>
                  </a:cubicBezTo>
                  <a:lnTo>
                    <a:pt x="3384" y="7766"/>
                  </a:lnTo>
                  <a:close/>
                  <a:moveTo>
                    <a:pt x="3662" y="0"/>
                  </a:moveTo>
                  <a:cubicBezTo>
                    <a:pt x="2823" y="0"/>
                    <a:pt x="1985" y="319"/>
                    <a:pt x="1348" y="956"/>
                  </a:cubicBezTo>
                  <a:lnTo>
                    <a:pt x="1275" y="1029"/>
                  </a:lnTo>
                  <a:cubicBezTo>
                    <a:pt x="0" y="2303"/>
                    <a:pt x="0" y="4383"/>
                    <a:pt x="1275" y="5657"/>
                  </a:cubicBezTo>
                  <a:lnTo>
                    <a:pt x="2944" y="7327"/>
                  </a:lnTo>
                  <a:lnTo>
                    <a:pt x="1275" y="8996"/>
                  </a:lnTo>
                  <a:cubicBezTo>
                    <a:pt x="0" y="10270"/>
                    <a:pt x="0" y="12350"/>
                    <a:pt x="1275" y="13624"/>
                  </a:cubicBezTo>
                  <a:lnTo>
                    <a:pt x="1348" y="13697"/>
                  </a:lnTo>
                  <a:cubicBezTo>
                    <a:pt x="1985" y="14334"/>
                    <a:pt x="2823" y="14653"/>
                    <a:pt x="3662" y="14653"/>
                  </a:cubicBezTo>
                  <a:cubicBezTo>
                    <a:pt x="4500" y="14653"/>
                    <a:pt x="5339" y="14334"/>
                    <a:pt x="5976" y="13697"/>
                  </a:cubicBezTo>
                  <a:lnTo>
                    <a:pt x="7645" y="12028"/>
                  </a:lnTo>
                  <a:lnTo>
                    <a:pt x="9242" y="13624"/>
                  </a:lnTo>
                  <a:cubicBezTo>
                    <a:pt x="9879" y="14261"/>
                    <a:pt x="10717" y="14580"/>
                    <a:pt x="11556" y="14580"/>
                  </a:cubicBezTo>
                  <a:cubicBezTo>
                    <a:pt x="12394" y="14580"/>
                    <a:pt x="13233" y="14261"/>
                    <a:pt x="13870" y="13624"/>
                  </a:cubicBezTo>
                  <a:lnTo>
                    <a:pt x="13943" y="13551"/>
                  </a:lnTo>
                  <a:cubicBezTo>
                    <a:pt x="15217" y="12277"/>
                    <a:pt x="15217" y="10197"/>
                    <a:pt x="13943" y="8923"/>
                  </a:cubicBezTo>
                  <a:lnTo>
                    <a:pt x="12347" y="7327"/>
                  </a:lnTo>
                  <a:lnTo>
                    <a:pt x="13943" y="5730"/>
                  </a:lnTo>
                  <a:cubicBezTo>
                    <a:pt x="15217" y="4456"/>
                    <a:pt x="15217" y="2376"/>
                    <a:pt x="13943" y="1102"/>
                  </a:cubicBezTo>
                  <a:lnTo>
                    <a:pt x="13870" y="1029"/>
                  </a:lnTo>
                  <a:cubicBezTo>
                    <a:pt x="13233" y="392"/>
                    <a:pt x="12394" y="73"/>
                    <a:pt x="11556" y="73"/>
                  </a:cubicBezTo>
                  <a:cubicBezTo>
                    <a:pt x="10717" y="73"/>
                    <a:pt x="9879" y="392"/>
                    <a:pt x="9242" y="1029"/>
                  </a:cubicBezTo>
                  <a:lnTo>
                    <a:pt x="7645" y="2625"/>
                  </a:lnTo>
                  <a:lnTo>
                    <a:pt x="5976" y="956"/>
                  </a:lnTo>
                  <a:cubicBezTo>
                    <a:pt x="5339" y="319"/>
                    <a:pt x="4500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745" name="Google Shape;2745;p45"/>
          <p:cNvSpPr/>
          <p:nvPr/>
        </p:nvSpPr>
        <p:spPr>
          <a:xfrm>
            <a:off x="2067138" y="111312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6" name="Google Shape;2746;p45"/>
          <p:cNvSpPr/>
          <p:nvPr/>
        </p:nvSpPr>
        <p:spPr>
          <a:xfrm>
            <a:off x="4781250" y="111312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7" name="Google Shape;2747;p45"/>
          <p:cNvSpPr/>
          <p:nvPr/>
        </p:nvSpPr>
        <p:spPr>
          <a:xfrm>
            <a:off x="2067138" y="2803500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8" name="Google Shape;2748;p45"/>
          <p:cNvSpPr/>
          <p:nvPr/>
        </p:nvSpPr>
        <p:spPr>
          <a:xfrm>
            <a:off x="4781250" y="2803500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749" name="Google Shape;2749;p45"/>
          <p:cNvGrpSpPr/>
          <p:nvPr/>
        </p:nvGrpSpPr>
        <p:grpSpPr>
          <a:xfrm>
            <a:off x="6883250" y="539500"/>
            <a:ext cx="1582661" cy="4082202"/>
            <a:chOff x="6883250" y="539500"/>
            <a:chExt cx="1582661" cy="4082202"/>
          </a:xfrm>
        </p:grpSpPr>
        <p:sp>
          <p:nvSpPr>
            <p:cNvPr id="2750" name="Google Shape;2750;p45"/>
            <p:cNvSpPr/>
            <p:nvPr/>
          </p:nvSpPr>
          <p:spPr>
            <a:xfrm>
              <a:off x="7178894" y="2329042"/>
              <a:ext cx="354022" cy="2219954"/>
            </a:xfrm>
            <a:custGeom>
              <a:avLst/>
              <a:gdLst/>
              <a:ahLst/>
              <a:cxnLst/>
              <a:rect l="l" t="t" r="r" b="b"/>
              <a:pathLst>
                <a:path w="11021" h="69109" extrusionOk="0">
                  <a:moveTo>
                    <a:pt x="2500" y="0"/>
                  </a:moveTo>
                  <a:cubicBezTo>
                    <a:pt x="2258" y="0"/>
                    <a:pt x="2135" y="9"/>
                    <a:pt x="2135" y="9"/>
                  </a:cubicBezTo>
                  <a:lnTo>
                    <a:pt x="1851" y="3031"/>
                  </a:lnTo>
                  <a:cubicBezTo>
                    <a:pt x="790" y="3710"/>
                    <a:pt x="423" y="4895"/>
                    <a:pt x="423" y="4895"/>
                  </a:cubicBezTo>
                  <a:lnTo>
                    <a:pt x="0" y="8395"/>
                  </a:lnTo>
                  <a:lnTo>
                    <a:pt x="756" y="13898"/>
                  </a:lnTo>
                  <a:lnTo>
                    <a:pt x="1788" y="21362"/>
                  </a:lnTo>
                  <a:lnTo>
                    <a:pt x="3888" y="22970"/>
                  </a:lnTo>
                  <a:lnTo>
                    <a:pt x="7797" y="69032"/>
                  </a:lnTo>
                  <a:lnTo>
                    <a:pt x="8643" y="69108"/>
                  </a:lnTo>
                  <a:lnTo>
                    <a:pt x="8830" y="66218"/>
                  </a:lnTo>
                  <a:lnTo>
                    <a:pt x="9086" y="44809"/>
                  </a:lnTo>
                  <a:lnTo>
                    <a:pt x="9052" y="42647"/>
                  </a:lnTo>
                  <a:cubicBezTo>
                    <a:pt x="9170" y="31675"/>
                    <a:pt x="8234" y="17516"/>
                    <a:pt x="8234" y="17516"/>
                  </a:cubicBezTo>
                  <a:lnTo>
                    <a:pt x="9350" y="16649"/>
                  </a:lnTo>
                  <a:lnTo>
                    <a:pt x="10930" y="16649"/>
                  </a:lnTo>
                  <a:lnTo>
                    <a:pt x="11020" y="896"/>
                  </a:lnTo>
                  <a:lnTo>
                    <a:pt x="8671" y="903"/>
                  </a:lnTo>
                  <a:cubicBezTo>
                    <a:pt x="5404" y="94"/>
                    <a:pt x="3301" y="0"/>
                    <a:pt x="2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1" name="Google Shape;2751;p45"/>
            <p:cNvSpPr/>
            <p:nvPr/>
          </p:nvSpPr>
          <p:spPr>
            <a:xfrm>
              <a:off x="7511703" y="2329042"/>
              <a:ext cx="353797" cy="2220147"/>
            </a:xfrm>
            <a:custGeom>
              <a:avLst/>
              <a:gdLst/>
              <a:ahLst/>
              <a:cxnLst/>
              <a:rect l="l" t="t" r="r" b="b"/>
              <a:pathLst>
                <a:path w="11014" h="69115" extrusionOk="0">
                  <a:moveTo>
                    <a:pt x="8514" y="0"/>
                  </a:moveTo>
                  <a:cubicBezTo>
                    <a:pt x="7713" y="0"/>
                    <a:pt x="5612" y="94"/>
                    <a:pt x="2350" y="903"/>
                  </a:cubicBezTo>
                  <a:lnTo>
                    <a:pt x="1" y="896"/>
                  </a:lnTo>
                  <a:lnTo>
                    <a:pt x="91" y="16649"/>
                  </a:lnTo>
                  <a:lnTo>
                    <a:pt x="1671" y="16649"/>
                  </a:lnTo>
                  <a:lnTo>
                    <a:pt x="2780" y="17516"/>
                  </a:lnTo>
                  <a:cubicBezTo>
                    <a:pt x="2780" y="17516"/>
                    <a:pt x="1844" y="31675"/>
                    <a:pt x="1962" y="42647"/>
                  </a:cubicBezTo>
                  <a:lnTo>
                    <a:pt x="1927" y="44816"/>
                  </a:lnTo>
                  <a:lnTo>
                    <a:pt x="2191" y="66218"/>
                  </a:lnTo>
                  <a:lnTo>
                    <a:pt x="2371" y="69115"/>
                  </a:lnTo>
                  <a:lnTo>
                    <a:pt x="3217" y="69032"/>
                  </a:lnTo>
                  <a:lnTo>
                    <a:pt x="7125" y="22970"/>
                  </a:lnTo>
                  <a:lnTo>
                    <a:pt x="9232" y="21362"/>
                  </a:lnTo>
                  <a:lnTo>
                    <a:pt x="10258" y="13898"/>
                  </a:lnTo>
                  <a:lnTo>
                    <a:pt x="11014" y="8395"/>
                  </a:lnTo>
                  <a:lnTo>
                    <a:pt x="10598" y="4895"/>
                  </a:lnTo>
                  <a:cubicBezTo>
                    <a:pt x="10598" y="4895"/>
                    <a:pt x="10230" y="3710"/>
                    <a:pt x="9163" y="3031"/>
                  </a:cubicBezTo>
                  <a:lnTo>
                    <a:pt x="8879" y="9"/>
                  </a:lnTo>
                  <a:cubicBezTo>
                    <a:pt x="8879" y="9"/>
                    <a:pt x="8756" y="0"/>
                    <a:pt x="8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2" name="Google Shape;2752;p45"/>
            <p:cNvSpPr/>
            <p:nvPr/>
          </p:nvSpPr>
          <p:spPr>
            <a:xfrm>
              <a:off x="6997666" y="2164806"/>
              <a:ext cx="341334" cy="1314870"/>
            </a:xfrm>
            <a:custGeom>
              <a:avLst/>
              <a:gdLst/>
              <a:ahLst/>
              <a:cxnLst/>
              <a:rect l="l" t="t" r="r" b="b"/>
              <a:pathLst>
                <a:path w="10626" h="40933" extrusionOk="0">
                  <a:moveTo>
                    <a:pt x="9066" y="0"/>
                  </a:moveTo>
                  <a:lnTo>
                    <a:pt x="9066" y="0"/>
                  </a:lnTo>
                  <a:cubicBezTo>
                    <a:pt x="9066" y="0"/>
                    <a:pt x="1" y="7784"/>
                    <a:pt x="10626" y="40933"/>
                  </a:cubicBezTo>
                  <a:lnTo>
                    <a:pt x="90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3" name="Google Shape;2753;p45"/>
            <p:cNvSpPr/>
            <p:nvPr/>
          </p:nvSpPr>
          <p:spPr>
            <a:xfrm>
              <a:off x="7697364" y="2163457"/>
              <a:ext cx="341334" cy="1315127"/>
            </a:xfrm>
            <a:custGeom>
              <a:avLst/>
              <a:gdLst/>
              <a:ahLst/>
              <a:cxnLst/>
              <a:rect l="l" t="t" r="r" b="b"/>
              <a:pathLst>
                <a:path w="10626" h="40941" extrusionOk="0">
                  <a:moveTo>
                    <a:pt x="1560" y="0"/>
                  </a:moveTo>
                  <a:lnTo>
                    <a:pt x="1" y="40940"/>
                  </a:lnTo>
                  <a:cubicBezTo>
                    <a:pt x="10625" y="7791"/>
                    <a:pt x="1561" y="1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4" name="Google Shape;2754;p45"/>
            <p:cNvSpPr/>
            <p:nvPr/>
          </p:nvSpPr>
          <p:spPr>
            <a:xfrm>
              <a:off x="7369470" y="2772316"/>
              <a:ext cx="282742" cy="1727677"/>
            </a:xfrm>
            <a:custGeom>
              <a:avLst/>
              <a:gdLst/>
              <a:ahLst/>
              <a:cxnLst/>
              <a:rect l="l" t="t" r="r" b="b"/>
              <a:pathLst>
                <a:path w="8802" h="53784" extrusionOk="0">
                  <a:moveTo>
                    <a:pt x="8802" y="1"/>
                  </a:moveTo>
                  <a:lnTo>
                    <a:pt x="4429" y="1366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835" y="46693"/>
                  </a:lnTo>
                  <a:lnTo>
                    <a:pt x="3022" y="31134"/>
                  </a:lnTo>
                  <a:lnTo>
                    <a:pt x="2987" y="28971"/>
                  </a:lnTo>
                  <a:cubicBezTo>
                    <a:pt x="3105" y="18000"/>
                    <a:pt x="2169" y="3841"/>
                    <a:pt x="2169" y="3841"/>
                  </a:cubicBezTo>
                  <a:lnTo>
                    <a:pt x="3285" y="2974"/>
                  </a:lnTo>
                  <a:lnTo>
                    <a:pt x="5967" y="2974"/>
                  </a:lnTo>
                  <a:lnTo>
                    <a:pt x="7083" y="3841"/>
                  </a:lnTo>
                  <a:cubicBezTo>
                    <a:pt x="7083" y="3841"/>
                    <a:pt x="6141" y="18000"/>
                    <a:pt x="6258" y="28971"/>
                  </a:cubicBezTo>
                  <a:lnTo>
                    <a:pt x="6224" y="31134"/>
                  </a:lnTo>
                  <a:lnTo>
                    <a:pt x="6612" y="52667"/>
                  </a:lnTo>
                  <a:lnTo>
                    <a:pt x="6702" y="53783"/>
                  </a:lnTo>
                  <a:lnTo>
                    <a:pt x="8802" y="1"/>
                  </a:ln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5" name="Google Shape;2755;p45"/>
            <p:cNvSpPr/>
            <p:nvPr/>
          </p:nvSpPr>
          <p:spPr>
            <a:xfrm>
              <a:off x="7414858" y="2084213"/>
              <a:ext cx="206869" cy="76612"/>
            </a:xfrm>
            <a:custGeom>
              <a:avLst/>
              <a:gdLst/>
              <a:ahLst/>
              <a:cxnLst/>
              <a:rect l="l" t="t" r="r" b="b"/>
              <a:pathLst>
                <a:path w="6440" h="2385" extrusionOk="0">
                  <a:moveTo>
                    <a:pt x="3224" y="0"/>
                  </a:moveTo>
                  <a:cubicBezTo>
                    <a:pt x="1442" y="0"/>
                    <a:pt x="1" y="534"/>
                    <a:pt x="1" y="1192"/>
                  </a:cubicBezTo>
                  <a:cubicBezTo>
                    <a:pt x="1" y="1851"/>
                    <a:pt x="1442" y="2384"/>
                    <a:pt x="3224" y="2384"/>
                  </a:cubicBezTo>
                  <a:cubicBezTo>
                    <a:pt x="4998" y="2384"/>
                    <a:pt x="6439" y="1851"/>
                    <a:pt x="6439" y="1192"/>
                  </a:cubicBezTo>
                  <a:cubicBezTo>
                    <a:pt x="6439" y="534"/>
                    <a:pt x="4998" y="0"/>
                    <a:pt x="3224" y="0"/>
                  </a:cubicBezTo>
                  <a:close/>
                </a:path>
              </a:pathLst>
            </a:custGeom>
            <a:solidFill>
              <a:srgbClr val="F5C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6" name="Google Shape;2756;p45"/>
            <p:cNvSpPr/>
            <p:nvPr/>
          </p:nvSpPr>
          <p:spPr>
            <a:xfrm>
              <a:off x="7184227" y="1147621"/>
              <a:ext cx="668373" cy="1293541"/>
            </a:xfrm>
            <a:custGeom>
              <a:avLst/>
              <a:gdLst/>
              <a:ahLst/>
              <a:cxnLst/>
              <a:rect l="l" t="t" r="r" b="b"/>
              <a:pathLst>
                <a:path w="20807" h="40269" extrusionOk="0">
                  <a:moveTo>
                    <a:pt x="10397" y="1"/>
                  </a:moveTo>
                  <a:lnTo>
                    <a:pt x="971" y="2329"/>
                  </a:lnTo>
                  <a:lnTo>
                    <a:pt x="971" y="10972"/>
                  </a:lnTo>
                  <a:lnTo>
                    <a:pt x="3861" y="28389"/>
                  </a:lnTo>
                  <a:lnTo>
                    <a:pt x="3286" y="31660"/>
                  </a:lnTo>
                  <a:cubicBezTo>
                    <a:pt x="3057" y="31882"/>
                    <a:pt x="2849" y="32124"/>
                    <a:pt x="2669" y="32388"/>
                  </a:cubicBezTo>
                  <a:lnTo>
                    <a:pt x="2517" y="32478"/>
                  </a:lnTo>
                  <a:lnTo>
                    <a:pt x="2503" y="32617"/>
                  </a:lnTo>
                  <a:cubicBezTo>
                    <a:pt x="1726" y="33788"/>
                    <a:pt x="555" y="36130"/>
                    <a:pt x="1" y="40268"/>
                  </a:cubicBezTo>
                  <a:lnTo>
                    <a:pt x="20807" y="40268"/>
                  </a:lnTo>
                  <a:cubicBezTo>
                    <a:pt x="20245" y="36103"/>
                    <a:pt x="19060" y="33753"/>
                    <a:pt x="18277" y="32589"/>
                  </a:cubicBezTo>
                  <a:lnTo>
                    <a:pt x="18270" y="32485"/>
                  </a:lnTo>
                  <a:lnTo>
                    <a:pt x="18152" y="32409"/>
                  </a:lnTo>
                  <a:cubicBezTo>
                    <a:pt x="17965" y="32138"/>
                    <a:pt x="17757" y="31889"/>
                    <a:pt x="17515" y="31660"/>
                  </a:cubicBezTo>
                  <a:lnTo>
                    <a:pt x="17515" y="31743"/>
                  </a:lnTo>
                  <a:lnTo>
                    <a:pt x="16932" y="28389"/>
                  </a:lnTo>
                  <a:lnTo>
                    <a:pt x="19822" y="10972"/>
                  </a:lnTo>
                  <a:lnTo>
                    <a:pt x="19822" y="2329"/>
                  </a:lnTo>
                  <a:lnTo>
                    <a:pt x="10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7" name="Google Shape;2757;p45"/>
            <p:cNvSpPr/>
            <p:nvPr/>
          </p:nvSpPr>
          <p:spPr>
            <a:xfrm>
              <a:off x="7547101" y="4515700"/>
              <a:ext cx="315507" cy="73047"/>
            </a:xfrm>
            <a:custGeom>
              <a:avLst/>
              <a:gdLst/>
              <a:ahLst/>
              <a:cxnLst/>
              <a:rect l="l" t="t" r="r" b="b"/>
              <a:pathLst>
                <a:path w="9822" h="2274" extrusionOk="0">
                  <a:moveTo>
                    <a:pt x="2669" y="0"/>
                  </a:moveTo>
                  <a:cubicBezTo>
                    <a:pt x="701" y="139"/>
                    <a:pt x="1" y="1948"/>
                    <a:pt x="1" y="1948"/>
                  </a:cubicBezTo>
                  <a:lnTo>
                    <a:pt x="9821" y="2274"/>
                  </a:lnTo>
                  <a:lnTo>
                    <a:pt x="9821" y="2274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8" name="Google Shape;2758;p45"/>
            <p:cNvSpPr/>
            <p:nvPr/>
          </p:nvSpPr>
          <p:spPr>
            <a:xfrm>
              <a:off x="7552658" y="4521931"/>
              <a:ext cx="312841" cy="71954"/>
            </a:xfrm>
            <a:custGeom>
              <a:avLst/>
              <a:gdLst/>
              <a:ahLst/>
              <a:cxnLst/>
              <a:rect l="l" t="t" r="r" b="b"/>
              <a:pathLst>
                <a:path w="9739" h="2240" extrusionOk="0">
                  <a:moveTo>
                    <a:pt x="2378" y="0"/>
                  </a:moveTo>
                  <a:cubicBezTo>
                    <a:pt x="632" y="271"/>
                    <a:pt x="1" y="1913"/>
                    <a:pt x="1" y="1913"/>
                  </a:cubicBezTo>
                  <a:lnTo>
                    <a:pt x="9739" y="2239"/>
                  </a:lnTo>
                  <a:lnTo>
                    <a:pt x="7528" y="1532"/>
                  </a:lnTo>
                  <a:cubicBezTo>
                    <a:pt x="6939" y="1685"/>
                    <a:pt x="6322" y="1754"/>
                    <a:pt x="5712" y="1754"/>
                  </a:cubicBezTo>
                  <a:cubicBezTo>
                    <a:pt x="3834" y="1747"/>
                    <a:pt x="2309" y="1089"/>
                    <a:pt x="2309" y="292"/>
                  </a:cubicBezTo>
                  <a:cubicBezTo>
                    <a:pt x="2316" y="188"/>
                    <a:pt x="2337" y="91"/>
                    <a:pt x="2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9" name="Google Shape;2759;p45"/>
            <p:cNvSpPr/>
            <p:nvPr/>
          </p:nvSpPr>
          <p:spPr>
            <a:xfrm>
              <a:off x="7546651" y="4577822"/>
              <a:ext cx="318623" cy="42305"/>
            </a:xfrm>
            <a:custGeom>
              <a:avLst/>
              <a:gdLst/>
              <a:ahLst/>
              <a:cxnLst/>
              <a:rect l="l" t="t" r="r" b="b"/>
              <a:pathLst>
                <a:path w="9919" h="1317" extrusionOk="0">
                  <a:moveTo>
                    <a:pt x="8" y="0"/>
                  </a:moveTo>
                  <a:lnTo>
                    <a:pt x="1" y="1289"/>
                  </a:lnTo>
                  <a:lnTo>
                    <a:pt x="9919" y="1317"/>
                  </a:lnTo>
                  <a:lnTo>
                    <a:pt x="9919" y="2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0" name="Google Shape;2760;p45"/>
            <p:cNvSpPr/>
            <p:nvPr/>
          </p:nvSpPr>
          <p:spPr>
            <a:xfrm>
              <a:off x="7194923" y="4516824"/>
              <a:ext cx="315732" cy="72822"/>
            </a:xfrm>
            <a:custGeom>
              <a:avLst/>
              <a:gdLst/>
              <a:ahLst/>
              <a:cxnLst/>
              <a:rect l="l" t="t" r="r" b="b"/>
              <a:pathLst>
                <a:path w="9829" h="2267" extrusionOk="0">
                  <a:moveTo>
                    <a:pt x="7160" y="0"/>
                  </a:moveTo>
                  <a:lnTo>
                    <a:pt x="0" y="2266"/>
                  </a:lnTo>
                  <a:lnTo>
                    <a:pt x="9828" y="1941"/>
                  </a:lnTo>
                  <a:cubicBezTo>
                    <a:pt x="9828" y="1941"/>
                    <a:pt x="9128" y="132"/>
                    <a:pt x="7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1" name="Google Shape;2761;p45"/>
            <p:cNvSpPr/>
            <p:nvPr/>
          </p:nvSpPr>
          <p:spPr>
            <a:xfrm>
              <a:off x="7192032" y="4523055"/>
              <a:ext cx="313034" cy="71922"/>
            </a:xfrm>
            <a:custGeom>
              <a:avLst/>
              <a:gdLst/>
              <a:ahLst/>
              <a:cxnLst/>
              <a:rect l="l" t="t" r="r" b="b"/>
              <a:pathLst>
                <a:path w="9745" h="2239" extrusionOk="0">
                  <a:moveTo>
                    <a:pt x="7361" y="0"/>
                  </a:moveTo>
                  <a:cubicBezTo>
                    <a:pt x="7409" y="90"/>
                    <a:pt x="7430" y="187"/>
                    <a:pt x="7430" y="284"/>
                  </a:cubicBezTo>
                  <a:cubicBezTo>
                    <a:pt x="7430" y="1088"/>
                    <a:pt x="5912" y="1740"/>
                    <a:pt x="4034" y="1747"/>
                  </a:cubicBezTo>
                  <a:cubicBezTo>
                    <a:pt x="4008" y="1747"/>
                    <a:pt x="3982" y="1747"/>
                    <a:pt x="3957" y="1747"/>
                  </a:cubicBezTo>
                  <a:cubicBezTo>
                    <a:pt x="3366" y="1747"/>
                    <a:pt x="2782" y="1671"/>
                    <a:pt x="2211" y="1525"/>
                  </a:cubicBezTo>
                  <a:lnTo>
                    <a:pt x="0" y="2239"/>
                  </a:lnTo>
                  <a:lnTo>
                    <a:pt x="9745" y="1913"/>
                  </a:lnTo>
                  <a:cubicBezTo>
                    <a:pt x="9745" y="1913"/>
                    <a:pt x="9107" y="270"/>
                    <a:pt x="7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2" name="Google Shape;2762;p45"/>
            <p:cNvSpPr/>
            <p:nvPr/>
          </p:nvSpPr>
          <p:spPr>
            <a:xfrm>
              <a:off x="7191807" y="4579364"/>
              <a:ext cx="318398" cy="42337"/>
            </a:xfrm>
            <a:custGeom>
              <a:avLst/>
              <a:gdLst/>
              <a:ahLst/>
              <a:cxnLst/>
              <a:rect l="l" t="t" r="r" b="b"/>
              <a:pathLst>
                <a:path w="9912" h="1318" extrusionOk="0">
                  <a:moveTo>
                    <a:pt x="9911" y="1"/>
                  </a:moveTo>
                  <a:lnTo>
                    <a:pt x="0" y="21"/>
                  </a:lnTo>
                  <a:lnTo>
                    <a:pt x="0" y="1317"/>
                  </a:lnTo>
                  <a:lnTo>
                    <a:pt x="9911" y="1297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3" name="Google Shape;2763;p45"/>
            <p:cNvSpPr/>
            <p:nvPr/>
          </p:nvSpPr>
          <p:spPr>
            <a:xfrm>
              <a:off x="6906409" y="1222206"/>
              <a:ext cx="309018" cy="1516600"/>
            </a:xfrm>
            <a:custGeom>
              <a:avLst/>
              <a:gdLst/>
              <a:ahLst/>
              <a:cxnLst/>
              <a:rect l="l" t="t" r="r" b="b"/>
              <a:pathLst>
                <a:path w="9620" h="47213" extrusionOk="0">
                  <a:moveTo>
                    <a:pt x="9620" y="0"/>
                  </a:moveTo>
                  <a:cubicBezTo>
                    <a:pt x="7319" y="2572"/>
                    <a:pt x="4353" y="7652"/>
                    <a:pt x="2114" y="18783"/>
                  </a:cubicBezTo>
                  <a:cubicBezTo>
                    <a:pt x="2114" y="18783"/>
                    <a:pt x="0" y="30509"/>
                    <a:pt x="2086" y="47212"/>
                  </a:cubicBezTo>
                  <a:lnTo>
                    <a:pt x="3278" y="46596"/>
                  </a:lnTo>
                  <a:cubicBezTo>
                    <a:pt x="2696" y="39762"/>
                    <a:pt x="2308" y="30593"/>
                    <a:pt x="4339" y="19268"/>
                  </a:cubicBezTo>
                  <a:cubicBezTo>
                    <a:pt x="4339" y="19268"/>
                    <a:pt x="6564" y="9482"/>
                    <a:pt x="9606" y="5691"/>
                  </a:cubicBezTo>
                  <a:lnTo>
                    <a:pt x="9620" y="5621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4" name="Google Shape;2764;p45"/>
            <p:cNvSpPr/>
            <p:nvPr/>
          </p:nvSpPr>
          <p:spPr>
            <a:xfrm>
              <a:off x="6883250" y="2653660"/>
              <a:ext cx="155858" cy="338892"/>
            </a:xfrm>
            <a:custGeom>
              <a:avLst/>
              <a:gdLst/>
              <a:ahLst/>
              <a:cxnLst/>
              <a:rect l="l" t="t" r="r" b="b"/>
              <a:pathLst>
                <a:path w="4852" h="10550" extrusionOk="0">
                  <a:moveTo>
                    <a:pt x="3376" y="1"/>
                  </a:moveTo>
                  <a:lnTo>
                    <a:pt x="2579" y="209"/>
                  </a:lnTo>
                  <a:cubicBezTo>
                    <a:pt x="2579" y="209"/>
                    <a:pt x="1809" y="1567"/>
                    <a:pt x="1560" y="3127"/>
                  </a:cubicBezTo>
                  <a:cubicBezTo>
                    <a:pt x="985" y="4028"/>
                    <a:pt x="499" y="4991"/>
                    <a:pt x="104" y="5989"/>
                  </a:cubicBezTo>
                  <a:cubicBezTo>
                    <a:pt x="1" y="6455"/>
                    <a:pt x="116" y="6564"/>
                    <a:pt x="247" y="6564"/>
                  </a:cubicBezTo>
                  <a:cubicBezTo>
                    <a:pt x="361" y="6564"/>
                    <a:pt x="486" y="6481"/>
                    <a:pt x="486" y="6481"/>
                  </a:cubicBezTo>
                  <a:cubicBezTo>
                    <a:pt x="659" y="5629"/>
                    <a:pt x="1435" y="4554"/>
                    <a:pt x="1560" y="4388"/>
                  </a:cubicBezTo>
                  <a:cubicBezTo>
                    <a:pt x="1650" y="4263"/>
                    <a:pt x="1740" y="4152"/>
                    <a:pt x="1816" y="4048"/>
                  </a:cubicBezTo>
                  <a:lnTo>
                    <a:pt x="1906" y="4152"/>
                  </a:lnTo>
                  <a:lnTo>
                    <a:pt x="375" y="8574"/>
                  </a:lnTo>
                  <a:cubicBezTo>
                    <a:pt x="293" y="8957"/>
                    <a:pt x="492" y="9036"/>
                    <a:pt x="669" y="9036"/>
                  </a:cubicBezTo>
                  <a:cubicBezTo>
                    <a:pt x="794" y="9036"/>
                    <a:pt x="908" y="8997"/>
                    <a:pt x="908" y="8997"/>
                  </a:cubicBezTo>
                  <a:lnTo>
                    <a:pt x="2308" y="5733"/>
                  </a:lnTo>
                  <a:lnTo>
                    <a:pt x="2696" y="5040"/>
                  </a:lnTo>
                  <a:lnTo>
                    <a:pt x="2870" y="5241"/>
                  </a:lnTo>
                  <a:lnTo>
                    <a:pt x="2918" y="5185"/>
                  </a:lnTo>
                  <a:lnTo>
                    <a:pt x="2890" y="5268"/>
                  </a:lnTo>
                  <a:lnTo>
                    <a:pt x="1511" y="9565"/>
                  </a:lnTo>
                  <a:cubicBezTo>
                    <a:pt x="1317" y="10328"/>
                    <a:pt x="2087" y="10549"/>
                    <a:pt x="2087" y="10549"/>
                  </a:cubicBezTo>
                  <a:lnTo>
                    <a:pt x="2301" y="9898"/>
                  </a:lnTo>
                  <a:lnTo>
                    <a:pt x="3854" y="5275"/>
                  </a:lnTo>
                  <a:lnTo>
                    <a:pt x="3681" y="8948"/>
                  </a:lnTo>
                  <a:cubicBezTo>
                    <a:pt x="3694" y="9385"/>
                    <a:pt x="4006" y="9475"/>
                    <a:pt x="4138" y="9496"/>
                  </a:cubicBezTo>
                  <a:lnTo>
                    <a:pt x="4422" y="7618"/>
                  </a:lnTo>
                  <a:lnTo>
                    <a:pt x="4498" y="7029"/>
                  </a:lnTo>
                  <a:cubicBezTo>
                    <a:pt x="4595" y="6460"/>
                    <a:pt x="4672" y="5941"/>
                    <a:pt x="4713" y="5462"/>
                  </a:cubicBezTo>
                  <a:lnTo>
                    <a:pt x="4852" y="4672"/>
                  </a:lnTo>
                  <a:lnTo>
                    <a:pt x="3965" y="146"/>
                  </a:lnTo>
                  <a:lnTo>
                    <a:pt x="3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5" name="Google Shape;2765;p45"/>
            <p:cNvSpPr/>
            <p:nvPr/>
          </p:nvSpPr>
          <p:spPr>
            <a:xfrm>
              <a:off x="7970749" y="1048334"/>
              <a:ext cx="219108" cy="857157"/>
            </a:xfrm>
            <a:custGeom>
              <a:avLst/>
              <a:gdLst/>
              <a:ahLst/>
              <a:cxnLst/>
              <a:rect l="l" t="t" r="r" b="b"/>
              <a:pathLst>
                <a:path w="6821" h="26684" extrusionOk="0">
                  <a:moveTo>
                    <a:pt x="5400" y="1"/>
                  </a:moveTo>
                  <a:cubicBezTo>
                    <a:pt x="5400" y="1"/>
                    <a:pt x="5705" y="13349"/>
                    <a:pt x="35" y="23142"/>
                  </a:cubicBezTo>
                  <a:cubicBezTo>
                    <a:pt x="22" y="23156"/>
                    <a:pt x="15" y="23170"/>
                    <a:pt x="1" y="23184"/>
                  </a:cubicBezTo>
                  <a:lnTo>
                    <a:pt x="1435" y="26684"/>
                  </a:lnTo>
                  <a:cubicBezTo>
                    <a:pt x="1435" y="26684"/>
                    <a:pt x="1435" y="26656"/>
                    <a:pt x="1435" y="26656"/>
                  </a:cubicBezTo>
                  <a:cubicBezTo>
                    <a:pt x="1435" y="26656"/>
                    <a:pt x="6821" y="19504"/>
                    <a:pt x="6571" y="195"/>
                  </a:cubicBezTo>
                  <a:lnTo>
                    <a:pt x="54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6" name="Google Shape;2766;p45"/>
            <p:cNvSpPr/>
            <p:nvPr/>
          </p:nvSpPr>
          <p:spPr>
            <a:xfrm>
              <a:off x="7779081" y="1221981"/>
              <a:ext cx="237803" cy="682635"/>
            </a:xfrm>
            <a:custGeom>
              <a:avLst/>
              <a:gdLst/>
              <a:ahLst/>
              <a:cxnLst/>
              <a:rect l="l" t="t" r="r" b="b"/>
              <a:pathLst>
                <a:path w="7403" h="21251" extrusionOk="0">
                  <a:moveTo>
                    <a:pt x="1310" y="1"/>
                  </a:moveTo>
                  <a:lnTo>
                    <a:pt x="0" y="4713"/>
                  </a:lnTo>
                  <a:cubicBezTo>
                    <a:pt x="0" y="4713"/>
                    <a:pt x="2163" y="16454"/>
                    <a:pt x="7402" y="21250"/>
                  </a:cubicBezTo>
                  <a:lnTo>
                    <a:pt x="7097" y="16378"/>
                  </a:lnTo>
                  <a:cubicBezTo>
                    <a:pt x="6578" y="16225"/>
                    <a:pt x="4492" y="14645"/>
                    <a:pt x="1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7" name="Google Shape;2767;p45"/>
            <p:cNvSpPr/>
            <p:nvPr/>
          </p:nvSpPr>
          <p:spPr>
            <a:xfrm>
              <a:off x="8144621" y="882042"/>
              <a:ext cx="321289" cy="203303"/>
            </a:xfrm>
            <a:custGeom>
              <a:avLst/>
              <a:gdLst/>
              <a:ahLst/>
              <a:cxnLst/>
              <a:rect l="l" t="t" r="r" b="b"/>
              <a:pathLst>
                <a:path w="10002" h="6329" extrusionOk="0">
                  <a:moveTo>
                    <a:pt x="7777" y="0"/>
                  </a:moveTo>
                  <a:lnTo>
                    <a:pt x="6037" y="777"/>
                  </a:lnTo>
                  <a:lnTo>
                    <a:pt x="5504" y="1033"/>
                  </a:lnTo>
                  <a:cubicBezTo>
                    <a:pt x="4977" y="1255"/>
                    <a:pt x="4499" y="1477"/>
                    <a:pt x="4069" y="1698"/>
                  </a:cubicBezTo>
                  <a:lnTo>
                    <a:pt x="3334" y="2003"/>
                  </a:lnTo>
                  <a:lnTo>
                    <a:pt x="1" y="5198"/>
                  </a:lnTo>
                  <a:lnTo>
                    <a:pt x="195" y="5767"/>
                  </a:lnTo>
                  <a:lnTo>
                    <a:pt x="805" y="6328"/>
                  </a:lnTo>
                  <a:cubicBezTo>
                    <a:pt x="805" y="6328"/>
                    <a:pt x="2364" y="6238"/>
                    <a:pt x="3813" y="5607"/>
                  </a:cubicBezTo>
                  <a:cubicBezTo>
                    <a:pt x="4880" y="5607"/>
                    <a:pt x="5947" y="5503"/>
                    <a:pt x="7001" y="5295"/>
                  </a:cubicBezTo>
                  <a:cubicBezTo>
                    <a:pt x="7846" y="4990"/>
                    <a:pt x="7216" y="4706"/>
                    <a:pt x="7216" y="4706"/>
                  </a:cubicBezTo>
                  <a:lnTo>
                    <a:pt x="7216" y="4706"/>
                  </a:lnTo>
                  <a:cubicBezTo>
                    <a:pt x="6694" y="4911"/>
                    <a:pt x="5962" y="4953"/>
                    <a:pt x="5449" y="4953"/>
                  </a:cubicBezTo>
                  <a:cubicBezTo>
                    <a:pt x="5164" y="4953"/>
                    <a:pt x="4947" y="4940"/>
                    <a:pt x="4873" y="4935"/>
                  </a:cubicBezTo>
                  <a:cubicBezTo>
                    <a:pt x="4714" y="4921"/>
                    <a:pt x="4575" y="4914"/>
                    <a:pt x="4443" y="4900"/>
                  </a:cubicBezTo>
                  <a:lnTo>
                    <a:pt x="4485" y="4769"/>
                  </a:lnTo>
                  <a:lnTo>
                    <a:pt x="9031" y="3674"/>
                  </a:lnTo>
                  <a:cubicBezTo>
                    <a:pt x="9655" y="3438"/>
                    <a:pt x="9101" y="2994"/>
                    <a:pt x="9101" y="2994"/>
                  </a:cubicBezTo>
                  <a:lnTo>
                    <a:pt x="9101" y="2994"/>
                  </a:lnTo>
                  <a:lnTo>
                    <a:pt x="5594" y="3577"/>
                  </a:lnTo>
                  <a:lnTo>
                    <a:pt x="4804" y="3618"/>
                  </a:lnTo>
                  <a:lnTo>
                    <a:pt x="4880" y="3369"/>
                  </a:lnTo>
                  <a:lnTo>
                    <a:pt x="4804" y="3355"/>
                  </a:lnTo>
                  <a:lnTo>
                    <a:pt x="4894" y="3334"/>
                  </a:lnTo>
                  <a:lnTo>
                    <a:pt x="9253" y="2177"/>
                  </a:lnTo>
                  <a:lnTo>
                    <a:pt x="9253" y="2170"/>
                  </a:lnTo>
                  <a:cubicBezTo>
                    <a:pt x="10002" y="1927"/>
                    <a:pt x="9773" y="1158"/>
                    <a:pt x="9773" y="1158"/>
                  </a:cubicBezTo>
                  <a:lnTo>
                    <a:pt x="9773" y="1158"/>
                  </a:lnTo>
                  <a:lnTo>
                    <a:pt x="9108" y="1331"/>
                  </a:lnTo>
                  <a:lnTo>
                    <a:pt x="4381" y="2523"/>
                  </a:lnTo>
                  <a:lnTo>
                    <a:pt x="7562" y="686"/>
                  </a:lnTo>
                  <a:cubicBezTo>
                    <a:pt x="7922" y="437"/>
                    <a:pt x="7832" y="125"/>
                    <a:pt x="7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8" name="Google Shape;2768;p45"/>
            <p:cNvSpPr/>
            <p:nvPr/>
          </p:nvSpPr>
          <p:spPr>
            <a:xfrm>
              <a:off x="8144172" y="890939"/>
              <a:ext cx="74171" cy="157818"/>
            </a:xfrm>
            <a:custGeom>
              <a:avLst/>
              <a:gdLst/>
              <a:ahLst/>
              <a:cxnLst/>
              <a:rect l="l" t="t" r="r" b="b"/>
              <a:pathLst>
                <a:path w="2309" h="4913" extrusionOk="0">
                  <a:moveTo>
                    <a:pt x="645" y="1"/>
                  </a:moveTo>
                  <a:lnTo>
                    <a:pt x="1" y="4901"/>
                  </a:lnTo>
                  <a:cubicBezTo>
                    <a:pt x="83" y="4909"/>
                    <a:pt x="163" y="4913"/>
                    <a:pt x="240" y="4913"/>
                  </a:cubicBezTo>
                  <a:cubicBezTo>
                    <a:pt x="2066" y="4913"/>
                    <a:pt x="2309" y="2718"/>
                    <a:pt x="2309" y="2717"/>
                  </a:cubicBezTo>
                  <a:lnTo>
                    <a:pt x="2309" y="2717"/>
                  </a:lnTo>
                  <a:cubicBezTo>
                    <a:pt x="2138" y="2827"/>
                    <a:pt x="1979" y="2870"/>
                    <a:pt x="1833" y="2870"/>
                  </a:cubicBezTo>
                  <a:cubicBezTo>
                    <a:pt x="1270" y="2870"/>
                    <a:pt x="916" y="2218"/>
                    <a:pt x="916" y="2218"/>
                  </a:cubicBezTo>
                  <a:cubicBezTo>
                    <a:pt x="1643" y="188"/>
                    <a:pt x="645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69" name="Google Shape;2769;p45"/>
            <p:cNvSpPr/>
            <p:nvPr/>
          </p:nvSpPr>
          <p:spPr>
            <a:xfrm>
              <a:off x="8180244" y="964979"/>
              <a:ext cx="99098" cy="157754"/>
            </a:xfrm>
            <a:custGeom>
              <a:avLst/>
              <a:gdLst/>
              <a:ahLst/>
              <a:cxnLst/>
              <a:rect l="l" t="t" r="r" b="b"/>
              <a:pathLst>
                <a:path w="3085" h="4911" extrusionOk="0">
                  <a:moveTo>
                    <a:pt x="375" y="1"/>
                  </a:moveTo>
                  <a:cubicBezTo>
                    <a:pt x="254" y="1"/>
                    <a:pt x="127" y="59"/>
                    <a:pt x="1" y="211"/>
                  </a:cubicBezTo>
                  <a:cubicBezTo>
                    <a:pt x="1" y="211"/>
                    <a:pt x="2253" y="1882"/>
                    <a:pt x="3085" y="4910"/>
                  </a:cubicBezTo>
                  <a:cubicBezTo>
                    <a:pt x="3085" y="4910"/>
                    <a:pt x="2863" y="3060"/>
                    <a:pt x="1089" y="606"/>
                  </a:cubicBezTo>
                  <a:cubicBezTo>
                    <a:pt x="1089" y="606"/>
                    <a:pt x="766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0" name="Google Shape;2770;p45"/>
            <p:cNvSpPr/>
            <p:nvPr/>
          </p:nvSpPr>
          <p:spPr>
            <a:xfrm>
              <a:off x="8205170" y="961638"/>
              <a:ext cx="96881" cy="123704"/>
            </a:xfrm>
            <a:custGeom>
              <a:avLst/>
              <a:gdLst/>
              <a:ahLst/>
              <a:cxnLst/>
              <a:rect l="l" t="t" r="r" b="b"/>
              <a:pathLst>
                <a:path w="3016" h="3851" extrusionOk="0">
                  <a:moveTo>
                    <a:pt x="590" y="0"/>
                  </a:moveTo>
                  <a:cubicBezTo>
                    <a:pt x="108" y="0"/>
                    <a:pt x="1" y="433"/>
                    <a:pt x="1" y="433"/>
                  </a:cubicBezTo>
                  <a:cubicBezTo>
                    <a:pt x="1893" y="1015"/>
                    <a:pt x="3016" y="3850"/>
                    <a:pt x="3016" y="3850"/>
                  </a:cubicBezTo>
                  <a:cubicBezTo>
                    <a:pt x="2475" y="1334"/>
                    <a:pt x="1234" y="191"/>
                    <a:pt x="1234" y="191"/>
                  </a:cubicBezTo>
                  <a:cubicBezTo>
                    <a:pt x="968" y="52"/>
                    <a:pt x="757" y="0"/>
                    <a:pt x="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1" name="Google Shape;2771;p45"/>
            <p:cNvSpPr/>
            <p:nvPr/>
          </p:nvSpPr>
          <p:spPr>
            <a:xfrm>
              <a:off x="8232794" y="955182"/>
              <a:ext cx="80178" cy="84739"/>
            </a:xfrm>
            <a:custGeom>
              <a:avLst/>
              <a:gdLst/>
              <a:ahLst/>
              <a:cxnLst/>
              <a:rect l="l" t="t" r="r" b="b"/>
              <a:pathLst>
                <a:path w="2496" h="2638" extrusionOk="0">
                  <a:moveTo>
                    <a:pt x="435" y="0"/>
                  </a:moveTo>
                  <a:cubicBezTo>
                    <a:pt x="278" y="0"/>
                    <a:pt x="130" y="84"/>
                    <a:pt x="0" y="281"/>
                  </a:cubicBezTo>
                  <a:cubicBezTo>
                    <a:pt x="1047" y="801"/>
                    <a:pt x="1913" y="1618"/>
                    <a:pt x="2495" y="2637"/>
                  </a:cubicBezTo>
                  <a:cubicBezTo>
                    <a:pt x="2495" y="2637"/>
                    <a:pt x="131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2" name="Google Shape;2772;p45"/>
            <p:cNvSpPr/>
            <p:nvPr/>
          </p:nvSpPr>
          <p:spPr>
            <a:xfrm>
              <a:off x="7369470" y="1157867"/>
              <a:ext cx="327939" cy="479814"/>
            </a:xfrm>
            <a:custGeom>
              <a:avLst/>
              <a:gdLst/>
              <a:ahLst/>
              <a:cxnLst/>
              <a:rect l="l" t="t" r="r" b="b"/>
              <a:pathLst>
                <a:path w="10209" h="14937" extrusionOk="0">
                  <a:moveTo>
                    <a:pt x="4623" y="0"/>
                  </a:moveTo>
                  <a:lnTo>
                    <a:pt x="0" y="1144"/>
                  </a:lnTo>
                  <a:lnTo>
                    <a:pt x="5087" y="14936"/>
                  </a:lnTo>
                  <a:lnTo>
                    <a:pt x="10209" y="138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3" name="Google Shape;2773;p45"/>
            <p:cNvSpPr/>
            <p:nvPr/>
          </p:nvSpPr>
          <p:spPr>
            <a:xfrm>
              <a:off x="7322477" y="788536"/>
              <a:ext cx="385855" cy="319715"/>
            </a:xfrm>
            <a:custGeom>
              <a:avLst/>
              <a:gdLst/>
              <a:ahLst/>
              <a:cxnLst/>
              <a:rect l="l" t="t" r="r" b="b"/>
              <a:pathLst>
                <a:path w="12012" h="9953" extrusionOk="0">
                  <a:moveTo>
                    <a:pt x="6003" y="0"/>
                  </a:moveTo>
                  <a:cubicBezTo>
                    <a:pt x="2690" y="0"/>
                    <a:pt x="1" y="2232"/>
                    <a:pt x="1" y="4977"/>
                  </a:cubicBezTo>
                  <a:cubicBezTo>
                    <a:pt x="1" y="7728"/>
                    <a:pt x="2683" y="9953"/>
                    <a:pt x="6003" y="9953"/>
                  </a:cubicBezTo>
                  <a:cubicBezTo>
                    <a:pt x="9322" y="9953"/>
                    <a:pt x="12012" y="7728"/>
                    <a:pt x="12012" y="4977"/>
                  </a:cubicBezTo>
                  <a:cubicBezTo>
                    <a:pt x="12012" y="2232"/>
                    <a:pt x="9322" y="0"/>
                    <a:pt x="6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4" name="Google Shape;2774;p45"/>
            <p:cNvSpPr/>
            <p:nvPr/>
          </p:nvSpPr>
          <p:spPr>
            <a:xfrm>
              <a:off x="7175329" y="719701"/>
              <a:ext cx="287239" cy="278663"/>
            </a:xfrm>
            <a:custGeom>
              <a:avLst/>
              <a:gdLst/>
              <a:ahLst/>
              <a:cxnLst/>
              <a:rect l="l" t="t" r="r" b="b"/>
              <a:pathLst>
                <a:path w="8942" h="8675" extrusionOk="0">
                  <a:moveTo>
                    <a:pt x="5978" y="0"/>
                  </a:moveTo>
                  <a:cubicBezTo>
                    <a:pt x="5546" y="0"/>
                    <a:pt x="5051" y="139"/>
                    <a:pt x="4485" y="459"/>
                  </a:cubicBezTo>
                  <a:cubicBezTo>
                    <a:pt x="4485" y="459"/>
                    <a:pt x="0" y="5020"/>
                    <a:pt x="4485" y="8187"/>
                  </a:cubicBezTo>
                  <a:cubicBezTo>
                    <a:pt x="4485" y="8187"/>
                    <a:pt x="5314" y="8675"/>
                    <a:pt x="6277" y="8675"/>
                  </a:cubicBezTo>
                  <a:cubicBezTo>
                    <a:pt x="7283" y="8675"/>
                    <a:pt x="8435" y="8143"/>
                    <a:pt x="8941" y="5969"/>
                  </a:cubicBezTo>
                  <a:cubicBezTo>
                    <a:pt x="8941" y="5969"/>
                    <a:pt x="8811" y="0"/>
                    <a:pt x="5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5" name="Google Shape;2775;p45"/>
            <p:cNvSpPr/>
            <p:nvPr/>
          </p:nvSpPr>
          <p:spPr>
            <a:xfrm>
              <a:off x="7568044" y="709229"/>
              <a:ext cx="287432" cy="278470"/>
            </a:xfrm>
            <a:custGeom>
              <a:avLst/>
              <a:gdLst/>
              <a:ahLst/>
              <a:cxnLst/>
              <a:rect l="l" t="t" r="r" b="b"/>
              <a:pathLst>
                <a:path w="8948" h="8669" extrusionOk="0">
                  <a:moveTo>
                    <a:pt x="2963" y="1"/>
                  </a:moveTo>
                  <a:cubicBezTo>
                    <a:pt x="131" y="1"/>
                    <a:pt x="0" y="5969"/>
                    <a:pt x="0" y="5969"/>
                  </a:cubicBezTo>
                  <a:cubicBezTo>
                    <a:pt x="506" y="8138"/>
                    <a:pt x="1656" y="8669"/>
                    <a:pt x="2662" y="8669"/>
                  </a:cubicBezTo>
                  <a:cubicBezTo>
                    <a:pt x="3626" y="8669"/>
                    <a:pt x="4457" y="8180"/>
                    <a:pt x="4457" y="8180"/>
                  </a:cubicBezTo>
                  <a:cubicBezTo>
                    <a:pt x="8948" y="5020"/>
                    <a:pt x="4457" y="460"/>
                    <a:pt x="4457" y="460"/>
                  </a:cubicBezTo>
                  <a:cubicBezTo>
                    <a:pt x="3890" y="139"/>
                    <a:pt x="3395" y="1"/>
                    <a:pt x="2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6" name="Google Shape;2776;p45"/>
            <p:cNvSpPr/>
            <p:nvPr/>
          </p:nvSpPr>
          <p:spPr>
            <a:xfrm>
              <a:off x="7420896" y="539500"/>
              <a:ext cx="148053" cy="33953"/>
            </a:xfrm>
            <a:custGeom>
              <a:avLst/>
              <a:gdLst/>
              <a:ahLst/>
              <a:cxnLst/>
              <a:rect l="l" t="t" r="r" b="b"/>
              <a:pathLst>
                <a:path w="4609" h="1057" extrusionOk="0">
                  <a:moveTo>
                    <a:pt x="2745" y="1"/>
                  </a:moveTo>
                  <a:cubicBezTo>
                    <a:pt x="1304" y="1"/>
                    <a:pt x="0" y="656"/>
                    <a:pt x="0" y="656"/>
                  </a:cubicBezTo>
                  <a:cubicBezTo>
                    <a:pt x="749" y="952"/>
                    <a:pt x="1462" y="1056"/>
                    <a:pt x="2093" y="1056"/>
                  </a:cubicBezTo>
                  <a:cubicBezTo>
                    <a:pt x="3576" y="1056"/>
                    <a:pt x="4609" y="483"/>
                    <a:pt x="4609" y="483"/>
                  </a:cubicBezTo>
                  <a:cubicBezTo>
                    <a:pt x="4026" y="125"/>
                    <a:pt x="3372" y="1"/>
                    <a:pt x="27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7" name="Google Shape;2777;p45"/>
            <p:cNvSpPr/>
            <p:nvPr/>
          </p:nvSpPr>
          <p:spPr>
            <a:xfrm>
              <a:off x="7320710" y="724197"/>
              <a:ext cx="43430" cy="113425"/>
            </a:xfrm>
            <a:custGeom>
              <a:avLst/>
              <a:gdLst/>
              <a:ahLst/>
              <a:cxnLst/>
              <a:rect l="l" t="t" r="r" b="b"/>
              <a:pathLst>
                <a:path w="1352" h="3531" extrusionOk="0">
                  <a:moveTo>
                    <a:pt x="811" y="0"/>
                  </a:moveTo>
                  <a:cubicBezTo>
                    <a:pt x="319" y="56"/>
                    <a:pt x="0" y="881"/>
                    <a:pt x="97" y="1858"/>
                  </a:cubicBezTo>
                  <a:cubicBezTo>
                    <a:pt x="198" y="2798"/>
                    <a:pt x="650" y="3530"/>
                    <a:pt x="1126" y="3530"/>
                  </a:cubicBezTo>
                  <a:cubicBezTo>
                    <a:pt x="1141" y="3530"/>
                    <a:pt x="1156" y="3530"/>
                    <a:pt x="1171" y="3528"/>
                  </a:cubicBezTo>
                  <a:cubicBezTo>
                    <a:pt x="1234" y="3521"/>
                    <a:pt x="1296" y="3500"/>
                    <a:pt x="1352" y="3466"/>
                  </a:cubicBezTo>
                  <a:lnTo>
                    <a:pt x="998" y="21"/>
                  </a:lnTo>
                  <a:cubicBezTo>
                    <a:pt x="936" y="0"/>
                    <a:pt x="8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8" name="Google Shape;2778;p45"/>
            <p:cNvSpPr/>
            <p:nvPr/>
          </p:nvSpPr>
          <p:spPr>
            <a:xfrm>
              <a:off x="7662866" y="724197"/>
              <a:ext cx="43462" cy="113425"/>
            </a:xfrm>
            <a:custGeom>
              <a:avLst/>
              <a:gdLst/>
              <a:ahLst/>
              <a:cxnLst/>
              <a:rect l="l" t="t" r="r" b="b"/>
              <a:pathLst>
                <a:path w="1353" h="3531" extrusionOk="0">
                  <a:moveTo>
                    <a:pt x="541" y="0"/>
                  </a:moveTo>
                  <a:cubicBezTo>
                    <a:pt x="479" y="0"/>
                    <a:pt x="416" y="0"/>
                    <a:pt x="354" y="21"/>
                  </a:cubicBezTo>
                  <a:lnTo>
                    <a:pt x="1" y="3466"/>
                  </a:lnTo>
                  <a:cubicBezTo>
                    <a:pt x="56" y="3500"/>
                    <a:pt x="118" y="3514"/>
                    <a:pt x="181" y="3528"/>
                  </a:cubicBezTo>
                  <a:cubicBezTo>
                    <a:pt x="196" y="3530"/>
                    <a:pt x="211" y="3530"/>
                    <a:pt x="226" y="3530"/>
                  </a:cubicBezTo>
                  <a:cubicBezTo>
                    <a:pt x="702" y="3530"/>
                    <a:pt x="1154" y="2798"/>
                    <a:pt x="1248" y="1858"/>
                  </a:cubicBezTo>
                  <a:cubicBezTo>
                    <a:pt x="1352" y="881"/>
                    <a:pt x="1033" y="56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79" name="Google Shape;2779;p45"/>
            <p:cNvSpPr/>
            <p:nvPr/>
          </p:nvSpPr>
          <p:spPr>
            <a:xfrm>
              <a:off x="7453821" y="987785"/>
              <a:ext cx="141403" cy="215221"/>
            </a:xfrm>
            <a:custGeom>
              <a:avLst/>
              <a:gdLst/>
              <a:ahLst/>
              <a:cxnLst/>
              <a:rect l="l" t="t" r="r" b="b"/>
              <a:pathLst>
                <a:path w="4402" h="6700" extrusionOk="0">
                  <a:moveTo>
                    <a:pt x="4346" y="0"/>
                  </a:moveTo>
                  <a:lnTo>
                    <a:pt x="1" y="97"/>
                  </a:lnTo>
                  <a:cubicBezTo>
                    <a:pt x="347" y="1518"/>
                    <a:pt x="250" y="4297"/>
                    <a:pt x="139" y="6086"/>
                  </a:cubicBezTo>
                  <a:cubicBezTo>
                    <a:pt x="770" y="6557"/>
                    <a:pt x="1574" y="6654"/>
                    <a:pt x="2267" y="6695"/>
                  </a:cubicBezTo>
                  <a:cubicBezTo>
                    <a:pt x="2317" y="6698"/>
                    <a:pt x="2368" y="6700"/>
                    <a:pt x="2419" y="6700"/>
                  </a:cubicBezTo>
                  <a:cubicBezTo>
                    <a:pt x="2626" y="6700"/>
                    <a:pt x="2836" y="6676"/>
                    <a:pt x="3036" y="6626"/>
                  </a:cubicBezTo>
                  <a:cubicBezTo>
                    <a:pt x="3210" y="6571"/>
                    <a:pt x="3383" y="6494"/>
                    <a:pt x="3563" y="6446"/>
                  </a:cubicBezTo>
                  <a:lnTo>
                    <a:pt x="3799" y="6377"/>
                  </a:lnTo>
                  <a:cubicBezTo>
                    <a:pt x="4000" y="6217"/>
                    <a:pt x="4201" y="6058"/>
                    <a:pt x="4402" y="5912"/>
                  </a:cubicBezTo>
                  <a:lnTo>
                    <a:pt x="4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0" name="Google Shape;2780;p45"/>
            <p:cNvSpPr/>
            <p:nvPr/>
          </p:nvSpPr>
          <p:spPr>
            <a:xfrm>
              <a:off x="7456262" y="995141"/>
              <a:ext cx="138737" cy="203046"/>
            </a:xfrm>
            <a:custGeom>
              <a:avLst/>
              <a:gdLst/>
              <a:ahLst/>
              <a:cxnLst/>
              <a:rect l="l" t="t" r="r" b="b"/>
              <a:pathLst>
                <a:path w="4319" h="6321" extrusionOk="0">
                  <a:moveTo>
                    <a:pt x="4256" y="0"/>
                  </a:moveTo>
                  <a:lnTo>
                    <a:pt x="1" y="354"/>
                  </a:lnTo>
                  <a:cubicBezTo>
                    <a:pt x="167" y="970"/>
                    <a:pt x="153" y="2239"/>
                    <a:pt x="167" y="3181"/>
                  </a:cubicBezTo>
                  <a:cubicBezTo>
                    <a:pt x="486" y="2405"/>
                    <a:pt x="950" y="1913"/>
                    <a:pt x="1456" y="1913"/>
                  </a:cubicBezTo>
                  <a:cubicBezTo>
                    <a:pt x="2413" y="1913"/>
                    <a:pt x="3189" y="3604"/>
                    <a:pt x="3189" y="5690"/>
                  </a:cubicBezTo>
                  <a:cubicBezTo>
                    <a:pt x="3189" y="5905"/>
                    <a:pt x="3182" y="6120"/>
                    <a:pt x="3168" y="6321"/>
                  </a:cubicBezTo>
                  <a:cubicBezTo>
                    <a:pt x="3272" y="6286"/>
                    <a:pt x="3376" y="6245"/>
                    <a:pt x="3487" y="6210"/>
                  </a:cubicBezTo>
                  <a:lnTo>
                    <a:pt x="3723" y="6148"/>
                  </a:lnTo>
                  <a:cubicBezTo>
                    <a:pt x="3917" y="5988"/>
                    <a:pt x="4118" y="5829"/>
                    <a:pt x="4319" y="5683"/>
                  </a:cubicBezTo>
                  <a:lnTo>
                    <a:pt x="4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1" name="Google Shape;2781;p45"/>
            <p:cNvSpPr/>
            <p:nvPr/>
          </p:nvSpPr>
          <p:spPr>
            <a:xfrm>
              <a:off x="7331182" y="553890"/>
              <a:ext cx="362695" cy="479685"/>
            </a:xfrm>
            <a:custGeom>
              <a:avLst/>
              <a:gdLst/>
              <a:ahLst/>
              <a:cxnLst/>
              <a:rect l="l" t="t" r="r" b="b"/>
              <a:pathLst>
                <a:path w="11291" h="14933" extrusionOk="0">
                  <a:moveTo>
                    <a:pt x="5637" y="0"/>
                  </a:moveTo>
                  <a:cubicBezTo>
                    <a:pt x="2434" y="0"/>
                    <a:pt x="1" y="2874"/>
                    <a:pt x="513" y="6030"/>
                  </a:cubicBezTo>
                  <a:cubicBezTo>
                    <a:pt x="735" y="8033"/>
                    <a:pt x="1615" y="13016"/>
                    <a:pt x="5059" y="14603"/>
                  </a:cubicBezTo>
                  <a:cubicBezTo>
                    <a:pt x="5303" y="14824"/>
                    <a:pt x="5610" y="14933"/>
                    <a:pt x="5917" y="14933"/>
                  </a:cubicBezTo>
                  <a:cubicBezTo>
                    <a:pt x="6239" y="14933"/>
                    <a:pt x="6561" y="14813"/>
                    <a:pt x="6813" y="14576"/>
                  </a:cubicBezTo>
                  <a:cubicBezTo>
                    <a:pt x="8109" y="13973"/>
                    <a:pt x="10188" y="12060"/>
                    <a:pt x="10770" y="6044"/>
                  </a:cubicBezTo>
                  <a:cubicBezTo>
                    <a:pt x="11290" y="2877"/>
                    <a:pt x="8857" y="0"/>
                    <a:pt x="5648" y="0"/>
                  </a:cubicBezTo>
                  <a:cubicBezTo>
                    <a:pt x="5645" y="0"/>
                    <a:pt x="5641" y="0"/>
                    <a:pt x="5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2" name="Google Shape;2782;p45"/>
            <p:cNvSpPr/>
            <p:nvPr/>
          </p:nvSpPr>
          <p:spPr>
            <a:xfrm>
              <a:off x="7340079" y="619771"/>
              <a:ext cx="343550" cy="413802"/>
            </a:xfrm>
            <a:custGeom>
              <a:avLst/>
              <a:gdLst/>
              <a:ahLst/>
              <a:cxnLst/>
              <a:rect l="l" t="t" r="r" b="b"/>
              <a:pathLst>
                <a:path w="10695" h="12882" extrusionOk="0">
                  <a:moveTo>
                    <a:pt x="1220" y="1"/>
                  </a:moveTo>
                  <a:lnTo>
                    <a:pt x="1220" y="1"/>
                  </a:lnTo>
                  <a:cubicBezTo>
                    <a:pt x="361" y="1138"/>
                    <a:pt x="0" y="2572"/>
                    <a:pt x="236" y="3979"/>
                  </a:cubicBezTo>
                  <a:cubicBezTo>
                    <a:pt x="451" y="5982"/>
                    <a:pt x="1338" y="10965"/>
                    <a:pt x="4782" y="12552"/>
                  </a:cubicBezTo>
                  <a:cubicBezTo>
                    <a:pt x="5026" y="12773"/>
                    <a:pt x="5333" y="12882"/>
                    <a:pt x="5639" y="12882"/>
                  </a:cubicBezTo>
                  <a:cubicBezTo>
                    <a:pt x="5960" y="12882"/>
                    <a:pt x="6281" y="12762"/>
                    <a:pt x="6529" y="12525"/>
                  </a:cubicBezTo>
                  <a:cubicBezTo>
                    <a:pt x="7825" y="11922"/>
                    <a:pt x="9911" y="10016"/>
                    <a:pt x="10493" y="3993"/>
                  </a:cubicBezTo>
                  <a:cubicBezTo>
                    <a:pt x="10694" y="2780"/>
                    <a:pt x="10459" y="1546"/>
                    <a:pt x="9842" y="493"/>
                  </a:cubicBezTo>
                  <a:lnTo>
                    <a:pt x="9842" y="493"/>
                  </a:lnTo>
                  <a:cubicBezTo>
                    <a:pt x="10147" y="1623"/>
                    <a:pt x="10299" y="2787"/>
                    <a:pt x="10292" y="3958"/>
                  </a:cubicBezTo>
                  <a:cubicBezTo>
                    <a:pt x="10292" y="8505"/>
                    <a:pt x="8123" y="12192"/>
                    <a:pt x="5462" y="12192"/>
                  </a:cubicBezTo>
                  <a:cubicBezTo>
                    <a:pt x="2793" y="12192"/>
                    <a:pt x="624" y="8505"/>
                    <a:pt x="624" y="3958"/>
                  </a:cubicBezTo>
                  <a:cubicBezTo>
                    <a:pt x="617" y="2614"/>
                    <a:pt x="818" y="1283"/>
                    <a:pt x="1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3" name="Google Shape;2783;p45"/>
            <p:cNvSpPr/>
            <p:nvPr/>
          </p:nvSpPr>
          <p:spPr>
            <a:xfrm>
              <a:off x="7393497" y="746458"/>
              <a:ext cx="73496" cy="33215"/>
            </a:xfrm>
            <a:custGeom>
              <a:avLst/>
              <a:gdLst/>
              <a:ahLst/>
              <a:cxnLst/>
              <a:rect l="l" t="t" r="r" b="b"/>
              <a:pathLst>
                <a:path w="2288" h="1034" extrusionOk="0">
                  <a:moveTo>
                    <a:pt x="1595" y="1"/>
                  </a:moveTo>
                  <a:cubicBezTo>
                    <a:pt x="1553" y="1"/>
                    <a:pt x="1511" y="7"/>
                    <a:pt x="1470" y="14"/>
                  </a:cubicBezTo>
                  <a:cubicBezTo>
                    <a:pt x="347" y="174"/>
                    <a:pt x="1" y="784"/>
                    <a:pt x="1" y="784"/>
                  </a:cubicBezTo>
                  <a:cubicBezTo>
                    <a:pt x="312" y="493"/>
                    <a:pt x="714" y="319"/>
                    <a:pt x="1137" y="271"/>
                  </a:cubicBezTo>
                  <a:lnTo>
                    <a:pt x="1137" y="271"/>
                  </a:lnTo>
                  <a:cubicBezTo>
                    <a:pt x="1096" y="347"/>
                    <a:pt x="1082" y="430"/>
                    <a:pt x="1082" y="520"/>
                  </a:cubicBezTo>
                  <a:cubicBezTo>
                    <a:pt x="1082" y="829"/>
                    <a:pt x="1335" y="1034"/>
                    <a:pt x="1599" y="1034"/>
                  </a:cubicBezTo>
                  <a:cubicBezTo>
                    <a:pt x="1726" y="1034"/>
                    <a:pt x="1856" y="986"/>
                    <a:pt x="1962" y="881"/>
                  </a:cubicBezTo>
                  <a:cubicBezTo>
                    <a:pt x="2288" y="555"/>
                    <a:pt x="2059" y="1"/>
                    <a:pt x="1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4" name="Google Shape;2784;p45"/>
            <p:cNvSpPr/>
            <p:nvPr/>
          </p:nvSpPr>
          <p:spPr>
            <a:xfrm>
              <a:off x="7427128" y="751115"/>
              <a:ext cx="32829" cy="27818"/>
            </a:xfrm>
            <a:custGeom>
              <a:avLst/>
              <a:gdLst/>
              <a:ahLst/>
              <a:cxnLst/>
              <a:rect l="l" t="t" r="r" b="b"/>
              <a:pathLst>
                <a:path w="1022" h="866" extrusionOk="0">
                  <a:moveTo>
                    <a:pt x="595" y="1"/>
                  </a:moveTo>
                  <a:cubicBezTo>
                    <a:pt x="591" y="1"/>
                    <a:pt x="586" y="1"/>
                    <a:pt x="582" y="1"/>
                  </a:cubicBezTo>
                  <a:cubicBezTo>
                    <a:pt x="187" y="1"/>
                    <a:pt x="0" y="472"/>
                    <a:pt x="277" y="743"/>
                  </a:cubicBezTo>
                  <a:cubicBezTo>
                    <a:pt x="366" y="827"/>
                    <a:pt x="473" y="865"/>
                    <a:pt x="577" y="865"/>
                  </a:cubicBezTo>
                  <a:cubicBezTo>
                    <a:pt x="805" y="865"/>
                    <a:pt x="1021" y="683"/>
                    <a:pt x="1012" y="417"/>
                  </a:cubicBezTo>
                  <a:cubicBezTo>
                    <a:pt x="1012" y="185"/>
                    <a:pt x="825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5" name="Google Shape;2785;p45"/>
            <p:cNvSpPr/>
            <p:nvPr/>
          </p:nvSpPr>
          <p:spPr>
            <a:xfrm>
              <a:off x="7432010" y="754488"/>
              <a:ext cx="27625" cy="22550"/>
            </a:xfrm>
            <a:custGeom>
              <a:avLst/>
              <a:gdLst/>
              <a:ahLst/>
              <a:cxnLst/>
              <a:rect l="l" t="t" r="r" b="b"/>
              <a:pathLst>
                <a:path w="860" h="702" extrusionOk="0">
                  <a:moveTo>
                    <a:pt x="146" y="0"/>
                  </a:moveTo>
                  <a:cubicBezTo>
                    <a:pt x="56" y="76"/>
                    <a:pt x="1" y="187"/>
                    <a:pt x="1" y="312"/>
                  </a:cubicBezTo>
                  <a:cubicBezTo>
                    <a:pt x="25" y="572"/>
                    <a:pt x="228" y="702"/>
                    <a:pt x="430" y="702"/>
                  </a:cubicBezTo>
                  <a:cubicBezTo>
                    <a:pt x="633" y="702"/>
                    <a:pt x="836" y="572"/>
                    <a:pt x="860" y="312"/>
                  </a:cubicBezTo>
                  <a:cubicBezTo>
                    <a:pt x="860" y="187"/>
                    <a:pt x="804" y="76"/>
                    <a:pt x="714" y="0"/>
                  </a:cubicBezTo>
                  <a:cubicBezTo>
                    <a:pt x="631" y="62"/>
                    <a:pt x="534" y="104"/>
                    <a:pt x="430" y="104"/>
                  </a:cubicBezTo>
                  <a:cubicBezTo>
                    <a:pt x="326" y="104"/>
                    <a:pt x="229" y="62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6" name="Google Shape;2786;p45"/>
            <p:cNvSpPr/>
            <p:nvPr/>
          </p:nvSpPr>
          <p:spPr>
            <a:xfrm>
              <a:off x="7433777" y="761362"/>
              <a:ext cx="3373" cy="6489"/>
            </a:xfrm>
            <a:custGeom>
              <a:avLst/>
              <a:gdLst/>
              <a:ahLst/>
              <a:cxnLst/>
              <a:rect l="l" t="t" r="r" b="b"/>
              <a:pathLst>
                <a:path w="105" h="202" extrusionOk="0">
                  <a:moveTo>
                    <a:pt x="56" y="1"/>
                  </a:moveTo>
                  <a:cubicBezTo>
                    <a:pt x="22" y="1"/>
                    <a:pt x="1" y="49"/>
                    <a:pt x="1" y="105"/>
                  </a:cubicBezTo>
                  <a:cubicBezTo>
                    <a:pt x="1" y="160"/>
                    <a:pt x="22" y="202"/>
                    <a:pt x="56" y="202"/>
                  </a:cubicBezTo>
                  <a:cubicBezTo>
                    <a:pt x="84" y="202"/>
                    <a:pt x="105" y="160"/>
                    <a:pt x="105" y="105"/>
                  </a:cubicBezTo>
                  <a:cubicBezTo>
                    <a:pt x="105" y="56"/>
                    <a:pt x="84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7" name="Google Shape;2787;p45"/>
            <p:cNvSpPr/>
            <p:nvPr/>
          </p:nvSpPr>
          <p:spPr>
            <a:xfrm>
              <a:off x="7555999" y="744691"/>
              <a:ext cx="73946" cy="33440"/>
            </a:xfrm>
            <a:custGeom>
              <a:avLst/>
              <a:gdLst/>
              <a:ahLst/>
              <a:cxnLst/>
              <a:rect l="l" t="t" r="r" b="b"/>
              <a:pathLst>
                <a:path w="2302" h="1041" extrusionOk="0">
                  <a:moveTo>
                    <a:pt x="694" y="0"/>
                  </a:moveTo>
                  <a:cubicBezTo>
                    <a:pt x="230" y="0"/>
                    <a:pt x="1" y="561"/>
                    <a:pt x="327" y="887"/>
                  </a:cubicBezTo>
                  <a:cubicBezTo>
                    <a:pt x="432" y="993"/>
                    <a:pt x="562" y="1040"/>
                    <a:pt x="690" y="1040"/>
                  </a:cubicBezTo>
                  <a:cubicBezTo>
                    <a:pt x="957" y="1040"/>
                    <a:pt x="1214" y="834"/>
                    <a:pt x="1214" y="520"/>
                  </a:cubicBezTo>
                  <a:cubicBezTo>
                    <a:pt x="1214" y="437"/>
                    <a:pt x="1193" y="347"/>
                    <a:pt x="1151" y="270"/>
                  </a:cubicBezTo>
                  <a:lnTo>
                    <a:pt x="1151" y="270"/>
                  </a:lnTo>
                  <a:cubicBezTo>
                    <a:pt x="1581" y="319"/>
                    <a:pt x="1983" y="499"/>
                    <a:pt x="2302" y="790"/>
                  </a:cubicBezTo>
                  <a:cubicBezTo>
                    <a:pt x="2302" y="790"/>
                    <a:pt x="1955" y="180"/>
                    <a:pt x="819" y="14"/>
                  </a:cubicBezTo>
                  <a:cubicBezTo>
                    <a:pt x="777" y="7"/>
                    <a:pt x="736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8" name="Google Shape;2788;p45"/>
            <p:cNvSpPr/>
            <p:nvPr/>
          </p:nvSpPr>
          <p:spPr>
            <a:xfrm>
              <a:off x="7562969" y="749348"/>
              <a:ext cx="32701" cy="28075"/>
            </a:xfrm>
            <a:custGeom>
              <a:avLst/>
              <a:gdLst/>
              <a:ahLst/>
              <a:cxnLst/>
              <a:rect l="l" t="t" r="r" b="b"/>
              <a:pathLst>
                <a:path w="1018" h="874" extrusionOk="0">
                  <a:moveTo>
                    <a:pt x="435" y="1"/>
                  </a:moveTo>
                  <a:cubicBezTo>
                    <a:pt x="200" y="1"/>
                    <a:pt x="13" y="195"/>
                    <a:pt x="6" y="430"/>
                  </a:cubicBezTo>
                  <a:cubicBezTo>
                    <a:pt x="1" y="695"/>
                    <a:pt x="216" y="873"/>
                    <a:pt x="441" y="873"/>
                  </a:cubicBezTo>
                  <a:cubicBezTo>
                    <a:pt x="546" y="873"/>
                    <a:pt x="652" y="835"/>
                    <a:pt x="740" y="749"/>
                  </a:cubicBezTo>
                  <a:cubicBezTo>
                    <a:pt x="1018" y="472"/>
                    <a:pt x="824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9" name="Google Shape;2789;p45"/>
            <p:cNvSpPr/>
            <p:nvPr/>
          </p:nvSpPr>
          <p:spPr>
            <a:xfrm>
              <a:off x="7563129" y="752689"/>
              <a:ext cx="28075" cy="24317"/>
            </a:xfrm>
            <a:custGeom>
              <a:avLst/>
              <a:gdLst/>
              <a:ahLst/>
              <a:cxnLst/>
              <a:rect l="l" t="t" r="r" b="b"/>
              <a:pathLst>
                <a:path w="874" h="757" extrusionOk="0">
                  <a:moveTo>
                    <a:pt x="153" y="1"/>
                  </a:moveTo>
                  <a:cubicBezTo>
                    <a:pt x="56" y="84"/>
                    <a:pt x="1" y="195"/>
                    <a:pt x="1" y="319"/>
                  </a:cubicBezTo>
                  <a:cubicBezTo>
                    <a:pt x="1" y="562"/>
                    <a:pt x="195" y="756"/>
                    <a:pt x="437" y="756"/>
                  </a:cubicBezTo>
                  <a:cubicBezTo>
                    <a:pt x="680" y="756"/>
                    <a:pt x="874" y="562"/>
                    <a:pt x="874" y="319"/>
                  </a:cubicBezTo>
                  <a:cubicBezTo>
                    <a:pt x="874" y="195"/>
                    <a:pt x="819" y="84"/>
                    <a:pt x="722" y="1"/>
                  </a:cubicBezTo>
                  <a:cubicBezTo>
                    <a:pt x="645" y="70"/>
                    <a:pt x="541" y="105"/>
                    <a:pt x="437" y="111"/>
                  </a:cubicBezTo>
                  <a:cubicBezTo>
                    <a:pt x="333" y="105"/>
                    <a:pt x="229" y="70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0" name="Google Shape;2790;p45"/>
            <p:cNvSpPr/>
            <p:nvPr/>
          </p:nvSpPr>
          <p:spPr>
            <a:xfrm>
              <a:off x="7585839" y="759820"/>
              <a:ext cx="3598" cy="6489"/>
            </a:xfrm>
            <a:custGeom>
              <a:avLst/>
              <a:gdLst/>
              <a:ahLst/>
              <a:cxnLst/>
              <a:rect l="l" t="t" r="r" b="b"/>
              <a:pathLst>
                <a:path w="112" h="202" extrusionOk="0">
                  <a:moveTo>
                    <a:pt x="56" y="0"/>
                  </a:moveTo>
                  <a:cubicBezTo>
                    <a:pt x="28" y="0"/>
                    <a:pt x="1" y="49"/>
                    <a:pt x="1" y="104"/>
                  </a:cubicBezTo>
                  <a:cubicBezTo>
                    <a:pt x="1" y="160"/>
                    <a:pt x="28" y="201"/>
                    <a:pt x="56" y="201"/>
                  </a:cubicBezTo>
                  <a:cubicBezTo>
                    <a:pt x="84" y="201"/>
                    <a:pt x="112" y="160"/>
                    <a:pt x="112" y="104"/>
                  </a:cubicBezTo>
                  <a:cubicBezTo>
                    <a:pt x="112" y="49"/>
                    <a:pt x="84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1" name="Google Shape;2791;p45"/>
            <p:cNvSpPr/>
            <p:nvPr/>
          </p:nvSpPr>
          <p:spPr>
            <a:xfrm>
              <a:off x="7486777" y="747357"/>
              <a:ext cx="43237" cy="122901"/>
            </a:xfrm>
            <a:custGeom>
              <a:avLst/>
              <a:gdLst/>
              <a:ahLst/>
              <a:cxnLst/>
              <a:rect l="l" t="t" r="r" b="b"/>
              <a:pathLst>
                <a:path w="1346" h="382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998" y="1712"/>
                    <a:pt x="0" y="3826"/>
                  </a:cubicBezTo>
                  <a:lnTo>
                    <a:pt x="1345" y="3826"/>
                  </a:lnTo>
                  <a:cubicBezTo>
                    <a:pt x="1345" y="3826"/>
                    <a:pt x="506" y="3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2" name="Google Shape;2792;p45"/>
            <p:cNvSpPr/>
            <p:nvPr/>
          </p:nvSpPr>
          <p:spPr>
            <a:xfrm>
              <a:off x="7386591" y="797884"/>
              <a:ext cx="55925" cy="85285"/>
            </a:xfrm>
            <a:custGeom>
              <a:avLst/>
              <a:gdLst/>
              <a:ahLst/>
              <a:cxnLst/>
              <a:rect l="l" t="t" r="r" b="b"/>
              <a:pathLst>
                <a:path w="1741" h="2655" extrusionOk="0">
                  <a:moveTo>
                    <a:pt x="867" y="1"/>
                  </a:moveTo>
                  <a:cubicBezTo>
                    <a:pt x="389" y="1"/>
                    <a:pt x="1" y="597"/>
                    <a:pt x="1" y="1331"/>
                  </a:cubicBezTo>
                  <a:cubicBezTo>
                    <a:pt x="1" y="2059"/>
                    <a:pt x="389" y="2655"/>
                    <a:pt x="867" y="2655"/>
                  </a:cubicBezTo>
                  <a:cubicBezTo>
                    <a:pt x="1345" y="2655"/>
                    <a:pt x="1740" y="2059"/>
                    <a:pt x="1740" y="1331"/>
                  </a:cubicBezTo>
                  <a:cubicBezTo>
                    <a:pt x="1740" y="597"/>
                    <a:pt x="1345" y="1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3" name="Google Shape;2793;p45"/>
            <p:cNvSpPr/>
            <p:nvPr/>
          </p:nvSpPr>
          <p:spPr>
            <a:xfrm>
              <a:off x="7596086" y="789436"/>
              <a:ext cx="55700" cy="85285"/>
            </a:xfrm>
            <a:custGeom>
              <a:avLst/>
              <a:gdLst/>
              <a:ahLst/>
              <a:cxnLst/>
              <a:rect l="l" t="t" r="r" b="b"/>
              <a:pathLst>
                <a:path w="1734" h="2655" extrusionOk="0">
                  <a:moveTo>
                    <a:pt x="867" y="0"/>
                  </a:moveTo>
                  <a:cubicBezTo>
                    <a:pt x="389" y="0"/>
                    <a:pt x="0" y="596"/>
                    <a:pt x="0" y="1331"/>
                  </a:cubicBezTo>
                  <a:cubicBezTo>
                    <a:pt x="0" y="2059"/>
                    <a:pt x="389" y="2655"/>
                    <a:pt x="867" y="2655"/>
                  </a:cubicBezTo>
                  <a:cubicBezTo>
                    <a:pt x="1338" y="2655"/>
                    <a:pt x="1733" y="2059"/>
                    <a:pt x="1733" y="1331"/>
                  </a:cubicBezTo>
                  <a:cubicBezTo>
                    <a:pt x="1733" y="596"/>
                    <a:pt x="1338" y="0"/>
                    <a:pt x="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4" name="Google Shape;2794;p45"/>
            <p:cNvSpPr/>
            <p:nvPr/>
          </p:nvSpPr>
          <p:spPr>
            <a:xfrm>
              <a:off x="7476081" y="916026"/>
              <a:ext cx="77961" cy="16350"/>
            </a:xfrm>
            <a:custGeom>
              <a:avLst/>
              <a:gdLst/>
              <a:ahLst/>
              <a:cxnLst/>
              <a:rect l="l" t="t" r="r" b="b"/>
              <a:pathLst>
                <a:path w="2427" h="509" extrusionOk="0">
                  <a:moveTo>
                    <a:pt x="1314" y="0"/>
                  </a:moveTo>
                  <a:cubicBezTo>
                    <a:pt x="595" y="0"/>
                    <a:pt x="1" y="509"/>
                    <a:pt x="1" y="509"/>
                  </a:cubicBezTo>
                  <a:lnTo>
                    <a:pt x="2427" y="509"/>
                  </a:lnTo>
                  <a:cubicBezTo>
                    <a:pt x="2064" y="127"/>
                    <a:pt x="1673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5" name="Google Shape;2795;p45"/>
            <p:cNvSpPr/>
            <p:nvPr/>
          </p:nvSpPr>
          <p:spPr>
            <a:xfrm>
              <a:off x="7282839" y="560668"/>
              <a:ext cx="168354" cy="237257"/>
            </a:xfrm>
            <a:custGeom>
              <a:avLst/>
              <a:gdLst/>
              <a:ahLst/>
              <a:cxnLst/>
              <a:rect l="l" t="t" r="r" b="b"/>
              <a:pathLst>
                <a:path w="5241" h="7386" extrusionOk="0">
                  <a:moveTo>
                    <a:pt x="4352" y="0"/>
                  </a:moveTo>
                  <a:cubicBezTo>
                    <a:pt x="2886" y="0"/>
                    <a:pt x="2531" y="1356"/>
                    <a:pt x="2531" y="1356"/>
                  </a:cubicBezTo>
                  <a:cubicBezTo>
                    <a:pt x="555" y="2617"/>
                    <a:pt x="1422" y="3331"/>
                    <a:pt x="1422" y="3331"/>
                  </a:cubicBezTo>
                  <a:cubicBezTo>
                    <a:pt x="1" y="4994"/>
                    <a:pt x="1422" y="5653"/>
                    <a:pt x="1422" y="5653"/>
                  </a:cubicBezTo>
                  <a:lnTo>
                    <a:pt x="2253" y="7386"/>
                  </a:lnTo>
                  <a:cubicBezTo>
                    <a:pt x="1775" y="2978"/>
                    <a:pt x="5241" y="143"/>
                    <a:pt x="5241" y="143"/>
                  </a:cubicBezTo>
                  <a:cubicBezTo>
                    <a:pt x="4907" y="43"/>
                    <a:pt x="4612" y="0"/>
                    <a:pt x="4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6" name="Google Shape;2796;p45"/>
            <p:cNvSpPr/>
            <p:nvPr/>
          </p:nvSpPr>
          <p:spPr>
            <a:xfrm>
              <a:off x="7574950" y="560668"/>
              <a:ext cx="168322" cy="237257"/>
            </a:xfrm>
            <a:custGeom>
              <a:avLst/>
              <a:gdLst/>
              <a:ahLst/>
              <a:cxnLst/>
              <a:rect l="l" t="t" r="r" b="b"/>
              <a:pathLst>
                <a:path w="5240" h="7386" extrusionOk="0">
                  <a:moveTo>
                    <a:pt x="888" y="0"/>
                  </a:moveTo>
                  <a:cubicBezTo>
                    <a:pt x="628" y="0"/>
                    <a:pt x="334" y="43"/>
                    <a:pt x="0" y="143"/>
                  </a:cubicBezTo>
                  <a:cubicBezTo>
                    <a:pt x="0" y="143"/>
                    <a:pt x="3458" y="2978"/>
                    <a:pt x="2980" y="7386"/>
                  </a:cubicBezTo>
                  <a:lnTo>
                    <a:pt x="3819" y="5653"/>
                  </a:lnTo>
                  <a:cubicBezTo>
                    <a:pt x="3819" y="5653"/>
                    <a:pt x="5240" y="4994"/>
                    <a:pt x="3819" y="3331"/>
                  </a:cubicBezTo>
                  <a:cubicBezTo>
                    <a:pt x="3819" y="3331"/>
                    <a:pt x="4685" y="2617"/>
                    <a:pt x="2710" y="1356"/>
                  </a:cubicBezTo>
                  <a:cubicBezTo>
                    <a:pt x="2710" y="1356"/>
                    <a:pt x="2355" y="0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7" name="Google Shape;2797;p45"/>
            <p:cNvSpPr/>
            <p:nvPr/>
          </p:nvSpPr>
          <p:spPr>
            <a:xfrm>
              <a:off x="7388165" y="565229"/>
              <a:ext cx="229772" cy="124796"/>
            </a:xfrm>
            <a:custGeom>
              <a:avLst/>
              <a:gdLst/>
              <a:ahLst/>
              <a:cxnLst/>
              <a:rect l="l" t="t" r="r" b="b"/>
              <a:pathLst>
                <a:path w="7153" h="3885" extrusionOk="0">
                  <a:moveTo>
                    <a:pt x="5981" y="3861"/>
                  </a:moveTo>
                  <a:cubicBezTo>
                    <a:pt x="5981" y="3861"/>
                    <a:pt x="5931" y="3865"/>
                    <a:pt x="5839" y="3870"/>
                  </a:cubicBezTo>
                  <a:lnTo>
                    <a:pt x="5839" y="3870"/>
                  </a:lnTo>
                  <a:cubicBezTo>
                    <a:pt x="5886" y="3868"/>
                    <a:pt x="5934" y="3865"/>
                    <a:pt x="5981" y="3861"/>
                  </a:cubicBezTo>
                  <a:close/>
                  <a:moveTo>
                    <a:pt x="1962" y="1"/>
                  </a:moveTo>
                  <a:cubicBezTo>
                    <a:pt x="160" y="576"/>
                    <a:pt x="0" y="2447"/>
                    <a:pt x="0" y="2447"/>
                  </a:cubicBezTo>
                  <a:cubicBezTo>
                    <a:pt x="1307" y="3714"/>
                    <a:pt x="3899" y="3884"/>
                    <a:pt x="5200" y="3884"/>
                  </a:cubicBezTo>
                  <a:cubicBezTo>
                    <a:pt x="5483" y="3884"/>
                    <a:pt x="5705" y="3876"/>
                    <a:pt x="5839" y="3870"/>
                  </a:cubicBezTo>
                  <a:lnTo>
                    <a:pt x="5839" y="3870"/>
                  </a:lnTo>
                  <a:cubicBezTo>
                    <a:pt x="5789" y="3872"/>
                    <a:pt x="5738" y="3873"/>
                    <a:pt x="5688" y="3873"/>
                  </a:cubicBezTo>
                  <a:cubicBezTo>
                    <a:pt x="3340" y="3873"/>
                    <a:pt x="1594" y="1699"/>
                    <a:pt x="1594" y="1699"/>
                  </a:cubicBezTo>
                  <a:lnTo>
                    <a:pt x="1594" y="1699"/>
                  </a:lnTo>
                  <a:cubicBezTo>
                    <a:pt x="2499" y="2485"/>
                    <a:pt x="3715" y="2701"/>
                    <a:pt x="4779" y="2701"/>
                  </a:cubicBezTo>
                  <a:cubicBezTo>
                    <a:pt x="6079" y="2701"/>
                    <a:pt x="7152" y="2378"/>
                    <a:pt x="7153" y="2378"/>
                  </a:cubicBezTo>
                  <a:lnTo>
                    <a:pt x="7153" y="2378"/>
                  </a:lnTo>
                  <a:cubicBezTo>
                    <a:pt x="6846" y="2437"/>
                    <a:pt x="6540" y="2462"/>
                    <a:pt x="6240" y="2462"/>
                  </a:cubicBezTo>
                  <a:cubicBezTo>
                    <a:pt x="4125" y="2462"/>
                    <a:pt x="2301" y="1186"/>
                    <a:pt x="2301" y="1186"/>
                  </a:cubicBezTo>
                  <a:lnTo>
                    <a:pt x="2301" y="1186"/>
                  </a:lnTo>
                  <a:cubicBezTo>
                    <a:pt x="2950" y="1512"/>
                    <a:pt x="3602" y="1614"/>
                    <a:pt x="4165" y="1614"/>
                  </a:cubicBezTo>
                  <a:cubicBezTo>
                    <a:pt x="5113" y="1614"/>
                    <a:pt x="5808" y="1325"/>
                    <a:pt x="5808" y="1325"/>
                  </a:cubicBezTo>
                  <a:lnTo>
                    <a:pt x="5808" y="1325"/>
                  </a:lnTo>
                  <a:cubicBezTo>
                    <a:pt x="5676" y="1333"/>
                    <a:pt x="5547" y="1338"/>
                    <a:pt x="5421" y="1338"/>
                  </a:cubicBezTo>
                  <a:cubicBezTo>
                    <a:pt x="3168" y="1338"/>
                    <a:pt x="1962" y="1"/>
                    <a:pt x="1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8" name="Google Shape;2798;p45"/>
            <p:cNvSpPr/>
            <p:nvPr/>
          </p:nvSpPr>
          <p:spPr>
            <a:xfrm>
              <a:off x="7322477" y="717067"/>
              <a:ext cx="57242" cy="123607"/>
            </a:xfrm>
            <a:custGeom>
              <a:avLst/>
              <a:gdLst/>
              <a:ahLst/>
              <a:cxnLst/>
              <a:rect l="l" t="t" r="r" b="b"/>
              <a:pathLst>
                <a:path w="1782" h="3848" extrusionOk="0">
                  <a:moveTo>
                    <a:pt x="1165" y="1"/>
                  </a:moveTo>
                  <a:lnTo>
                    <a:pt x="1" y="860"/>
                  </a:lnTo>
                  <a:cubicBezTo>
                    <a:pt x="306" y="2523"/>
                    <a:pt x="1782" y="3847"/>
                    <a:pt x="1782" y="3847"/>
                  </a:cubicBezTo>
                  <a:cubicBezTo>
                    <a:pt x="1519" y="3411"/>
                    <a:pt x="1297" y="2468"/>
                    <a:pt x="1297" y="2468"/>
                  </a:cubicBezTo>
                  <a:lnTo>
                    <a:pt x="1297" y="2468"/>
                  </a:lnTo>
                  <a:cubicBezTo>
                    <a:pt x="1359" y="2676"/>
                    <a:pt x="1657" y="3113"/>
                    <a:pt x="1657" y="3113"/>
                  </a:cubicBezTo>
                  <a:cubicBezTo>
                    <a:pt x="1324" y="2385"/>
                    <a:pt x="1165" y="1"/>
                    <a:pt x="1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99" name="Google Shape;2799;p45"/>
            <p:cNvSpPr/>
            <p:nvPr/>
          </p:nvSpPr>
          <p:spPr>
            <a:xfrm>
              <a:off x="7657759" y="706177"/>
              <a:ext cx="51011" cy="123350"/>
            </a:xfrm>
            <a:custGeom>
              <a:avLst/>
              <a:gdLst/>
              <a:ahLst/>
              <a:cxnLst/>
              <a:rect l="l" t="t" r="r" b="b"/>
              <a:pathLst>
                <a:path w="1588" h="3840" extrusionOk="0">
                  <a:moveTo>
                    <a:pt x="610" y="0"/>
                  </a:moveTo>
                  <a:cubicBezTo>
                    <a:pt x="610" y="0"/>
                    <a:pt x="451" y="2384"/>
                    <a:pt x="118" y="3112"/>
                  </a:cubicBezTo>
                  <a:cubicBezTo>
                    <a:pt x="118" y="3112"/>
                    <a:pt x="423" y="2668"/>
                    <a:pt x="478" y="2460"/>
                  </a:cubicBezTo>
                  <a:lnTo>
                    <a:pt x="478" y="2460"/>
                  </a:lnTo>
                  <a:cubicBezTo>
                    <a:pt x="478" y="2461"/>
                    <a:pt x="257" y="3417"/>
                    <a:pt x="0" y="3840"/>
                  </a:cubicBezTo>
                  <a:cubicBezTo>
                    <a:pt x="0" y="3840"/>
                    <a:pt x="1289" y="2447"/>
                    <a:pt x="1587" y="783"/>
                  </a:cubicBezTo>
                  <a:lnTo>
                    <a:pt x="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0" name="Google Shape;2800;p45"/>
            <p:cNvSpPr/>
            <p:nvPr/>
          </p:nvSpPr>
          <p:spPr>
            <a:xfrm>
              <a:off x="7491467" y="551995"/>
              <a:ext cx="213711" cy="245930"/>
            </a:xfrm>
            <a:custGeom>
              <a:avLst/>
              <a:gdLst/>
              <a:ahLst/>
              <a:cxnLst/>
              <a:rect l="l" t="t" r="r" b="b"/>
              <a:pathLst>
                <a:path w="6653" h="7656" extrusionOk="0">
                  <a:moveTo>
                    <a:pt x="1623" y="1"/>
                  </a:moveTo>
                  <a:cubicBezTo>
                    <a:pt x="456" y="1"/>
                    <a:pt x="0" y="732"/>
                    <a:pt x="0" y="732"/>
                  </a:cubicBezTo>
                  <a:cubicBezTo>
                    <a:pt x="167" y="724"/>
                    <a:pt x="327" y="720"/>
                    <a:pt x="479" y="720"/>
                  </a:cubicBezTo>
                  <a:cubicBezTo>
                    <a:pt x="3411" y="720"/>
                    <a:pt x="3555" y="2111"/>
                    <a:pt x="3555" y="2111"/>
                  </a:cubicBezTo>
                  <a:cubicBezTo>
                    <a:pt x="5870" y="3760"/>
                    <a:pt x="5579" y="7656"/>
                    <a:pt x="5579" y="7656"/>
                  </a:cubicBezTo>
                  <a:cubicBezTo>
                    <a:pt x="6652" y="526"/>
                    <a:pt x="3336" y="308"/>
                    <a:pt x="3079" y="308"/>
                  </a:cubicBezTo>
                  <a:cubicBezTo>
                    <a:pt x="3069" y="308"/>
                    <a:pt x="3063" y="309"/>
                    <a:pt x="3063" y="309"/>
                  </a:cubicBezTo>
                  <a:cubicBezTo>
                    <a:pt x="2495" y="85"/>
                    <a:pt x="2019" y="1"/>
                    <a:pt x="1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1" name="Google Shape;2801;p45"/>
            <p:cNvSpPr/>
            <p:nvPr/>
          </p:nvSpPr>
          <p:spPr>
            <a:xfrm>
              <a:off x="7246799" y="604192"/>
              <a:ext cx="117343" cy="228006"/>
            </a:xfrm>
            <a:custGeom>
              <a:avLst/>
              <a:gdLst/>
              <a:ahLst/>
              <a:cxnLst/>
              <a:rect l="l" t="t" r="r" b="b"/>
              <a:pathLst>
                <a:path w="3653" h="7098" extrusionOk="0">
                  <a:moveTo>
                    <a:pt x="3653" y="1"/>
                  </a:moveTo>
                  <a:lnTo>
                    <a:pt x="3653" y="1"/>
                  </a:lnTo>
                  <a:cubicBezTo>
                    <a:pt x="0" y="1006"/>
                    <a:pt x="458" y="7098"/>
                    <a:pt x="458" y="7098"/>
                  </a:cubicBezTo>
                  <a:lnTo>
                    <a:pt x="2384" y="4201"/>
                  </a:lnTo>
                  <a:lnTo>
                    <a:pt x="3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2" name="Google Shape;2802;p45"/>
            <p:cNvSpPr/>
            <p:nvPr/>
          </p:nvSpPr>
          <p:spPr>
            <a:xfrm>
              <a:off x="7662866" y="604192"/>
              <a:ext cx="117376" cy="228006"/>
            </a:xfrm>
            <a:custGeom>
              <a:avLst/>
              <a:gdLst/>
              <a:ahLst/>
              <a:cxnLst/>
              <a:rect l="l" t="t" r="r" b="b"/>
              <a:pathLst>
                <a:path w="3654" h="7098" extrusionOk="0">
                  <a:moveTo>
                    <a:pt x="1" y="1"/>
                  </a:moveTo>
                  <a:lnTo>
                    <a:pt x="1269" y="4201"/>
                  </a:lnTo>
                  <a:lnTo>
                    <a:pt x="3196" y="7098"/>
                  </a:lnTo>
                  <a:cubicBezTo>
                    <a:pt x="3196" y="7098"/>
                    <a:pt x="3653" y="100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3" name="Google Shape;2803;p45"/>
            <p:cNvSpPr/>
            <p:nvPr/>
          </p:nvSpPr>
          <p:spPr>
            <a:xfrm>
              <a:off x="7397737" y="705021"/>
              <a:ext cx="74171" cy="29456"/>
            </a:xfrm>
            <a:custGeom>
              <a:avLst/>
              <a:gdLst/>
              <a:ahLst/>
              <a:cxnLst/>
              <a:rect l="l" t="t" r="r" b="b"/>
              <a:pathLst>
                <a:path w="2309" h="917" extrusionOk="0">
                  <a:moveTo>
                    <a:pt x="2308" y="202"/>
                  </a:moveTo>
                  <a:cubicBezTo>
                    <a:pt x="2308" y="202"/>
                    <a:pt x="2308" y="202"/>
                    <a:pt x="2308" y="202"/>
                  </a:cubicBezTo>
                  <a:cubicBezTo>
                    <a:pt x="2308" y="202"/>
                    <a:pt x="2308" y="202"/>
                    <a:pt x="2308" y="202"/>
                  </a:cubicBezTo>
                  <a:close/>
                  <a:moveTo>
                    <a:pt x="1458" y="0"/>
                  </a:moveTo>
                  <a:cubicBezTo>
                    <a:pt x="999" y="0"/>
                    <a:pt x="438" y="186"/>
                    <a:pt x="0" y="916"/>
                  </a:cubicBezTo>
                  <a:cubicBezTo>
                    <a:pt x="0" y="916"/>
                    <a:pt x="606" y="159"/>
                    <a:pt x="1803" y="159"/>
                  </a:cubicBezTo>
                  <a:cubicBezTo>
                    <a:pt x="1961" y="159"/>
                    <a:pt x="2129" y="172"/>
                    <a:pt x="2308" y="202"/>
                  </a:cubicBezTo>
                  <a:lnTo>
                    <a:pt x="2308" y="202"/>
                  </a:lnTo>
                  <a:cubicBezTo>
                    <a:pt x="2301" y="201"/>
                    <a:pt x="1935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4" name="Google Shape;2804;p45"/>
            <p:cNvSpPr/>
            <p:nvPr/>
          </p:nvSpPr>
          <p:spPr>
            <a:xfrm>
              <a:off x="7554007" y="705021"/>
              <a:ext cx="74171" cy="29456"/>
            </a:xfrm>
            <a:custGeom>
              <a:avLst/>
              <a:gdLst/>
              <a:ahLst/>
              <a:cxnLst/>
              <a:rect l="l" t="t" r="r" b="b"/>
              <a:pathLst>
                <a:path w="2309" h="917" extrusionOk="0">
                  <a:moveTo>
                    <a:pt x="845" y="0"/>
                  </a:moveTo>
                  <a:cubicBezTo>
                    <a:pt x="367" y="0"/>
                    <a:pt x="1" y="202"/>
                    <a:pt x="1" y="202"/>
                  </a:cubicBezTo>
                  <a:cubicBezTo>
                    <a:pt x="179" y="172"/>
                    <a:pt x="348" y="159"/>
                    <a:pt x="506" y="159"/>
                  </a:cubicBezTo>
                  <a:cubicBezTo>
                    <a:pt x="1703" y="159"/>
                    <a:pt x="2308" y="916"/>
                    <a:pt x="2308" y="916"/>
                  </a:cubicBezTo>
                  <a:cubicBezTo>
                    <a:pt x="1867" y="186"/>
                    <a:pt x="1305" y="0"/>
                    <a:pt x="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5" name="Google Shape;2805;p45"/>
            <p:cNvSpPr/>
            <p:nvPr/>
          </p:nvSpPr>
          <p:spPr>
            <a:xfrm>
              <a:off x="7641505" y="612223"/>
              <a:ext cx="97524" cy="155634"/>
            </a:xfrm>
            <a:custGeom>
              <a:avLst/>
              <a:gdLst/>
              <a:ahLst/>
              <a:cxnLst/>
              <a:rect l="l" t="t" r="r" b="b"/>
              <a:pathLst>
                <a:path w="3036" h="4845" extrusionOk="0">
                  <a:moveTo>
                    <a:pt x="839" y="0"/>
                  </a:moveTo>
                  <a:lnTo>
                    <a:pt x="839" y="0"/>
                  </a:lnTo>
                  <a:cubicBezTo>
                    <a:pt x="839" y="0"/>
                    <a:pt x="2648" y="1192"/>
                    <a:pt x="2585" y="2738"/>
                  </a:cubicBezTo>
                  <a:cubicBezTo>
                    <a:pt x="2585" y="2738"/>
                    <a:pt x="1872" y="922"/>
                    <a:pt x="506" y="167"/>
                  </a:cubicBezTo>
                  <a:lnTo>
                    <a:pt x="506" y="167"/>
                  </a:lnTo>
                  <a:cubicBezTo>
                    <a:pt x="506" y="167"/>
                    <a:pt x="1934" y="1400"/>
                    <a:pt x="2080" y="3424"/>
                  </a:cubicBezTo>
                  <a:cubicBezTo>
                    <a:pt x="2080" y="3424"/>
                    <a:pt x="1525" y="1393"/>
                    <a:pt x="0" y="479"/>
                  </a:cubicBezTo>
                  <a:lnTo>
                    <a:pt x="0" y="479"/>
                  </a:lnTo>
                  <a:cubicBezTo>
                    <a:pt x="0" y="479"/>
                    <a:pt x="1768" y="3147"/>
                    <a:pt x="1296" y="4845"/>
                  </a:cubicBezTo>
                  <a:cubicBezTo>
                    <a:pt x="1296" y="4845"/>
                    <a:pt x="2800" y="3285"/>
                    <a:pt x="3036" y="2599"/>
                  </a:cubicBezTo>
                  <a:cubicBezTo>
                    <a:pt x="3036" y="2599"/>
                    <a:pt x="2738" y="749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6" name="Google Shape;2806;p45"/>
            <p:cNvSpPr/>
            <p:nvPr/>
          </p:nvSpPr>
          <p:spPr>
            <a:xfrm>
              <a:off x="7294884" y="606858"/>
              <a:ext cx="97524" cy="155666"/>
            </a:xfrm>
            <a:custGeom>
              <a:avLst/>
              <a:gdLst/>
              <a:ahLst/>
              <a:cxnLst/>
              <a:rect l="l" t="t" r="r" b="b"/>
              <a:pathLst>
                <a:path w="3036" h="4846" extrusionOk="0">
                  <a:moveTo>
                    <a:pt x="2197" y="1"/>
                  </a:moveTo>
                  <a:lnTo>
                    <a:pt x="2197" y="1"/>
                  </a:lnTo>
                  <a:cubicBezTo>
                    <a:pt x="298" y="749"/>
                    <a:pt x="0" y="2600"/>
                    <a:pt x="0" y="2600"/>
                  </a:cubicBezTo>
                  <a:cubicBezTo>
                    <a:pt x="236" y="3286"/>
                    <a:pt x="1740" y="4846"/>
                    <a:pt x="1740" y="4846"/>
                  </a:cubicBezTo>
                  <a:cubicBezTo>
                    <a:pt x="1269" y="3148"/>
                    <a:pt x="3036" y="479"/>
                    <a:pt x="3036" y="479"/>
                  </a:cubicBezTo>
                  <a:lnTo>
                    <a:pt x="3036" y="479"/>
                  </a:lnTo>
                  <a:cubicBezTo>
                    <a:pt x="1511" y="1387"/>
                    <a:pt x="964" y="3425"/>
                    <a:pt x="957" y="3432"/>
                  </a:cubicBezTo>
                  <a:cubicBezTo>
                    <a:pt x="1102" y="1401"/>
                    <a:pt x="2537" y="174"/>
                    <a:pt x="2537" y="174"/>
                  </a:cubicBezTo>
                  <a:lnTo>
                    <a:pt x="2537" y="174"/>
                  </a:lnTo>
                  <a:cubicBezTo>
                    <a:pt x="1165" y="923"/>
                    <a:pt x="458" y="2746"/>
                    <a:pt x="458" y="2746"/>
                  </a:cubicBezTo>
                  <a:cubicBezTo>
                    <a:pt x="388" y="1200"/>
                    <a:pt x="2197" y="1"/>
                    <a:pt x="2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7" name="Google Shape;2807;p45"/>
            <p:cNvSpPr/>
            <p:nvPr/>
          </p:nvSpPr>
          <p:spPr>
            <a:xfrm>
              <a:off x="7618121" y="729979"/>
              <a:ext cx="180593" cy="249174"/>
            </a:xfrm>
            <a:custGeom>
              <a:avLst/>
              <a:gdLst/>
              <a:ahLst/>
              <a:cxnLst/>
              <a:rect l="l" t="t" r="r" b="b"/>
              <a:pathLst>
                <a:path w="5622" h="7757" extrusionOk="0">
                  <a:moveTo>
                    <a:pt x="3958" y="1"/>
                  </a:moveTo>
                  <a:cubicBezTo>
                    <a:pt x="4138" y="2454"/>
                    <a:pt x="2031" y="3889"/>
                    <a:pt x="2031" y="3889"/>
                  </a:cubicBezTo>
                  <a:cubicBezTo>
                    <a:pt x="2211" y="6093"/>
                    <a:pt x="1" y="7423"/>
                    <a:pt x="1" y="7423"/>
                  </a:cubicBezTo>
                  <a:cubicBezTo>
                    <a:pt x="2336" y="6848"/>
                    <a:pt x="3001" y="4873"/>
                    <a:pt x="3002" y="4873"/>
                  </a:cubicBezTo>
                  <a:lnTo>
                    <a:pt x="3002" y="4873"/>
                  </a:lnTo>
                  <a:cubicBezTo>
                    <a:pt x="2988" y="6280"/>
                    <a:pt x="881" y="7756"/>
                    <a:pt x="881" y="7756"/>
                  </a:cubicBezTo>
                  <a:cubicBezTo>
                    <a:pt x="2544" y="7084"/>
                    <a:pt x="3764" y="4769"/>
                    <a:pt x="3764" y="4769"/>
                  </a:cubicBezTo>
                  <a:lnTo>
                    <a:pt x="3764" y="4769"/>
                  </a:lnTo>
                  <a:cubicBezTo>
                    <a:pt x="3639" y="6481"/>
                    <a:pt x="1671" y="7756"/>
                    <a:pt x="1671" y="7756"/>
                  </a:cubicBezTo>
                  <a:cubicBezTo>
                    <a:pt x="5621" y="5573"/>
                    <a:pt x="4339" y="2454"/>
                    <a:pt x="4339" y="2454"/>
                  </a:cubicBezTo>
                  <a:cubicBezTo>
                    <a:pt x="4381" y="604"/>
                    <a:pt x="3965" y="1"/>
                    <a:pt x="3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8" name="Google Shape;2808;p45"/>
            <p:cNvSpPr/>
            <p:nvPr/>
          </p:nvSpPr>
          <p:spPr>
            <a:xfrm>
              <a:off x="7237676" y="750023"/>
              <a:ext cx="180561" cy="249367"/>
            </a:xfrm>
            <a:custGeom>
              <a:avLst/>
              <a:gdLst/>
              <a:ahLst/>
              <a:cxnLst/>
              <a:rect l="l" t="t" r="r" b="b"/>
              <a:pathLst>
                <a:path w="5621" h="7763" extrusionOk="0">
                  <a:moveTo>
                    <a:pt x="1663" y="0"/>
                  </a:moveTo>
                  <a:cubicBezTo>
                    <a:pt x="1663" y="1"/>
                    <a:pt x="1241" y="610"/>
                    <a:pt x="1289" y="2461"/>
                  </a:cubicBezTo>
                  <a:cubicBezTo>
                    <a:pt x="1289" y="2461"/>
                    <a:pt x="0" y="5580"/>
                    <a:pt x="3957" y="7763"/>
                  </a:cubicBezTo>
                  <a:cubicBezTo>
                    <a:pt x="3957" y="7763"/>
                    <a:pt x="1989" y="6488"/>
                    <a:pt x="1857" y="4776"/>
                  </a:cubicBezTo>
                  <a:lnTo>
                    <a:pt x="1857" y="4776"/>
                  </a:lnTo>
                  <a:cubicBezTo>
                    <a:pt x="1858" y="4776"/>
                    <a:pt x="3084" y="7084"/>
                    <a:pt x="4741" y="7763"/>
                  </a:cubicBezTo>
                  <a:cubicBezTo>
                    <a:pt x="4741" y="7763"/>
                    <a:pt x="2641" y="6280"/>
                    <a:pt x="2627" y="4880"/>
                  </a:cubicBezTo>
                  <a:lnTo>
                    <a:pt x="2627" y="4880"/>
                  </a:lnTo>
                  <a:cubicBezTo>
                    <a:pt x="2627" y="4880"/>
                    <a:pt x="3285" y="6855"/>
                    <a:pt x="5621" y="7423"/>
                  </a:cubicBezTo>
                  <a:cubicBezTo>
                    <a:pt x="5621" y="7423"/>
                    <a:pt x="3417" y="6099"/>
                    <a:pt x="3597" y="3895"/>
                  </a:cubicBezTo>
                  <a:cubicBezTo>
                    <a:pt x="3597" y="3895"/>
                    <a:pt x="1490" y="2461"/>
                    <a:pt x="1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09" name="Google Shape;2809;p45"/>
            <p:cNvSpPr/>
            <p:nvPr/>
          </p:nvSpPr>
          <p:spPr>
            <a:xfrm>
              <a:off x="7184227" y="1521641"/>
              <a:ext cx="668373" cy="918607"/>
            </a:xfrm>
            <a:custGeom>
              <a:avLst/>
              <a:gdLst/>
              <a:ahLst/>
              <a:cxnLst/>
              <a:rect l="l" t="t" r="r" b="b"/>
              <a:pathLst>
                <a:path w="20807" h="28597" extrusionOk="0">
                  <a:moveTo>
                    <a:pt x="19705" y="0"/>
                  </a:moveTo>
                  <a:cubicBezTo>
                    <a:pt x="19552" y="361"/>
                    <a:pt x="19393" y="721"/>
                    <a:pt x="19226" y="1088"/>
                  </a:cubicBezTo>
                  <a:cubicBezTo>
                    <a:pt x="18131" y="3486"/>
                    <a:pt x="16794" y="5607"/>
                    <a:pt x="15345" y="7347"/>
                  </a:cubicBezTo>
                  <a:cubicBezTo>
                    <a:pt x="14631" y="18581"/>
                    <a:pt x="10133" y="27238"/>
                    <a:pt x="4693" y="27238"/>
                  </a:cubicBezTo>
                  <a:cubicBezTo>
                    <a:pt x="3237" y="27238"/>
                    <a:pt x="1858" y="26621"/>
                    <a:pt x="590" y="25505"/>
                  </a:cubicBezTo>
                  <a:cubicBezTo>
                    <a:pt x="333" y="26524"/>
                    <a:pt x="132" y="27557"/>
                    <a:pt x="1" y="28596"/>
                  </a:cubicBezTo>
                  <a:lnTo>
                    <a:pt x="20807" y="28596"/>
                  </a:lnTo>
                  <a:cubicBezTo>
                    <a:pt x="20245" y="24431"/>
                    <a:pt x="19060" y="22075"/>
                    <a:pt x="18277" y="20917"/>
                  </a:cubicBezTo>
                  <a:lnTo>
                    <a:pt x="18270" y="20806"/>
                  </a:lnTo>
                  <a:lnTo>
                    <a:pt x="18152" y="20737"/>
                  </a:lnTo>
                  <a:cubicBezTo>
                    <a:pt x="17965" y="20460"/>
                    <a:pt x="17757" y="20210"/>
                    <a:pt x="17515" y="19988"/>
                  </a:cubicBezTo>
                  <a:lnTo>
                    <a:pt x="17515" y="20065"/>
                  </a:lnTo>
                  <a:lnTo>
                    <a:pt x="16932" y="16710"/>
                  </a:lnTo>
                  <a:lnTo>
                    <a:pt x="19705" y="0"/>
                  </a:ln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10" name="Google Shape;2810;p45"/>
            <p:cNvSpPr/>
            <p:nvPr/>
          </p:nvSpPr>
          <p:spPr>
            <a:xfrm>
              <a:off x="7184227" y="2440085"/>
              <a:ext cx="680612" cy="148856"/>
            </a:xfrm>
            <a:custGeom>
              <a:avLst/>
              <a:gdLst/>
              <a:ahLst/>
              <a:cxnLst/>
              <a:rect l="l" t="t" r="r" b="b"/>
              <a:pathLst>
                <a:path w="21188" h="4634" extrusionOk="0">
                  <a:moveTo>
                    <a:pt x="355" y="1"/>
                  </a:moveTo>
                  <a:cubicBezTo>
                    <a:pt x="124" y="1"/>
                    <a:pt x="1" y="3"/>
                    <a:pt x="1" y="3"/>
                  </a:cubicBezTo>
                  <a:lnTo>
                    <a:pt x="779" y="3"/>
                  </a:lnTo>
                  <a:cubicBezTo>
                    <a:pt x="612" y="1"/>
                    <a:pt x="470" y="1"/>
                    <a:pt x="355" y="1"/>
                  </a:cubicBezTo>
                  <a:close/>
                  <a:moveTo>
                    <a:pt x="779" y="3"/>
                  </a:moveTo>
                  <a:cubicBezTo>
                    <a:pt x="3708" y="36"/>
                    <a:pt x="14261" y="453"/>
                    <a:pt x="21188" y="4633"/>
                  </a:cubicBezTo>
                  <a:cubicBezTo>
                    <a:pt x="21188" y="4633"/>
                    <a:pt x="20980" y="1098"/>
                    <a:pt x="20807" y="3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46"/>
          <p:cNvSpPr txBox="1">
            <a:spLocks noGrp="1"/>
          </p:cNvSpPr>
          <p:nvPr>
            <p:ph type="body" idx="1"/>
          </p:nvPr>
        </p:nvSpPr>
        <p:spPr>
          <a:xfrm>
            <a:off x="621100" y="539500"/>
            <a:ext cx="4110300" cy="9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یک تصویر ارزش هزار کلمه است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0" name="Google Shape;2820;p47"/>
          <p:cNvGraphicFramePr/>
          <p:nvPr>
            <p:extLst>
              <p:ext uri="{D42A27DB-BD31-4B8C-83A1-F6EECF244321}">
                <p14:modId xmlns:p14="http://schemas.microsoft.com/office/powerpoint/2010/main" val="1037177445"/>
              </p:ext>
            </p:extLst>
          </p:nvPr>
        </p:nvGraphicFramePr>
        <p:xfrm>
          <a:off x="713250" y="1313775"/>
          <a:ext cx="7717500" cy="3082075"/>
        </p:xfrm>
        <a:graphic>
          <a:graphicData uri="http://schemas.openxmlformats.org/drawingml/2006/table">
            <a:tbl>
              <a:tblPr>
                <a:noFill/>
                <a:tableStyleId>{618657BD-B3FE-4001-93F1-737E8C533857}</a:tableStyleId>
              </a:tblPr>
              <a:tblGrid>
                <a:gridCol w="19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7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پیش بالینی</a:t>
                      </a:r>
                      <a:endParaRPr sz="2300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فاز</a:t>
                      </a:r>
                      <a:r>
                        <a:rPr lang="en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1</a:t>
                      </a:r>
                      <a:endParaRPr sz="2300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فاز</a:t>
                      </a:r>
                      <a:r>
                        <a:rPr lang="en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2</a:t>
                      </a:r>
                      <a:endParaRPr sz="2300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فاز</a:t>
                      </a:r>
                      <a:r>
                        <a:rPr lang="en" sz="2300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3</a:t>
                      </a:r>
                      <a:endParaRPr sz="2300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مطالعات آزمایشگاهی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ایمنی انسان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ایمنی گسترش یافته است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کارایی و ایمنی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25">
                <a:tc rowSpan="2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Ubuntu"/>
                        <a:ea typeface="Ubuntu"/>
                        <a:cs typeface="B Nazanin" panose="00000400000000000000" pitchFamily="2" charset="-78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21" name="Google Shape;2821;p47"/>
          <p:cNvGrpSpPr/>
          <p:nvPr/>
        </p:nvGrpSpPr>
        <p:grpSpPr>
          <a:xfrm>
            <a:off x="3314768" y="2596475"/>
            <a:ext cx="245713" cy="302566"/>
            <a:chOff x="3316000" y="4399325"/>
            <a:chExt cx="392325" cy="483100"/>
          </a:xfrm>
        </p:grpSpPr>
        <p:sp>
          <p:nvSpPr>
            <p:cNvPr id="2822" name="Google Shape;2822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24" name="Google Shape;2824;p47"/>
          <p:cNvGrpSpPr/>
          <p:nvPr/>
        </p:nvGrpSpPr>
        <p:grpSpPr>
          <a:xfrm>
            <a:off x="3692577" y="2596460"/>
            <a:ext cx="225953" cy="302597"/>
            <a:chOff x="3926225" y="4399275"/>
            <a:chExt cx="360775" cy="483150"/>
          </a:xfrm>
        </p:grpSpPr>
        <p:sp>
          <p:nvSpPr>
            <p:cNvPr id="2825" name="Google Shape;2825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27" name="Google Shape;2827;p47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کارازمایی بالینی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828" name="Google Shape;2828;p47"/>
          <p:cNvGrpSpPr/>
          <p:nvPr/>
        </p:nvGrpSpPr>
        <p:grpSpPr>
          <a:xfrm>
            <a:off x="2905658" y="3399449"/>
            <a:ext cx="224052" cy="212053"/>
            <a:chOff x="3753208" y="3504249"/>
            <a:chExt cx="224052" cy="212053"/>
          </a:xfrm>
        </p:grpSpPr>
        <p:sp>
          <p:nvSpPr>
            <p:cNvPr id="2829" name="Google Shape;2829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31" name="Google Shape;2831;p47"/>
          <p:cNvGrpSpPr/>
          <p:nvPr/>
        </p:nvGrpSpPr>
        <p:grpSpPr>
          <a:xfrm>
            <a:off x="3191983" y="3399449"/>
            <a:ext cx="224052" cy="212053"/>
            <a:chOff x="3753208" y="3504249"/>
            <a:chExt cx="224052" cy="212053"/>
          </a:xfrm>
        </p:grpSpPr>
        <p:sp>
          <p:nvSpPr>
            <p:cNvPr id="2832" name="Google Shape;2832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34" name="Google Shape;2834;p47"/>
          <p:cNvGrpSpPr/>
          <p:nvPr/>
        </p:nvGrpSpPr>
        <p:grpSpPr>
          <a:xfrm>
            <a:off x="3764633" y="3399449"/>
            <a:ext cx="224052" cy="212053"/>
            <a:chOff x="3753208" y="3504249"/>
            <a:chExt cx="224052" cy="212053"/>
          </a:xfrm>
        </p:grpSpPr>
        <p:sp>
          <p:nvSpPr>
            <p:cNvPr id="2835" name="Google Shape;2835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37" name="Google Shape;2837;p47"/>
          <p:cNvGrpSpPr/>
          <p:nvPr/>
        </p:nvGrpSpPr>
        <p:grpSpPr>
          <a:xfrm>
            <a:off x="4050958" y="3399449"/>
            <a:ext cx="224052" cy="212053"/>
            <a:chOff x="3753208" y="3504249"/>
            <a:chExt cx="224052" cy="212053"/>
          </a:xfrm>
        </p:grpSpPr>
        <p:sp>
          <p:nvSpPr>
            <p:cNvPr id="2838" name="Google Shape;2838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40" name="Google Shape;2840;p47"/>
          <p:cNvGrpSpPr/>
          <p:nvPr/>
        </p:nvGrpSpPr>
        <p:grpSpPr>
          <a:xfrm>
            <a:off x="2905658" y="3808999"/>
            <a:ext cx="224052" cy="212053"/>
            <a:chOff x="3753208" y="3504249"/>
            <a:chExt cx="224052" cy="212053"/>
          </a:xfrm>
        </p:grpSpPr>
        <p:sp>
          <p:nvSpPr>
            <p:cNvPr id="2841" name="Google Shape;2841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43" name="Google Shape;2843;p47"/>
          <p:cNvGrpSpPr/>
          <p:nvPr/>
        </p:nvGrpSpPr>
        <p:grpSpPr>
          <a:xfrm>
            <a:off x="3191983" y="3808999"/>
            <a:ext cx="224052" cy="212053"/>
            <a:chOff x="3753208" y="3504249"/>
            <a:chExt cx="224052" cy="212053"/>
          </a:xfrm>
        </p:grpSpPr>
        <p:sp>
          <p:nvSpPr>
            <p:cNvPr id="2844" name="Google Shape;2844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46" name="Google Shape;2846;p47"/>
          <p:cNvGrpSpPr/>
          <p:nvPr/>
        </p:nvGrpSpPr>
        <p:grpSpPr>
          <a:xfrm>
            <a:off x="3478308" y="3808999"/>
            <a:ext cx="224052" cy="212053"/>
            <a:chOff x="3753208" y="3504249"/>
            <a:chExt cx="224052" cy="212053"/>
          </a:xfrm>
        </p:grpSpPr>
        <p:sp>
          <p:nvSpPr>
            <p:cNvPr id="2847" name="Google Shape;2847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49" name="Google Shape;2849;p47"/>
          <p:cNvGrpSpPr/>
          <p:nvPr/>
        </p:nvGrpSpPr>
        <p:grpSpPr>
          <a:xfrm>
            <a:off x="3764633" y="3808999"/>
            <a:ext cx="224052" cy="212053"/>
            <a:chOff x="3753208" y="3504249"/>
            <a:chExt cx="224052" cy="212053"/>
          </a:xfrm>
        </p:grpSpPr>
        <p:sp>
          <p:nvSpPr>
            <p:cNvPr id="2850" name="Google Shape;2850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52" name="Google Shape;2852;p47"/>
          <p:cNvGrpSpPr/>
          <p:nvPr/>
        </p:nvGrpSpPr>
        <p:grpSpPr>
          <a:xfrm>
            <a:off x="4050958" y="3808999"/>
            <a:ext cx="224052" cy="212053"/>
            <a:chOff x="3753208" y="3504249"/>
            <a:chExt cx="224052" cy="212053"/>
          </a:xfrm>
        </p:grpSpPr>
        <p:sp>
          <p:nvSpPr>
            <p:cNvPr id="2853" name="Google Shape;2853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55" name="Google Shape;2855;p47"/>
          <p:cNvGrpSpPr/>
          <p:nvPr/>
        </p:nvGrpSpPr>
        <p:grpSpPr>
          <a:xfrm>
            <a:off x="3478308" y="3399449"/>
            <a:ext cx="224052" cy="212053"/>
            <a:chOff x="3753208" y="3504249"/>
            <a:chExt cx="224052" cy="212053"/>
          </a:xfrm>
        </p:grpSpPr>
        <p:sp>
          <p:nvSpPr>
            <p:cNvPr id="2856" name="Google Shape;2856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58" name="Google Shape;2858;p47"/>
          <p:cNvGrpSpPr/>
          <p:nvPr/>
        </p:nvGrpSpPr>
        <p:grpSpPr>
          <a:xfrm>
            <a:off x="1396258" y="2909834"/>
            <a:ext cx="522039" cy="595971"/>
            <a:chOff x="6683040" y="2687411"/>
            <a:chExt cx="256568" cy="292903"/>
          </a:xfrm>
        </p:grpSpPr>
        <p:sp>
          <p:nvSpPr>
            <p:cNvPr id="2859" name="Google Shape;2859;p47"/>
            <p:cNvSpPr/>
            <p:nvPr/>
          </p:nvSpPr>
          <p:spPr>
            <a:xfrm>
              <a:off x="6727855" y="2687411"/>
              <a:ext cx="50394" cy="58093"/>
            </a:xfrm>
            <a:custGeom>
              <a:avLst/>
              <a:gdLst/>
              <a:ahLst/>
              <a:cxnLst/>
              <a:rect l="l" t="t" r="r" b="b"/>
              <a:pathLst>
                <a:path w="2520" h="2905" extrusionOk="0">
                  <a:moveTo>
                    <a:pt x="337" y="1"/>
                  </a:moveTo>
                  <a:cubicBezTo>
                    <a:pt x="161" y="1"/>
                    <a:pt x="15" y="147"/>
                    <a:pt x="15" y="323"/>
                  </a:cubicBezTo>
                  <a:lnTo>
                    <a:pt x="15" y="2564"/>
                  </a:lnTo>
                  <a:cubicBezTo>
                    <a:pt x="0" y="2791"/>
                    <a:pt x="169" y="2904"/>
                    <a:pt x="335" y="2904"/>
                  </a:cubicBezTo>
                  <a:cubicBezTo>
                    <a:pt x="502" y="2904"/>
                    <a:pt x="667" y="2791"/>
                    <a:pt x="645" y="2564"/>
                  </a:cubicBezTo>
                  <a:lnTo>
                    <a:pt x="645" y="631"/>
                  </a:lnTo>
                  <a:lnTo>
                    <a:pt x="1890" y="631"/>
                  </a:lnTo>
                  <a:lnTo>
                    <a:pt x="1890" y="2564"/>
                  </a:lnTo>
                  <a:cubicBezTo>
                    <a:pt x="1890" y="2740"/>
                    <a:pt x="2036" y="2886"/>
                    <a:pt x="2197" y="2886"/>
                  </a:cubicBezTo>
                  <a:cubicBezTo>
                    <a:pt x="2373" y="2886"/>
                    <a:pt x="2519" y="2740"/>
                    <a:pt x="2519" y="2564"/>
                  </a:cubicBezTo>
                  <a:lnTo>
                    <a:pt x="2519" y="323"/>
                  </a:lnTo>
                  <a:cubicBezTo>
                    <a:pt x="2519" y="147"/>
                    <a:pt x="2373" y="1"/>
                    <a:pt x="2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6714376" y="2734265"/>
              <a:ext cx="77930" cy="129184"/>
            </a:xfrm>
            <a:custGeom>
              <a:avLst/>
              <a:gdLst/>
              <a:ahLst/>
              <a:cxnLst/>
              <a:rect l="l" t="t" r="r" b="b"/>
              <a:pathLst>
                <a:path w="3897" h="6460" extrusionOk="0">
                  <a:moveTo>
                    <a:pt x="3598" y="0"/>
                  </a:moveTo>
                  <a:cubicBezTo>
                    <a:pt x="3590" y="0"/>
                    <a:pt x="3582" y="0"/>
                    <a:pt x="3574" y="1"/>
                  </a:cubicBezTo>
                  <a:lnTo>
                    <a:pt x="308" y="1"/>
                  </a:lnTo>
                  <a:cubicBezTo>
                    <a:pt x="132" y="1"/>
                    <a:pt x="1" y="133"/>
                    <a:pt x="1" y="309"/>
                  </a:cubicBezTo>
                  <a:lnTo>
                    <a:pt x="1" y="6152"/>
                  </a:lnTo>
                  <a:cubicBezTo>
                    <a:pt x="1" y="6328"/>
                    <a:pt x="132" y="6460"/>
                    <a:pt x="308" y="6460"/>
                  </a:cubicBezTo>
                  <a:lnTo>
                    <a:pt x="3574" y="6460"/>
                  </a:lnTo>
                  <a:cubicBezTo>
                    <a:pt x="3750" y="6460"/>
                    <a:pt x="3896" y="6313"/>
                    <a:pt x="3896" y="6138"/>
                  </a:cubicBezTo>
                  <a:lnTo>
                    <a:pt x="3896" y="4732"/>
                  </a:lnTo>
                  <a:cubicBezTo>
                    <a:pt x="3896" y="4527"/>
                    <a:pt x="3739" y="4424"/>
                    <a:pt x="3581" y="4424"/>
                  </a:cubicBezTo>
                  <a:cubicBezTo>
                    <a:pt x="3424" y="4424"/>
                    <a:pt x="3267" y="4527"/>
                    <a:pt x="3267" y="4732"/>
                  </a:cubicBezTo>
                  <a:lnTo>
                    <a:pt x="3267" y="5830"/>
                  </a:lnTo>
                  <a:lnTo>
                    <a:pt x="616" y="5830"/>
                  </a:lnTo>
                  <a:lnTo>
                    <a:pt x="616" y="631"/>
                  </a:lnTo>
                  <a:lnTo>
                    <a:pt x="3267" y="631"/>
                  </a:lnTo>
                  <a:lnTo>
                    <a:pt x="3267" y="1480"/>
                  </a:lnTo>
                  <a:cubicBezTo>
                    <a:pt x="3267" y="1693"/>
                    <a:pt x="3424" y="1799"/>
                    <a:pt x="3581" y="1799"/>
                  </a:cubicBezTo>
                  <a:cubicBezTo>
                    <a:pt x="3739" y="1799"/>
                    <a:pt x="3896" y="1693"/>
                    <a:pt x="3896" y="1480"/>
                  </a:cubicBezTo>
                  <a:lnTo>
                    <a:pt x="3896" y="309"/>
                  </a:lnTo>
                  <a:cubicBezTo>
                    <a:pt x="3896" y="141"/>
                    <a:pt x="3763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6683040" y="2757622"/>
              <a:ext cx="256568" cy="222692"/>
            </a:xfrm>
            <a:custGeom>
              <a:avLst/>
              <a:gdLst/>
              <a:ahLst/>
              <a:cxnLst/>
              <a:rect l="l" t="t" r="r" b="b"/>
              <a:pathLst>
                <a:path w="12830" h="11136" extrusionOk="0">
                  <a:moveTo>
                    <a:pt x="5564" y="618"/>
                  </a:moveTo>
                  <a:cubicBezTo>
                    <a:pt x="6245" y="618"/>
                    <a:pt x="6899" y="1143"/>
                    <a:pt x="6899" y="1938"/>
                  </a:cubicBezTo>
                  <a:cubicBezTo>
                    <a:pt x="6899" y="2670"/>
                    <a:pt x="6313" y="3256"/>
                    <a:pt x="5580" y="3271"/>
                  </a:cubicBezTo>
                  <a:cubicBezTo>
                    <a:pt x="4409" y="3256"/>
                    <a:pt x="3808" y="1835"/>
                    <a:pt x="4643" y="1001"/>
                  </a:cubicBezTo>
                  <a:cubicBezTo>
                    <a:pt x="4912" y="737"/>
                    <a:pt x="5241" y="618"/>
                    <a:pt x="5564" y="618"/>
                  </a:cubicBezTo>
                  <a:close/>
                  <a:moveTo>
                    <a:pt x="7426" y="1337"/>
                  </a:moveTo>
                  <a:lnTo>
                    <a:pt x="7426" y="1337"/>
                  </a:lnTo>
                  <a:cubicBezTo>
                    <a:pt x="8392" y="1411"/>
                    <a:pt x="9271" y="1894"/>
                    <a:pt x="9872" y="2656"/>
                  </a:cubicBezTo>
                  <a:cubicBezTo>
                    <a:pt x="9476" y="2773"/>
                    <a:pt x="9110" y="2992"/>
                    <a:pt x="8846" y="3315"/>
                  </a:cubicBezTo>
                  <a:cubicBezTo>
                    <a:pt x="8466" y="2919"/>
                    <a:pt x="7968" y="2670"/>
                    <a:pt x="7426" y="2597"/>
                  </a:cubicBezTo>
                  <a:cubicBezTo>
                    <a:pt x="7499" y="2377"/>
                    <a:pt x="7528" y="2158"/>
                    <a:pt x="7528" y="1938"/>
                  </a:cubicBezTo>
                  <a:cubicBezTo>
                    <a:pt x="7528" y="1733"/>
                    <a:pt x="7499" y="1528"/>
                    <a:pt x="7426" y="1337"/>
                  </a:cubicBezTo>
                  <a:close/>
                  <a:moveTo>
                    <a:pt x="10480" y="3191"/>
                  </a:moveTo>
                  <a:cubicBezTo>
                    <a:pt x="11277" y="3191"/>
                    <a:pt x="12039" y="3810"/>
                    <a:pt x="12039" y="4750"/>
                  </a:cubicBezTo>
                  <a:cubicBezTo>
                    <a:pt x="12039" y="5599"/>
                    <a:pt x="11351" y="6302"/>
                    <a:pt x="10487" y="6302"/>
                  </a:cubicBezTo>
                  <a:cubicBezTo>
                    <a:pt x="9110" y="6302"/>
                    <a:pt x="8407" y="4633"/>
                    <a:pt x="9388" y="3651"/>
                  </a:cubicBezTo>
                  <a:cubicBezTo>
                    <a:pt x="9707" y="3333"/>
                    <a:pt x="10097" y="3191"/>
                    <a:pt x="10480" y="3191"/>
                  </a:cubicBezTo>
                  <a:close/>
                  <a:moveTo>
                    <a:pt x="9549" y="6712"/>
                  </a:moveTo>
                  <a:cubicBezTo>
                    <a:pt x="9842" y="6859"/>
                    <a:pt x="10164" y="6932"/>
                    <a:pt x="10487" y="6932"/>
                  </a:cubicBezTo>
                  <a:lnTo>
                    <a:pt x="10692" y="6932"/>
                  </a:lnTo>
                  <a:cubicBezTo>
                    <a:pt x="10487" y="7620"/>
                    <a:pt x="10121" y="8265"/>
                    <a:pt x="9608" y="8777"/>
                  </a:cubicBezTo>
                  <a:lnTo>
                    <a:pt x="9608" y="8250"/>
                  </a:lnTo>
                  <a:cubicBezTo>
                    <a:pt x="9608" y="8074"/>
                    <a:pt x="9462" y="7943"/>
                    <a:pt x="9300" y="7943"/>
                  </a:cubicBezTo>
                  <a:lnTo>
                    <a:pt x="8729" y="7943"/>
                  </a:lnTo>
                  <a:cubicBezTo>
                    <a:pt x="9095" y="7606"/>
                    <a:pt x="9374" y="7181"/>
                    <a:pt x="9549" y="6712"/>
                  </a:cubicBezTo>
                  <a:close/>
                  <a:moveTo>
                    <a:pt x="8978" y="8572"/>
                  </a:moveTo>
                  <a:lnTo>
                    <a:pt x="8978" y="10520"/>
                  </a:lnTo>
                  <a:lnTo>
                    <a:pt x="2124" y="10506"/>
                  </a:lnTo>
                  <a:lnTo>
                    <a:pt x="2124" y="8572"/>
                  </a:lnTo>
                  <a:close/>
                  <a:moveTo>
                    <a:pt x="5610" y="1"/>
                  </a:moveTo>
                  <a:cubicBezTo>
                    <a:pt x="4613" y="1"/>
                    <a:pt x="3647" y="768"/>
                    <a:pt x="3647" y="1953"/>
                  </a:cubicBezTo>
                  <a:cubicBezTo>
                    <a:pt x="3647" y="3140"/>
                    <a:pt x="4618" y="3908"/>
                    <a:pt x="5618" y="3908"/>
                  </a:cubicBezTo>
                  <a:cubicBezTo>
                    <a:pt x="6147" y="3908"/>
                    <a:pt x="6684" y="3693"/>
                    <a:pt x="7089" y="3212"/>
                  </a:cubicBezTo>
                  <a:lnTo>
                    <a:pt x="7118" y="3212"/>
                  </a:lnTo>
                  <a:cubicBezTo>
                    <a:pt x="7660" y="3212"/>
                    <a:pt x="8158" y="3446"/>
                    <a:pt x="8510" y="3857"/>
                  </a:cubicBezTo>
                  <a:cubicBezTo>
                    <a:pt x="8129" y="4721"/>
                    <a:pt x="8334" y="5716"/>
                    <a:pt x="9022" y="6361"/>
                  </a:cubicBezTo>
                  <a:cubicBezTo>
                    <a:pt x="8744" y="7298"/>
                    <a:pt x="7982" y="7943"/>
                    <a:pt x="7118" y="7943"/>
                  </a:cubicBezTo>
                  <a:lnTo>
                    <a:pt x="1831" y="7943"/>
                  </a:lnTo>
                  <a:cubicBezTo>
                    <a:pt x="1655" y="7943"/>
                    <a:pt x="1524" y="8089"/>
                    <a:pt x="1524" y="8250"/>
                  </a:cubicBezTo>
                  <a:lnTo>
                    <a:pt x="1524" y="10506"/>
                  </a:lnTo>
                  <a:lnTo>
                    <a:pt x="425" y="10506"/>
                  </a:lnTo>
                  <a:cubicBezTo>
                    <a:pt x="0" y="10506"/>
                    <a:pt x="0" y="11135"/>
                    <a:pt x="425" y="11135"/>
                  </a:cubicBezTo>
                  <a:lnTo>
                    <a:pt x="10706" y="11135"/>
                  </a:lnTo>
                  <a:cubicBezTo>
                    <a:pt x="11131" y="11135"/>
                    <a:pt x="11131" y="10506"/>
                    <a:pt x="10706" y="10506"/>
                  </a:cubicBezTo>
                  <a:lnTo>
                    <a:pt x="9608" y="10506"/>
                  </a:lnTo>
                  <a:lnTo>
                    <a:pt x="9608" y="9612"/>
                  </a:lnTo>
                  <a:cubicBezTo>
                    <a:pt x="10516" y="8895"/>
                    <a:pt x="11146" y="7884"/>
                    <a:pt x="11380" y="6742"/>
                  </a:cubicBezTo>
                  <a:cubicBezTo>
                    <a:pt x="12303" y="6332"/>
                    <a:pt x="12830" y="5350"/>
                    <a:pt x="12640" y="4354"/>
                  </a:cubicBezTo>
                  <a:cubicBezTo>
                    <a:pt x="12449" y="3359"/>
                    <a:pt x="11614" y="2626"/>
                    <a:pt x="10604" y="2568"/>
                  </a:cubicBezTo>
                  <a:cubicBezTo>
                    <a:pt x="9798" y="1396"/>
                    <a:pt x="8539" y="708"/>
                    <a:pt x="7235" y="708"/>
                  </a:cubicBezTo>
                  <a:lnTo>
                    <a:pt x="7089" y="708"/>
                  </a:lnTo>
                  <a:cubicBezTo>
                    <a:pt x="6682" y="219"/>
                    <a:pt x="6141" y="1"/>
                    <a:pt x="5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62" name="Google Shape;2862;p47"/>
          <p:cNvGrpSpPr/>
          <p:nvPr/>
        </p:nvGrpSpPr>
        <p:grpSpPr>
          <a:xfrm>
            <a:off x="5387333" y="3395999"/>
            <a:ext cx="224052" cy="212053"/>
            <a:chOff x="3753208" y="3504249"/>
            <a:chExt cx="224052" cy="212053"/>
          </a:xfrm>
        </p:grpSpPr>
        <p:sp>
          <p:nvSpPr>
            <p:cNvPr id="2863" name="Google Shape;2863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65" name="Google Shape;2865;p47"/>
          <p:cNvGrpSpPr/>
          <p:nvPr/>
        </p:nvGrpSpPr>
        <p:grpSpPr>
          <a:xfrm>
            <a:off x="5673658" y="3395999"/>
            <a:ext cx="224052" cy="212053"/>
            <a:chOff x="3753208" y="3504249"/>
            <a:chExt cx="224052" cy="212053"/>
          </a:xfrm>
        </p:grpSpPr>
        <p:sp>
          <p:nvSpPr>
            <p:cNvPr id="2866" name="Google Shape;2866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68" name="Google Shape;2868;p47"/>
          <p:cNvGrpSpPr/>
          <p:nvPr/>
        </p:nvGrpSpPr>
        <p:grpSpPr>
          <a:xfrm>
            <a:off x="5101008" y="3805549"/>
            <a:ext cx="224052" cy="212053"/>
            <a:chOff x="3753208" y="3504249"/>
            <a:chExt cx="224052" cy="212053"/>
          </a:xfrm>
        </p:grpSpPr>
        <p:sp>
          <p:nvSpPr>
            <p:cNvPr id="2869" name="Google Shape;2869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71" name="Google Shape;2871;p47"/>
          <p:cNvGrpSpPr/>
          <p:nvPr/>
        </p:nvGrpSpPr>
        <p:grpSpPr>
          <a:xfrm>
            <a:off x="5387333" y="3805549"/>
            <a:ext cx="224052" cy="212053"/>
            <a:chOff x="3753208" y="3504249"/>
            <a:chExt cx="224052" cy="212053"/>
          </a:xfrm>
        </p:grpSpPr>
        <p:sp>
          <p:nvSpPr>
            <p:cNvPr id="2872" name="Google Shape;2872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74" name="Google Shape;2874;p47"/>
          <p:cNvGrpSpPr/>
          <p:nvPr/>
        </p:nvGrpSpPr>
        <p:grpSpPr>
          <a:xfrm>
            <a:off x="5673658" y="3805549"/>
            <a:ext cx="224052" cy="212053"/>
            <a:chOff x="3753208" y="3504249"/>
            <a:chExt cx="224052" cy="212053"/>
          </a:xfrm>
        </p:grpSpPr>
        <p:sp>
          <p:nvSpPr>
            <p:cNvPr id="2875" name="Google Shape;2875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77" name="Google Shape;2877;p47"/>
          <p:cNvGrpSpPr/>
          <p:nvPr/>
        </p:nvGrpSpPr>
        <p:grpSpPr>
          <a:xfrm>
            <a:off x="5101008" y="3395999"/>
            <a:ext cx="224052" cy="212053"/>
            <a:chOff x="3753208" y="3504249"/>
            <a:chExt cx="224052" cy="212053"/>
          </a:xfrm>
        </p:grpSpPr>
        <p:sp>
          <p:nvSpPr>
            <p:cNvPr id="2878" name="Google Shape;2878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80" name="Google Shape;2880;p47"/>
          <p:cNvGrpSpPr/>
          <p:nvPr/>
        </p:nvGrpSpPr>
        <p:grpSpPr>
          <a:xfrm>
            <a:off x="7214958" y="3600774"/>
            <a:ext cx="224052" cy="212053"/>
            <a:chOff x="3753208" y="3504249"/>
            <a:chExt cx="224052" cy="212053"/>
          </a:xfrm>
        </p:grpSpPr>
        <p:sp>
          <p:nvSpPr>
            <p:cNvPr id="2881" name="Google Shape;2881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83" name="Google Shape;2883;p47"/>
          <p:cNvGrpSpPr/>
          <p:nvPr/>
        </p:nvGrpSpPr>
        <p:grpSpPr>
          <a:xfrm>
            <a:off x="7501283" y="3600774"/>
            <a:ext cx="224052" cy="212053"/>
            <a:chOff x="3753208" y="3504249"/>
            <a:chExt cx="224052" cy="212053"/>
          </a:xfrm>
        </p:grpSpPr>
        <p:sp>
          <p:nvSpPr>
            <p:cNvPr id="2884" name="Google Shape;2884;p47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85" name="Google Shape;2885;p47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886" name="Google Shape;2886;p47"/>
          <p:cNvGrpSpPr/>
          <p:nvPr/>
        </p:nvGrpSpPr>
        <p:grpSpPr>
          <a:xfrm>
            <a:off x="4817068" y="2455238"/>
            <a:ext cx="245713" cy="302566"/>
            <a:chOff x="3316000" y="4399325"/>
            <a:chExt cx="392325" cy="483100"/>
          </a:xfrm>
        </p:grpSpPr>
        <p:sp>
          <p:nvSpPr>
            <p:cNvPr id="2887" name="Google Shape;2887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89" name="Google Shape;2889;p47"/>
          <p:cNvGrpSpPr/>
          <p:nvPr/>
        </p:nvGrpSpPr>
        <p:grpSpPr>
          <a:xfrm>
            <a:off x="5194877" y="2455222"/>
            <a:ext cx="225953" cy="302597"/>
            <a:chOff x="3926225" y="4399275"/>
            <a:chExt cx="360775" cy="483150"/>
          </a:xfrm>
        </p:grpSpPr>
        <p:sp>
          <p:nvSpPr>
            <p:cNvPr id="2890" name="Google Shape;2890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92" name="Google Shape;2892;p47"/>
          <p:cNvGrpSpPr/>
          <p:nvPr/>
        </p:nvGrpSpPr>
        <p:grpSpPr>
          <a:xfrm>
            <a:off x="5560743" y="2455238"/>
            <a:ext cx="245713" cy="302566"/>
            <a:chOff x="3316000" y="4399325"/>
            <a:chExt cx="392325" cy="483100"/>
          </a:xfrm>
        </p:grpSpPr>
        <p:sp>
          <p:nvSpPr>
            <p:cNvPr id="2893" name="Google Shape;2893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95" name="Google Shape;2895;p47"/>
          <p:cNvGrpSpPr/>
          <p:nvPr/>
        </p:nvGrpSpPr>
        <p:grpSpPr>
          <a:xfrm>
            <a:off x="5938552" y="2455222"/>
            <a:ext cx="225953" cy="302597"/>
            <a:chOff x="3926225" y="4399275"/>
            <a:chExt cx="360775" cy="483150"/>
          </a:xfrm>
        </p:grpSpPr>
        <p:sp>
          <p:nvSpPr>
            <p:cNvPr id="2896" name="Google Shape;2896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98" name="Google Shape;2898;p47"/>
          <p:cNvGrpSpPr/>
          <p:nvPr/>
        </p:nvGrpSpPr>
        <p:grpSpPr>
          <a:xfrm>
            <a:off x="5197468" y="2814313"/>
            <a:ext cx="245713" cy="302566"/>
            <a:chOff x="3316000" y="4399325"/>
            <a:chExt cx="392325" cy="483100"/>
          </a:xfrm>
        </p:grpSpPr>
        <p:sp>
          <p:nvSpPr>
            <p:cNvPr id="2899" name="Google Shape;2899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01" name="Google Shape;2901;p47"/>
          <p:cNvGrpSpPr/>
          <p:nvPr/>
        </p:nvGrpSpPr>
        <p:grpSpPr>
          <a:xfrm>
            <a:off x="5575277" y="2814297"/>
            <a:ext cx="225953" cy="302597"/>
            <a:chOff x="3926225" y="4399275"/>
            <a:chExt cx="360775" cy="483150"/>
          </a:xfrm>
        </p:grpSpPr>
        <p:sp>
          <p:nvSpPr>
            <p:cNvPr id="2902" name="Google Shape;2902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04" name="Google Shape;2904;p47"/>
          <p:cNvGrpSpPr/>
          <p:nvPr/>
        </p:nvGrpSpPr>
        <p:grpSpPr>
          <a:xfrm>
            <a:off x="6799068" y="2455238"/>
            <a:ext cx="245713" cy="302566"/>
            <a:chOff x="3316000" y="4399325"/>
            <a:chExt cx="392325" cy="483100"/>
          </a:xfrm>
        </p:grpSpPr>
        <p:sp>
          <p:nvSpPr>
            <p:cNvPr id="2905" name="Google Shape;2905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07" name="Google Shape;2907;p47"/>
          <p:cNvGrpSpPr/>
          <p:nvPr/>
        </p:nvGrpSpPr>
        <p:grpSpPr>
          <a:xfrm>
            <a:off x="7176877" y="2455222"/>
            <a:ext cx="225953" cy="302597"/>
            <a:chOff x="3926225" y="4399275"/>
            <a:chExt cx="360775" cy="483150"/>
          </a:xfrm>
        </p:grpSpPr>
        <p:sp>
          <p:nvSpPr>
            <p:cNvPr id="2908" name="Google Shape;2908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10" name="Google Shape;2910;p47"/>
          <p:cNvGrpSpPr/>
          <p:nvPr/>
        </p:nvGrpSpPr>
        <p:grpSpPr>
          <a:xfrm>
            <a:off x="7542743" y="2455238"/>
            <a:ext cx="245713" cy="302566"/>
            <a:chOff x="3316000" y="4399325"/>
            <a:chExt cx="392325" cy="483100"/>
          </a:xfrm>
        </p:grpSpPr>
        <p:sp>
          <p:nvSpPr>
            <p:cNvPr id="2911" name="Google Shape;2911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13" name="Google Shape;2913;p47"/>
          <p:cNvGrpSpPr/>
          <p:nvPr/>
        </p:nvGrpSpPr>
        <p:grpSpPr>
          <a:xfrm>
            <a:off x="7920552" y="2455222"/>
            <a:ext cx="225953" cy="302597"/>
            <a:chOff x="3926225" y="4399275"/>
            <a:chExt cx="360775" cy="483150"/>
          </a:xfrm>
        </p:grpSpPr>
        <p:sp>
          <p:nvSpPr>
            <p:cNvPr id="2914" name="Google Shape;2914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16" name="Google Shape;2916;p47"/>
          <p:cNvGrpSpPr/>
          <p:nvPr/>
        </p:nvGrpSpPr>
        <p:grpSpPr>
          <a:xfrm>
            <a:off x="7176877" y="2814297"/>
            <a:ext cx="225953" cy="302597"/>
            <a:chOff x="3926225" y="4399275"/>
            <a:chExt cx="360775" cy="483150"/>
          </a:xfrm>
        </p:grpSpPr>
        <p:sp>
          <p:nvSpPr>
            <p:cNvPr id="2917" name="Google Shape;2917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19" name="Google Shape;2919;p47"/>
          <p:cNvGrpSpPr/>
          <p:nvPr/>
        </p:nvGrpSpPr>
        <p:grpSpPr>
          <a:xfrm>
            <a:off x="7542743" y="2814313"/>
            <a:ext cx="245713" cy="302566"/>
            <a:chOff x="3316000" y="4399325"/>
            <a:chExt cx="392325" cy="483100"/>
          </a:xfrm>
        </p:grpSpPr>
        <p:sp>
          <p:nvSpPr>
            <p:cNvPr id="2920" name="Google Shape;2920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22" name="Google Shape;2922;p47"/>
          <p:cNvGrpSpPr/>
          <p:nvPr/>
        </p:nvGrpSpPr>
        <p:grpSpPr>
          <a:xfrm>
            <a:off x="7920552" y="2814297"/>
            <a:ext cx="225953" cy="302597"/>
            <a:chOff x="3926225" y="4399275"/>
            <a:chExt cx="360775" cy="483150"/>
          </a:xfrm>
        </p:grpSpPr>
        <p:sp>
          <p:nvSpPr>
            <p:cNvPr id="2923" name="Google Shape;2923;p47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25" name="Google Shape;2925;p47"/>
          <p:cNvGrpSpPr/>
          <p:nvPr/>
        </p:nvGrpSpPr>
        <p:grpSpPr>
          <a:xfrm>
            <a:off x="6799068" y="2814313"/>
            <a:ext cx="245713" cy="302566"/>
            <a:chOff x="3316000" y="4399325"/>
            <a:chExt cx="392325" cy="483100"/>
          </a:xfrm>
        </p:grpSpPr>
        <p:sp>
          <p:nvSpPr>
            <p:cNvPr id="2926" name="Google Shape;2926;p47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48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مطالعات پزشکی پوست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933" name="Google Shape;2933;p48"/>
          <p:cNvGrpSpPr/>
          <p:nvPr/>
        </p:nvGrpSpPr>
        <p:grpSpPr>
          <a:xfrm>
            <a:off x="621097" y="1427289"/>
            <a:ext cx="4832666" cy="2574537"/>
            <a:chOff x="136406" y="1552999"/>
            <a:chExt cx="7137300" cy="3802300"/>
          </a:xfrm>
        </p:grpSpPr>
        <p:sp>
          <p:nvSpPr>
            <p:cNvPr id="2934" name="Google Shape;2934;p48"/>
            <p:cNvSpPr/>
            <p:nvPr/>
          </p:nvSpPr>
          <p:spPr>
            <a:xfrm>
              <a:off x="4331506" y="3412424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5" name="Google Shape;2935;p48"/>
            <p:cNvSpPr/>
            <p:nvPr/>
          </p:nvSpPr>
          <p:spPr>
            <a:xfrm>
              <a:off x="2812456" y="1679874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6" name="Google Shape;2936;p48"/>
            <p:cNvSpPr/>
            <p:nvPr/>
          </p:nvSpPr>
          <p:spPr>
            <a:xfrm>
              <a:off x="5816856" y="4126799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7" name="Google Shape;2937;p48"/>
            <p:cNvSpPr/>
            <p:nvPr/>
          </p:nvSpPr>
          <p:spPr>
            <a:xfrm>
              <a:off x="6345231" y="3842449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8" name="Google Shape;2938;p48"/>
            <p:cNvSpPr/>
            <p:nvPr/>
          </p:nvSpPr>
          <p:spPr>
            <a:xfrm>
              <a:off x="5801731" y="3632974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9" name="Google Shape;2939;p48"/>
            <p:cNvSpPr/>
            <p:nvPr/>
          </p:nvSpPr>
          <p:spPr>
            <a:xfrm>
              <a:off x="5447456" y="3668974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0" name="Google Shape;2940;p48"/>
            <p:cNvSpPr/>
            <p:nvPr/>
          </p:nvSpPr>
          <p:spPr>
            <a:xfrm>
              <a:off x="4291756" y="4134349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1" name="Google Shape;2941;p48"/>
            <p:cNvSpPr/>
            <p:nvPr/>
          </p:nvSpPr>
          <p:spPr>
            <a:xfrm>
              <a:off x="6341356" y="2497599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2" name="Google Shape;2942;p48"/>
            <p:cNvSpPr/>
            <p:nvPr/>
          </p:nvSpPr>
          <p:spPr>
            <a:xfrm>
              <a:off x="6804931" y="4824474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3" name="Google Shape;2943;p48"/>
            <p:cNvSpPr/>
            <p:nvPr/>
          </p:nvSpPr>
          <p:spPr>
            <a:xfrm>
              <a:off x="6209156" y="3258574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4" name="Google Shape;2944;p48"/>
            <p:cNvSpPr/>
            <p:nvPr/>
          </p:nvSpPr>
          <p:spPr>
            <a:xfrm>
              <a:off x="6042806" y="3782299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5" name="Google Shape;2945;p48"/>
            <p:cNvSpPr/>
            <p:nvPr/>
          </p:nvSpPr>
          <p:spPr>
            <a:xfrm>
              <a:off x="4223056" y="1682974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6" name="Google Shape;2946;p48"/>
            <p:cNvSpPr/>
            <p:nvPr/>
          </p:nvSpPr>
          <p:spPr>
            <a:xfrm>
              <a:off x="3508906" y="1620974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7" name="Google Shape;2947;p48"/>
            <p:cNvSpPr/>
            <p:nvPr/>
          </p:nvSpPr>
          <p:spPr>
            <a:xfrm>
              <a:off x="3064331" y="2216524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8" name="Google Shape;2948;p48"/>
            <p:cNvSpPr/>
            <p:nvPr/>
          </p:nvSpPr>
          <p:spPr>
            <a:xfrm>
              <a:off x="5985906" y="4062099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9" name="Google Shape;2949;p48"/>
            <p:cNvSpPr/>
            <p:nvPr/>
          </p:nvSpPr>
          <p:spPr>
            <a:xfrm>
              <a:off x="5629881" y="1707599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0" name="Google Shape;2950;p48"/>
            <p:cNvSpPr/>
            <p:nvPr/>
          </p:nvSpPr>
          <p:spPr>
            <a:xfrm>
              <a:off x="6400981" y="4995274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1" name="Google Shape;2951;p48"/>
            <p:cNvSpPr/>
            <p:nvPr/>
          </p:nvSpPr>
          <p:spPr>
            <a:xfrm>
              <a:off x="5237931" y="3510049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2" name="Google Shape;2952;p48"/>
            <p:cNvSpPr/>
            <p:nvPr/>
          </p:nvSpPr>
          <p:spPr>
            <a:xfrm>
              <a:off x="4772181" y="1601299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3" name="Google Shape;2953;p48"/>
            <p:cNvSpPr/>
            <p:nvPr/>
          </p:nvSpPr>
          <p:spPr>
            <a:xfrm>
              <a:off x="3666606" y="1602224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4" name="Google Shape;2954;p48"/>
            <p:cNvSpPr/>
            <p:nvPr/>
          </p:nvSpPr>
          <p:spPr>
            <a:xfrm>
              <a:off x="6147806" y="4066924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5" name="Google Shape;2955;p48"/>
            <p:cNvSpPr/>
            <p:nvPr/>
          </p:nvSpPr>
          <p:spPr>
            <a:xfrm>
              <a:off x="6189781" y="3068074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6" name="Google Shape;2956;p48"/>
            <p:cNvSpPr/>
            <p:nvPr/>
          </p:nvSpPr>
          <p:spPr>
            <a:xfrm>
              <a:off x="6182356" y="3465124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7" name="Google Shape;2957;p48"/>
            <p:cNvSpPr/>
            <p:nvPr/>
          </p:nvSpPr>
          <p:spPr>
            <a:xfrm>
              <a:off x="4048081" y="1598724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8" name="Google Shape;2958;p48"/>
            <p:cNvSpPr/>
            <p:nvPr/>
          </p:nvSpPr>
          <p:spPr>
            <a:xfrm>
              <a:off x="7116681" y="4407099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9" name="Google Shape;2959;p48"/>
            <p:cNvSpPr/>
            <p:nvPr/>
          </p:nvSpPr>
          <p:spPr>
            <a:xfrm>
              <a:off x="6445081" y="3722099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0" name="Google Shape;2960;p48"/>
            <p:cNvSpPr/>
            <p:nvPr/>
          </p:nvSpPr>
          <p:spPr>
            <a:xfrm>
              <a:off x="4181156" y="1590949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1" name="Google Shape;2961;p48"/>
            <p:cNvSpPr/>
            <p:nvPr/>
          </p:nvSpPr>
          <p:spPr>
            <a:xfrm>
              <a:off x="6498706" y="1807849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2" name="Google Shape;2962;p48"/>
            <p:cNvSpPr/>
            <p:nvPr/>
          </p:nvSpPr>
          <p:spPr>
            <a:xfrm>
              <a:off x="4943406" y="1638374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3" name="Google Shape;2963;p48"/>
            <p:cNvSpPr/>
            <p:nvPr/>
          </p:nvSpPr>
          <p:spPr>
            <a:xfrm>
              <a:off x="6284006" y="3906224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4" name="Google Shape;2964;p48"/>
            <p:cNvSpPr/>
            <p:nvPr/>
          </p:nvSpPr>
          <p:spPr>
            <a:xfrm>
              <a:off x="4287881" y="1600449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5" name="Google Shape;2965;p48"/>
            <p:cNvSpPr/>
            <p:nvPr/>
          </p:nvSpPr>
          <p:spPr>
            <a:xfrm>
              <a:off x="2003681" y="1608249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6" name="Google Shape;2966;p48"/>
            <p:cNvSpPr/>
            <p:nvPr/>
          </p:nvSpPr>
          <p:spPr>
            <a:xfrm>
              <a:off x="136406" y="1552999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7" name="Google Shape;2967;p48"/>
            <p:cNvSpPr/>
            <p:nvPr/>
          </p:nvSpPr>
          <p:spPr>
            <a:xfrm>
              <a:off x="1484381" y="1654874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8" name="Google Shape;2968;p48"/>
            <p:cNvSpPr/>
            <p:nvPr/>
          </p:nvSpPr>
          <p:spPr>
            <a:xfrm>
              <a:off x="3047481" y="1923124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69" name="Google Shape;2969;p48"/>
            <p:cNvSpPr/>
            <p:nvPr/>
          </p:nvSpPr>
          <p:spPr>
            <a:xfrm>
              <a:off x="1356056" y="3112749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0" name="Google Shape;2970;p48"/>
            <p:cNvSpPr/>
            <p:nvPr/>
          </p:nvSpPr>
          <p:spPr>
            <a:xfrm>
              <a:off x="1783781" y="1624099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1" name="Google Shape;2971;p48"/>
            <p:cNvSpPr/>
            <p:nvPr/>
          </p:nvSpPr>
          <p:spPr>
            <a:xfrm>
              <a:off x="1591956" y="3207199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2" name="Google Shape;2972;p48"/>
            <p:cNvSpPr/>
            <p:nvPr/>
          </p:nvSpPr>
          <p:spPr>
            <a:xfrm>
              <a:off x="1825256" y="1948674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3" name="Google Shape;2973;p48"/>
            <p:cNvSpPr/>
            <p:nvPr/>
          </p:nvSpPr>
          <p:spPr>
            <a:xfrm>
              <a:off x="1690881" y="1634299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4" name="Google Shape;2974;p48"/>
            <p:cNvSpPr/>
            <p:nvPr/>
          </p:nvSpPr>
          <p:spPr>
            <a:xfrm>
              <a:off x="1773406" y="3243024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5" name="Google Shape;2975;p48"/>
            <p:cNvSpPr/>
            <p:nvPr/>
          </p:nvSpPr>
          <p:spPr>
            <a:xfrm>
              <a:off x="2167856" y="5233874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6" name="Google Shape;2976;p48"/>
            <p:cNvSpPr/>
            <p:nvPr/>
          </p:nvSpPr>
          <p:spPr>
            <a:xfrm>
              <a:off x="1507281" y="3249099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7" name="Google Shape;2977;p48"/>
            <p:cNvSpPr/>
            <p:nvPr/>
          </p:nvSpPr>
          <p:spPr>
            <a:xfrm>
              <a:off x="6948531" y="3987999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8" name="Google Shape;2978;p48"/>
            <p:cNvSpPr/>
            <p:nvPr/>
          </p:nvSpPr>
          <p:spPr>
            <a:xfrm>
              <a:off x="4194556" y="1854149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79" name="Google Shape;2979;p48"/>
            <p:cNvSpPr/>
            <p:nvPr/>
          </p:nvSpPr>
          <p:spPr>
            <a:xfrm>
              <a:off x="6226431" y="3918624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80" name="Google Shape;2980;p48"/>
            <p:cNvSpPr/>
            <p:nvPr/>
          </p:nvSpPr>
          <p:spPr>
            <a:xfrm>
              <a:off x="6583281" y="2494499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81" name="Google Shape;2981;p48"/>
            <p:cNvSpPr/>
            <p:nvPr/>
          </p:nvSpPr>
          <p:spPr>
            <a:xfrm>
              <a:off x="3454031" y="2559149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82" name="Google Shape;2982;p48"/>
            <p:cNvSpPr/>
            <p:nvPr/>
          </p:nvSpPr>
          <p:spPr>
            <a:xfrm>
              <a:off x="3813056" y="2765224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83" name="Google Shape;2983;p48"/>
            <p:cNvSpPr/>
            <p:nvPr/>
          </p:nvSpPr>
          <p:spPr>
            <a:xfrm>
              <a:off x="4028656" y="2777624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84" name="Google Shape;2984;p48"/>
            <p:cNvSpPr/>
            <p:nvPr/>
          </p:nvSpPr>
          <p:spPr>
            <a:xfrm>
              <a:off x="3318831" y="2642074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985" name="Google Shape;2985;p48"/>
          <p:cNvSpPr txBox="1"/>
          <p:nvPr/>
        </p:nvSpPr>
        <p:spPr>
          <a:xfrm>
            <a:off x="6097813" y="2347663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86" name="Google Shape;2986;p48"/>
          <p:cNvSpPr txBox="1"/>
          <p:nvPr/>
        </p:nvSpPr>
        <p:spPr>
          <a:xfrm>
            <a:off x="6097800" y="3466700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87" name="Google Shape;2987;p48"/>
          <p:cNvSpPr txBox="1"/>
          <p:nvPr/>
        </p:nvSpPr>
        <p:spPr>
          <a:xfrm>
            <a:off x="6097775" y="3779725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88" name="Google Shape;2988;p48"/>
          <p:cNvSpPr txBox="1"/>
          <p:nvPr/>
        </p:nvSpPr>
        <p:spPr>
          <a:xfrm>
            <a:off x="6097788" y="2660688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89" name="Google Shape;2989;p48"/>
          <p:cNvSpPr txBox="1"/>
          <p:nvPr/>
        </p:nvSpPr>
        <p:spPr>
          <a:xfrm>
            <a:off x="6097788" y="1228650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90" name="Google Shape;2990;p48"/>
          <p:cNvSpPr txBox="1"/>
          <p:nvPr/>
        </p:nvSpPr>
        <p:spPr>
          <a:xfrm>
            <a:off x="6097763" y="1541675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2991" name="Google Shape;2991;p48"/>
          <p:cNvSpPr/>
          <p:nvPr/>
        </p:nvSpPr>
        <p:spPr>
          <a:xfrm>
            <a:off x="1429700" y="2114375"/>
            <a:ext cx="300600" cy="30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2" name="Google Shape;2992;p48"/>
          <p:cNvSpPr/>
          <p:nvPr/>
        </p:nvSpPr>
        <p:spPr>
          <a:xfrm>
            <a:off x="2685025" y="1984400"/>
            <a:ext cx="300600" cy="30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3" name="Google Shape;2993;p48"/>
          <p:cNvSpPr/>
          <p:nvPr/>
        </p:nvSpPr>
        <p:spPr>
          <a:xfrm>
            <a:off x="4381025" y="3355900"/>
            <a:ext cx="300600" cy="30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4" name="Google Shape;2994;p48"/>
          <p:cNvSpPr/>
          <p:nvPr/>
        </p:nvSpPr>
        <p:spPr>
          <a:xfrm>
            <a:off x="5770350" y="1256850"/>
            <a:ext cx="300600" cy="30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5" name="Google Shape;2995;p48"/>
          <p:cNvSpPr/>
          <p:nvPr/>
        </p:nvSpPr>
        <p:spPr>
          <a:xfrm>
            <a:off x="5770350" y="2375875"/>
            <a:ext cx="300600" cy="30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6" name="Google Shape;2996;p48"/>
          <p:cNvSpPr/>
          <p:nvPr/>
        </p:nvSpPr>
        <p:spPr>
          <a:xfrm>
            <a:off x="5770350" y="3494900"/>
            <a:ext cx="300600" cy="30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49"/>
          <p:cNvSpPr/>
          <p:nvPr/>
        </p:nvSpPr>
        <p:spPr>
          <a:xfrm>
            <a:off x="5022971" y="1258725"/>
            <a:ext cx="923100" cy="923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2" name="Google Shape;3002;p49"/>
          <p:cNvSpPr/>
          <p:nvPr/>
        </p:nvSpPr>
        <p:spPr>
          <a:xfrm>
            <a:off x="1372875" y="1258725"/>
            <a:ext cx="923100" cy="923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3" name="Google Shape;3003;p49"/>
          <p:cNvSpPr/>
          <p:nvPr/>
        </p:nvSpPr>
        <p:spPr>
          <a:xfrm>
            <a:off x="3197929" y="3190375"/>
            <a:ext cx="923100" cy="923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4" name="Google Shape;3004;p49"/>
          <p:cNvSpPr/>
          <p:nvPr/>
        </p:nvSpPr>
        <p:spPr>
          <a:xfrm>
            <a:off x="6848013" y="3190375"/>
            <a:ext cx="923100" cy="9231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5" name="Google Shape;3005;p49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جدول زمانی آزمایشی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006" name="Google Shape;3006;p49"/>
          <p:cNvSpPr txBox="1"/>
          <p:nvPr/>
        </p:nvSpPr>
        <p:spPr>
          <a:xfrm>
            <a:off x="715300" y="3203975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07" name="Google Shape;3007;p49"/>
          <p:cNvSpPr txBox="1"/>
          <p:nvPr/>
        </p:nvSpPr>
        <p:spPr>
          <a:xfrm>
            <a:off x="2540338" y="1284288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08" name="Google Shape;3008;p49"/>
          <p:cNvSpPr txBox="1"/>
          <p:nvPr/>
        </p:nvSpPr>
        <p:spPr>
          <a:xfrm>
            <a:off x="2540321" y="1597313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09" name="Google Shape;3009;p49"/>
          <p:cNvSpPr txBox="1"/>
          <p:nvPr/>
        </p:nvSpPr>
        <p:spPr>
          <a:xfrm>
            <a:off x="715275" y="3517000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10" name="Google Shape;3010;p49"/>
          <p:cNvSpPr txBox="1"/>
          <p:nvPr/>
        </p:nvSpPr>
        <p:spPr>
          <a:xfrm>
            <a:off x="6190413" y="1284288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11" name="Google Shape;3011;p49"/>
          <p:cNvSpPr txBox="1"/>
          <p:nvPr/>
        </p:nvSpPr>
        <p:spPr>
          <a:xfrm>
            <a:off x="6190413" y="1597313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12" name="Google Shape;3012;p49"/>
          <p:cNvSpPr txBox="1"/>
          <p:nvPr/>
        </p:nvSpPr>
        <p:spPr>
          <a:xfrm>
            <a:off x="4365375" y="3209063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13" name="Google Shape;3013;p49"/>
          <p:cNvSpPr txBox="1"/>
          <p:nvPr/>
        </p:nvSpPr>
        <p:spPr>
          <a:xfrm>
            <a:off x="4365367" y="3522088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cxnSp>
        <p:nvCxnSpPr>
          <p:cNvPr id="3014" name="Google Shape;3014;p49"/>
          <p:cNvCxnSpPr>
            <a:stCxn id="3015" idx="6"/>
            <a:endCxn id="3016" idx="2"/>
          </p:cNvCxnSpPr>
          <p:nvPr/>
        </p:nvCxnSpPr>
        <p:spPr>
          <a:xfrm>
            <a:off x="1981475" y="2692898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7" name="Google Shape;3017;p49"/>
          <p:cNvCxnSpPr>
            <a:stCxn id="3016" idx="6"/>
            <a:endCxn id="3018" idx="2"/>
          </p:cNvCxnSpPr>
          <p:nvPr/>
        </p:nvCxnSpPr>
        <p:spPr>
          <a:xfrm>
            <a:off x="3806479" y="2692898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9" name="Google Shape;3019;p49"/>
          <p:cNvCxnSpPr>
            <a:stCxn id="3018" idx="6"/>
            <a:endCxn id="3020" idx="2"/>
          </p:cNvCxnSpPr>
          <p:nvPr/>
        </p:nvCxnSpPr>
        <p:spPr>
          <a:xfrm>
            <a:off x="5631479" y="2692898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1" name="Google Shape;3021;p49"/>
          <p:cNvSpPr txBox="1"/>
          <p:nvPr/>
        </p:nvSpPr>
        <p:spPr>
          <a:xfrm>
            <a:off x="1314863" y="1435688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01</a:t>
            </a:r>
            <a:endParaRPr sz="3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22" name="Google Shape;3022;p49"/>
          <p:cNvSpPr txBox="1"/>
          <p:nvPr/>
        </p:nvSpPr>
        <p:spPr>
          <a:xfrm>
            <a:off x="4964929" y="1428825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03</a:t>
            </a:r>
            <a:endParaRPr sz="3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23" name="Google Shape;3023;p49"/>
          <p:cNvSpPr txBox="1"/>
          <p:nvPr/>
        </p:nvSpPr>
        <p:spPr>
          <a:xfrm>
            <a:off x="3139896" y="3362388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02</a:t>
            </a:r>
            <a:endParaRPr sz="3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24" name="Google Shape;3024;p49"/>
          <p:cNvSpPr txBox="1"/>
          <p:nvPr/>
        </p:nvSpPr>
        <p:spPr>
          <a:xfrm>
            <a:off x="6789963" y="3362388"/>
            <a:ext cx="1039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04</a:t>
            </a:r>
            <a:endParaRPr sz="3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015" name="Google Shape;3015;p49"/>
          <p:cNvSpPr/>
          <p:nvPr/>
        </p:nvSpPr>
        <p:spPr>
          <a:xfrm>
            <a:off x="1687475" y="2545898"/>
            <a:ext cx="294000" cy="2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16" name="Google Shape;3016;p49"/>
          <p:cNvSpPr/>
          <p:nvPr/>
        </p:nvSpPr>
        <p:spPr>
          <a:xfrm>
            <a:off x="3512479" y="2545898"/>
            <a:ext cx="294000" cy="2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18" name="Google Shape;3018;p49"/>
          <p:cNvSpPr/>
          <p:nvPr/>
        </p:nvSpPr>
        <p:spPr>
          <a:xfrm>
            <a:off x="5337479" y="2545898"/>
            <a:ext cx="294000" cy="2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20" name="Google Shape;3020;p49"/>
          <p:cNvSpPr/>
          <p:nvPr/>
        </p:nvSpPr>
        <p:spPr>
          <a:xfrm>
            <a:off x="7162479" y="2545898"/>
            <a:ext cx="294000" cy="29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3025" name="Google Shape;3025;p49"/>
          <p:cNvCxnSpPr>
            <a:stCxn id="3015" idx="0"/>
            <a:endCxn id="3002" idx="4"/>
          </p:cNvCxnSpPr>
          <p:nvPr/>
        </p:nvCxnSpPr>
        <p:spPr>
          <a:xfrm rot="10800000">
            <a:off x="1834475" y="2181698"/>
            <a:ext cx="0" cy="3642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6" name="Google Shape;3026;p49"/>
          <p:cNvCxnSpPr>
            <a:stCxn id="3016" idx="4"/>
            <a:endCxn id="3003" idx="0"/>
          </p:cNvCxnSpPr>
          <p:nvPr/>
        </p:nvCxnSpPr>
        <p:spPr>
          <a:xfrm>
            <a:off x="3659479" y="2839898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7" name="Google Shape;3027;p49"/>
          <p:cNvCxnSpPr>
            <a:stCxn id="3018" idx="0"/>
            <a:endCxn id="3001" idx="4"/>
          </p:cNvCxnSpPr>
          <p:nvPr/>
        </p:nvCxnSpPr>
        <p:spPr>
          <a:xfrm rot="10800000">
            <a:off x="5484479" y="2181698"/>
            <a:ext cx="0" cy="3642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8" name="Google Shape;3028;p49"/>
          <p:cNvCxnSpPr>
            <a:stCxn id="3020" idx="4"/>
            <a:endCxn id="3004" idx="0"/>
          </p:cNvCxnSpPr>
          <p:nvPr/>
        </p:nvCxnSpPr>
        <p:spPr>
          <a:xfrm>
            <a:off x="7309479" y="2839898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50"/>
          <p:cNvSpPr txBox="1">
            <a:spLocks noGrp="1"/>
          </p:cNvSpPr>
          <p:nvPr>
            <p:ph type="title"/>
          </p:nvPr>
        </p:nvSpPr>
        <p:spPr>
          <a:xfrm>
            <a:off x="3131725" y="1880525"/>
            <a:ext cx="5043600" cy="10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8,121,654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034" name="Google Shape;3034;p50"/>
          <p:cNvSpPr txBox="1">
            <a:spLocks noGrp="1"/>
          </p:cNvSpPr>
          <p:nvPr>
            <p:ph type="subTitle" idx="1"/>
          </p:nvPr>
        </p:nvSpPr>
        <p:spPr>
          <a:xfrm>
            <a:off x="3131725" y="3109000"/>
            <a:ext cx="50436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اعداد بزرگ توجه مخاطبان شما را جلب می کند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035" name="Google Shape;3035;p50"/>
          <p:cNvGrpSpPr/>
          <p:nvPr/>
        </p:nvGrpSpPr>
        <p:grpSpPr>
          <a:xfrm>
            <a:off x="884271" y="539478"/>
            <a:ext cx="1536443" cy="4068914"/>
            <a:chOff x="1167425" y="539500"/>
            <a:chExt cx="1483912" cy="3929800"/>
          </a:xfrm>
        </p:grpSpPr>
        <p:sp>
          <p:nvSpPr>
            <p:cNvPr id="3036" name="Google Shape;3036;p50"/>
            <p:cNvSpPr/>
            <p:nvPr/>
          </p:nvSpPr>
          <p:spPr>
            <a:xfrm>
              <a:off x="1426273" y="1047129"/>
              <a:ext cx="205555" cy="804256"/>
            </a:xfrm>
            <a:custGeom>
              <a:avLst/>
              <a:gdLst/>
              <a:ahLst/>
              <a:cxnLst/>
              <a:rect l="l" t="t" r="r" b="b"/>
              <a:pathLst>
                <a:path w="6820" h="26684" extrusionOk="0">
                  <a:moveTo>
                    <a:pt x="1421" y="1"/>
                  </a:moveTo>
                  <a:lnTo>
                    <a:pt x="250" y="188"/>
                  </a:lnTo>
                  <a:cubicBezTo>
                    <a:pt x="0" y="19504"/>
                    <a:pt x="5385" y="26656"/>
                    <a:pt x="5385" y="26656"/>
                  </a:cubicBezTo>
                  <a:lnTo>
                    <a:pt x="5385" y="26684"/>
                  </a:lnTo>
                  <a:lnTo>
                    <a:pt x="6820" y="23184"/>
                  </a:lnTo>
                  <a:cubicBezTo>
                    <a:pt x="6806" y="23170"/>
                    <a:pt x="6792" y="23156"/>
                    <a:pt x="6785" y="23142"/>
                  </a:cubicBezTo>
                  <a:cubicBezTo>
                    <a:pt x="1109" y="13349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1588580" y="1210069"/>
              <a:ext cx="223126" cy="640505"/>
            </a:xfrm>
            <a:custGeom>
              <a:avLst/>
              <a:gdLst/>
              <a:ahLst/>
              <a:cxnLst/>
              <a:rect l="l" t="t" r="r" b="b"/>
              <a:pathLst>
                <a:path w="7403" h="21251" extrusionOk="0">
                  <a:moveTo>
                    <a:pt x="6092" y="1"/>
                  </a:moveTo>
                  <a:cubicBezTo>
                    <a:pt x="2911" y="14638"/>
                    <a:pt x="825" y="16218"/>
                    <a:pt x="305" y="16371"/>
                  </a:cubicBezTo>
                  <a:lnTo>
                    <a:pt x="0" y="21250"/>
                  </a:lnTo>
                  <a:cubicBezTo>
                    <a:pt x="5240" y="16447"/>
                    <a:pt x="7402" y="4713"/>
                    <a:pt x="7402" y="4713"/>
                  </a:cubicBezTo>
                  <a:lnTo>
                    <a:pt x="60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2340590" y="1209648"/>
              <a:ext cx="289766" cy="1423000"/>
            </a:xfrm>
            <a:custGeom>
              <a:avLst/>
              <a:gdLst/>
              <a:ahLst/>
              <a:cxnLst/>
              <a:rect l="l" t="t" r="r" b="b"/>
              <a:pathLst>
                <a:path w="9614" h="47213" extrusionOk="0">
                  <a:moveTo>
                    <a:pt x="1" y="1"/>
                  </a:moveTo>
                  <a:lnTo>
                    <a:pt x="1" y="5621"/>
                  </a:lnTo>
                  <a:lnTo>
                    <a:pt x="8" y="5691"/>
                  </a:lnTo>
                  <a:cubicBezTo>
                    <a:pt x="3057" y="9482"/>
                    <a:pt x="5275" y="19268"/>
                    <a:pt x="5275" y="19268"/>
                  </a:cubicBezTo>
                  <a:cubicBezTo>
                    <a:pt x="7306" y="30593"/>
                    <a:pt x="6917" y="39762"/>
                    <a:pt x="6335" y="46596"/>
                  </a:cubicBezTo>
                  <a:lnTo>
                    <a:pt x="7527" y="47213"/>
                  </a:lnTo>
                  <a:cubicBezTo>
                    <a:pt x="9614" y="30510"/>
                    <a:pt x="7500" y="18783"/>
                    <a:pt x="7500" y="18783"/>
                  </a:cubicBezTo>
                  <a:cubicBezTo>
                    <a:pt x="5261" y="7652"/>
                    <a:pt x="2295" y="25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1738982" y="2302759"/>
              <a:ext cx="331962" cy="2083156"/>
            </a:xfrm>
            <a:custGeom>
              <a:avLst/>
              <a:gdLst/>
              <a:ahLst/>
              <a:cxnLst/>
              <a:rect l="l" t="t" r="r" b="b"/>
              <a:pathLst>
                <a:path w="11014" h="69116" extrusionOk="0">
                  <a:moveTo>
                    <a:pt x="2500" y="0"/>
                  </a:moveTo>
                  <a:cubicBezTo>
                    <a:pt x="2258" y="0"/>
                    <a:pt x="2135" y="9"/>
                    <a:pt x="2135" y="9"/>
                  </a:cubicBezTo>
                  <a:lnTo>
                    <a:pt x="1851" y="3031"/>
                  </a:lnTo>
                  <a:cubicBezTo>
                    <a:pt x="783" y="3710"/>
                    <a:pt x="416" y="4895"/>
                    <a:pt x="416" y="4895"/>
                  </a:cubicBezTo>
                  <a:lnTo>
                    <a:pt x="0" y="8395"/>
                  </a:lnTo>
                  <a:lnTo>
                    <a:pt x="3625" y="34760"/>
                  </a:lnTo>
                  <a:lnTo>
                    <a:pt x="4699" y="36700"/>
                  </a:lnTo>
                  <a:cubicBezTo>
                    <a:pt x="6474" y="53230"/>
                    <a:pt x="6772" y="68942"/>
                    <a:pt x="6772" y="68942"/>
                  </a:cubicBezTo>
                  <a:lnTo>
                    <a:pt x="8643" y="69115"/>
                  </a:lnTo>
                  <a:lnTo>
                    <a:pt x="9343" y="58144"/>
                  </a:lnTo>
                  <a:cubicBezTo>
                    <a:pt x="10341" y="56404"/>
                    <a:pt x="10161" y="51878"/>
                    <a:pt x="10161" y="51878"/>
                  </a:cubicBezTo>
                  <a:lnTo>
                    <a:pt x="9107" y="46389"/>
                  </a:lnTo>
                  <a:lnTo>
                    <a:pt x="9052" y="42647"/>
                  </a:lnTo>
                  <a:cubicBezTo>
                    <a:pt x="9170" y="31682"/>
                    <a:pt x="8234" y="17516"/>
                    <a:pt x="8234" y="17516"/>
                  </a:cubicBezTo>
                  <a:lnTo>
                    <a:pt x="9350" y="16650"/>
                  </a:lnTo>
                  <a:lnTo>
                    <a:pt x="10930" y="16650"/>
                  </a:lnTo>
                  <a:lnTo>
                    <a:pt x="11013" y="903"/>
                  </a:lnTo>
                  <a:lnTo>
                    <a:pt x="8671" y="903"/>
                  </a:lnTo>
                  <a:cubicBezTo>
                    <a:pt x="5404" y="94"/>
                    <a:pt x="3301" y="0"/>
                    <a:pt x="2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2029960" y="2303603"/>
              <a:ext cx="331962" cy="2083126"/>
            </a:xfrm>
            <a:custGeom>
              <a:avLst/>
              <a:gdLst/>
              <a:ahLst/>
              <a:cxnLst/>
              <a:rect l="l" t="t" r="r" b="b"/>
              <a:pathLst>
                <a:path w="11014" h="69115" extrusionOk="0">
                  <a:moveTo>
                    <a:pt x="7784" y="0"/>
                  </a:moveTo>
                  <a:cubicBezTo>
                    <a:pt x="7215" y="0"/>
                    <a:pt x="5612" y="94"/>
                    <a:pt x="2350" y="903"/>
                  </a:cubicBezTo>
                  <a:lnTo>
                    <a:pt x="1" y="896"/>
                  </a:lnTo>
                  <a:lnTo>
                    <a:pt x="84" y="16649"/>
                  </a:lnTo>
                  <a:lnTo>
                    <a:pt x="1671" y="16649"/>
                  </a:lnTo>
                  <a:lnTo>
                    <a:pt x="2787" y="17516"/>
                  </a:lnTo>
                  <a:cubicBezTo>
                    <a:pt x="2787" y="17516"/>
                    <a:pt x="1851" y="31675"/>
                    <a:pt x="1969" y="42646"/>
                  </a:cubicBezTo>
                  <a:lnTo>
                    <a:pt x="1907" y="46389"/>
                  </a:lnTo>
                  <a:lnTo>
                    <a:pt x="853" y="51878"/>
                  </a:lnTo>
                  <a:cubicBezTo>
                    <a:pt x="853" y="51878"/>
                    <a:pt x="680" y="56404"/>
                    <a:pt x="1678" y="58143"/>
                  </a:cubicBezTo>
                  <a:lnTo>
                    <a:pt x="2378" y="69115"/>
                  </a:lnTo>
                  <a:lnTo>
                    <a:pt x="4249" y="68942"/>
                  </a:lnTo>
                  <a:cubicBezTo>
                    <a:pt x="4249" y="68942"/>
                    <a:pt x="4547" y="53230"/>
                    <a:pt x="6322" y="36700"/>
                  </a:cubicBezTo>
                  <a:lnTo>
                    <a:pt x="7389" y="34752"/>
                  </a:lnTo>
                  <a:lnTo>
                    <a:pt x="11014" y="8395"/>
                  </a:lnTo>
                  <a:lnTo>
                    <a:pt x="10598" y="4895"/>
                  </a:lnTo>
                  <a:cubicBezTo>
                    <a:pt x="10598" y="4895"/>
                    <a:pt x="10230" y="3710"/>
                    <a:pt x="9163" y="3030"/>
                  </a:cubicBezTo>
                  <a:lnTo>
                    <a:pt x="8033" y="9"/>
                  </a:lnTo>
                  <a:cubicBezTo>
                    <a:pt x="8033" y="9"/>
                    <a:pt x="7956" y="0"/>
                    <a:pt x="7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1772408" y="1138003"/>
              <a:ext cx="568199" cy="1299968"/>
            </a:xfrm>
            <a:custGeom>
              <a:avLst/>
              <a:gdLst/>
              <a:ahLst/>
              <a:cxnLst/>
              <a:rect l="l" t="t" r="r" b="b"/>
              <a:pathLst>
                <a:path w="18852" h="43131" extrusionOk="0">
                  <a:moveTo>
                    <a:pt x="9426" y="0"/>
                  </a:moveTo>
                  <a:lnTo>
                    <a:pt x="0" y="2392"/>
                  </a:lnTo>
                  <a:lnTo>
                    <a:pt x="0" y="11277"/>
                  </a:lnTo>
                  <a:lnTo>
                    <a:pt x="2890" y="29172"/>
                  </a:lnTo>
                  <a:lnTo>
                    <a:pt x="2246" y="32928"/>
                  </a:lnTo>
                  <a:lnTo>
                    <a:pt x="1546" y="33379"/>
                  </a:lnTo>
                  <a:lnTo>
                    <a:pt x="763" y="41917"/>
                  </a:lnTo>
                  <a:cubicBezTo>
                    <a:pt x="4457" y="42701"/>
                    <a:pt x="7250" y="43054"/>
                    <a:pt x="9426" y="43130"/>
                  </a:cubicBezTo>
                  <a:cubicBezTo>
                    <a:pt x="11595" y="43054"/>
                    <a:pt x="14388" y="42701"/>
                    <a:pt x="18089" y="41917"/>
                  </a:cubicBezTo>
                  <a:lnTo>
                    <a:pt x="17292" y="33379"/>
                  </a:lnTo>
                  <a:lnTo>
                    <a:pt x="16592" y="32928"/>
                  </a:lnTo>
                  <a:lnTo>
                    <a:pt x="15955" y="29165"/>
                  </a:lnTo>
                  <a:lnTo>
                    <a:pt x="18852" y="11277"/>
                  </a:lnTo>
                  <a:lnTo>
                    <a:pt x="18852" y="2392"/>
                  </a:lnTo>
                  <a:lnTo>
                    <a:pt x="94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1167425" y="891091"/>
              <a:ext cx="301249" cy="190756"/>
            </a:xfrm>
            <a:custGeom>
              <a:avLst/>
              <a:gdLst/>
              <a:ahLst/>
              <a:cxnLst/>
              <a:rect l="l" t="t" r="r" b="b"/>
              <a:pathLst>
                <a:path w="9995" h="6329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2163" y="118"/>
                    <a:pt x="2073" y="430"/>
                    <a:pt x="2434" y="686"/>
                  </a:cubicBezTo>
                  <a:lnTo>
                    <a:pt x="5615" y="2523"/>
                  </a:lnTo>
                  <a:lnTo>
                    <a:pt x="5615" y="2523"/>
                  </a:lnTo>
                  <a:lnTo>
                    <a:pt x="888" y="1324"/>
                  </a:lnTo>
                  <a:lnTo>
                    <a:pt x="230" y="1165"/>
                  </a:lnTo>
                  <a:lnTo>
                    <a:pt x="230" y="1165"/>
                  </a:lnTo>
                  <a:cubicBezTo>
                    <a:pt x="230" y="1165"/>
                    <a:pt x="1" y="1927"/>
                    <a:pt x="749" y="2177"/>
                  </a:cubicBezTo>
                  <a:lnTo>
                    <a:pt x="5109" y="3334"/>
                  </a:lnTo>
                  <a:lnTo>
                    <a:pt x="5192" y="3355"/>
                  </a:lnTo>
                  <a:lnTo>
                    <a:pt x="5116" y="3369"/>
                  </a:lnTo>
                  <a:lnTo>
                    <a:pt x="5192" y="3618"/>
                  </a:lnTo>
                  <a:lnTo>
                    <a:pt x="5192" y="3618"/>
                  </a:lnTo>
                  <a:lnTo>
                    <a:pt x="4409" y="3570"/>
                  </a:lnTo>
                  <a:lnTo>
                    <a:pt x="895" y="2994"/>
                  </a:lnTo>
                  <a:lnTo>
                    <a:pt x="895" y="2994"/>
                  </a:lnTo>
                  <a:cubicBezTo>
                    <a:pt x="895" y="2994"/>
                    <a:pt x="347" y="3431"/>
                    <a:pt x="964" y="3667"/>
                  </a:cubicBezTo>
                  <a:lnTo>
                    <a:pt x="5511" y="4769"/>
                  </a:lnTo>
                  <a:lnTo>
                    <a:pt x="5545" y="4900"/>
                  </a:lnTo>
                  <a:cubicBezTo>
                    <a:pt x="5421" y="4914"/>
                    <a:pt x="5282" y="4921"/>
                    <a:pt x="5123" y="4935"/>
                  </a:cubicBezTo>
                  <a:cubicBezTo>
                    <a:pt x="5051" y="4940"/>
                    <a:pt x="4835" y="4953"/>
                    <a:pt x="4550" y="4953"/>
                  </a:cubicBezTo>
                  <a:cubicBezTo>
                    <a:pt x="4038" y="4953"/>
                    <a:pt x="3304" y="4911"/>
                    <a:pt x="2787" y="4706"/>
                  </a:cubicBezTo>
                  <a:lnTo>
                    <a:pt x="2787" y="4706"/>
                  </a:lnTo>
                  <a:cubicBezTo>
                    <a:pt x="2787" y="4706"/>
                    <a:pt x="2156" y="4990"/>
                    <a:pt x="2995" y="5295"/>
                  </a:cubicBezTo>
                  <a:cubicBezTo>
                    <a:pt x="4048" y="5503"/>
                    <a:pt x="5116" y="5607"/>
                    <a:pt x="6190" y="5607"/>
                  </a:cubicBezTo>
                  <a:cubicBezTo>
                    <a:pt x="7632" y="6238"/>
                    <a:pt x="9191" y="6328"/>
                    <a:pt x="9191" y="6328"/>
                  </a:cubicBezTo>
                  <a:lnTo>
                    <a:pt x="9801" y="5767"/>
                  </a:lnTo>
                  <a:lnTo>
                    <a:pt x="9995" y="5198"/>
                  </a:lnTo>
                  <a:lnTo>
                    <a:pt x="6661" y="2003"/>
                  </a:lnTo>
                  <a:lnTo>
                    <a:pt x="5927" y="1698"/>
                  </a:lnTo>
                  <a:cubicBezTo>
                    <a:pt x="5497" y="1477"/>
                    <a:pt x="5019" y="1255"/>
                    <a:pt x="4492" y="1033"/>
                  </a:cubicBezTo>
                  <a:lnTo>
                    <a:pt x="3958" y="777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2505007" y="2552444"/>
              <a:ext cx="146330" cy="317947"/>
            </a:xfrm>
            <a:custGeom>
              <a:avLst/>
              <a:gdLst/>
              <a:ahLst/>
              <a:cxnLst/>
              <a:rect l="l" t="t" r="r" b="b"/>
              <a:pathLst>
                <a:path w="4855" h="10549" extrusionOk="0">
                  <a:moveTo>
                    <a:pt x="1476" y="0"/>
                  </a:moveTo>
                  <a:lnTo>
                    <a:pt x="887" y="146"/>
                  </a:lnTo>
                  <a:lnTo>
                    <a:pt x="0" y="4672"/>
                  </a:lnTo>
                  <a:lnTo>
                    <a:pt x="139" y="5462"/>
                  </a:lnTo>
                  <a:cubicBezTo>
                    <a:pt x="180" y="5940"/>
                    <a:pt x="257" y="6460"/>
                    <a:pt x="354" y="7028"/>
                  </a:cubicBezTo>
                  <a:lnTo>
                    <a:pt x="430" y="7617"/>
                  </a:lnTo>
                  <a:lnTo>
                    <a:pt x="714" y="9495"/>
                  </a:lnTo>
                  <a:cubicBezTo>
                    <a:pt x="846" y="9475"/>
                    <a:pt x="1158" y="9384"/>
                    <a:pt x="1178" y="8941"/>
                  </a:cubicBezTo>
                  <a:lnTo>
                    <a:pt x="1005" y="5275"/>
                  </a:lnTo>
                  <a:lnTo>
                    <a:pt x="1005" y="5275"/>
                  </a:lnTo>
                  <a:lnTo>
                    <a:pt x="2551" y="9897"/>
                  </a:lnTo>
                  <a:lnTo>
                    <a:pt x="2772" y="10549"/>
                  </a:lnTo>
                  <a:cubicBezTo>
                    <a:pt x="2772" y="10549"/>
                    <a:pt x="3535" y="10327"/>
                    <a:pt x="3341" y="9565"/>
                  </a:cubicBezTo>
                  <a:lnTo>
                    <a:pt x="1961" y="5268"/>
                  </a:lnTo>
                  <a:lnTo>
                    <a:pt x="1934" y="5184"/>
                  </a:lnTo>
                  <a:lnTo>
                    <a:pt x="1982" y="5240"/>
                  </a:lnTo>
                  <a:lnTo>
                    <a:pt x="2156" y="5039"/>
                  </a:lnTo>
                  <a:lnTo>
                    <a:pt x="2544" y="5725"/>
                  </a:lnTo>
                  <a:lnTo>
                    <a:pt x="3951" y="8996"/>
                  </a:lnTo>
                  <a:cubicBezTo>
                    <a:pt x="3951" y="8996"/>
                    <a:pt x="4061" y="9033"/>
                    <a:pt x="4183" y="9033"/>
                  </a:cubicBezTo>
                  <a:cubicBezTo>
                    <a:pt x="4359" y="9033"/>
                    <a:pt x="4559" y="8955"/>
                    <a:pt x="4477" y="8574"/>
                  </a:cubicBezTo>
                  <a:lnTo>
                    <a:pt x="2953" y="4145"/>
                  </a:lnTo>
                  <a:lnTo>
                    <a:pt x="3036" y="4048"/>
                  </a:lnTo>
                  <a:cubicBezTo>
                    <a:pt x="3112" y="4145"/>
                    <a:pt x="3202" y="4263"/>
                    <a:pt x="3299" y="4387"/>
                  </a:cubicBezTo>
                  <a:cubicBezTo>
                    <a:pt x="3424" y="4554"/>
                    <a:pt x="4193" y="5628"/>
                    <a:pt x="4366" y="6480"/>
                  </a:cubicBezTo>
                  <a:cubicBezTo>
                    <a:pt x="4366" y="6480"/>
                    <a:pt x="4493" y="6563"/>
                    <a:pt x="4608" y="6563"/>
                  </a:cubicBezTo>
                  <a:cubicBezTo>
                    <a:pt x="4739" y="6563"/>
                    <a:pt x="4855" y="6455"/>
                    <a:pt x="4748" y="5988"/>
                  </a:cubicBezTo>
                  <a:cubicBezTo>
                    <a:pt x="4360" y="4983"/>
                    <a:pt x="3867" y="4027"/>
                    <a:pt x="3292" y="3126"/>
                  </a:cubicBezTo>
                  <a:cubicBezTo>
                    <a:pt x="3043" y="1567"/>
                    <a:pt x="2273" y="208"/>
                    <a:pt x="2273" y="208"/>
                  </a:cubicBezTo>
                  <a:lnTo>
                    <a:pt x="1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1399508" y="899440"/>
              <a:ext cx="69593" cy="148259"/>
            </a:xfrm>
            <a:custGeom>
              <a:avLst/>
              <a:gdLst/>
              <a:ahLst/>
              <a:cxnLst/>
              <a:rect l="l" t="t" r="r" b="b"/>
              <a:pathLst>
                <a:path w="2309" h="4919" extrusionOk="0">
                  <a:moveTo>
                    <a:pt x="1" y="2717"/>
                  </a:moveTo>
                  <a:cubicBezTo>
                    <a:pt x="1" y="2717"/>
                    <a:pt x="1" y="2717"/>
                    <a:pt x="1" y="2717"/>
                  </a:cubicBezTo>
                  <a:cubicBezTo>
                    <a:pt x="1" y="2717"/>
                    <a:pt x="1" y="2717"/>
                    <a:pt x="1" y="2717"/>
                  </a:cubicBezTo>
                  <a:lnTo>
                    <a:pt x="1" y="2717"/>
                  </a:lnTo>
                  <a:cubicBezTo>
                    <a:pt x="1" y="2717"/>
                    <a:pt x="1" y="2717"/>
                    <a:pt x="1" y="2717"/>
                  </a:cubicBezTo>
                  <a:close/>
                  <a:moveTo>
                    <a:pt x="1664" y="1"/>
                  </a:moveTo>
                  <a:cubicBezTo>
                    <a:pt x="1664" y="1"/>
                    <a:pt x="666" y="188"/>
                    <a:pt x="1394" y="2218"/>
                  </a:cubicBezTo>
                  <a:cubicBezTo>
                    <a:pt x="1394" y="2218"/>
                    <a:pt x="1039" y="2870"/>
                    <a:pt x="477" y="2870"/>
                  </a:cubicBezTo>
                  <a:cubicBezTo>
                    <a:pt x="331" y="2870"/>
                    <a:pt x="172" y="2827"/>
                    <a:pt x="1" y="2717"/>
                  </a:cubicBezTo>
                  <a:lnTo>
                    <a:pt x="1" y="2717"/>
                  </a:lnTo>
                  <a:cubicBezTo>
                    <a:pt x="3" y="2725"/>
                    <a:pt x="250" y="4919"/>
                    <a:pt x="2078" y="4919"/>
                  </a:cubicBezTo>
                  <a:cubicBezTo>
                    <a:pt x="2152" y="4919"/>
                    <a:pt x="2229" y="4915"/>
                    <a:pt x="2309" y="4907"/>
                  </a:cubicBezTo>
                  <a:lnTo>
                    <a:pt x="1664" y="1"/>
                  </a:lnTo>
                  <a:close/>
                </a:path>
              </a:pathLst>
            </a:custGeom>
            <a:solidFill>
              <a:srgbClr val="F5C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1342271" y="968793"/>
              <a:ext cx="93012" cy="147927"/>
            </a:xfrm>
            <a:custGeom>
              <a:avLst/>
              <a:gdLst/>
              <a:ahLst/>
              <a:cxnLst/>
              <a:rect l="l" t="t" r="r" b="b"/>
              <a:pathLst>
                <a:path w="3086" h="4908" extrusionOk="0">
                  <a:moveTo>
                    <a:pt x="2711" y="1"/>
                  </a:moveTo>
                  <a:cubicBezTo>
                    <a:pt x="2321" y="1"/>
                    <a:pt x="1997" y="604"/>
                    <a:pt x="1997" y="604"/>
                  </a:cubicBezTo>
                  <a:cubicBezTo>
                    <a:pt x="216" y="3057"/>
                    <a:pt x="1" y="4907"/>
                    <a:pt x="1" y="4907"/>
                  </a:cubicBezTo>
                  <a:cubicBezTo>
                    <a:pt x="826" y="1879"/>
                    <a:pt x="3085" y="208"/>
                    <a:pt x="3085" y="208"/>
                  </a:cubicBezTo>
                  <a:cubicBezTo>
                    <a:pt x="2959" y="58"/>
                    <a:pt x="2832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1320962" y="965599"/>
              <a:ext cx="90902" cy="116039"/>
            </a:xfrm>
            <a:custGeom>
              <a:avLst/>
              <a:gdLst/>
              <a:ahLst/>
              <a:cxnLst/>
              <a:rect l="l" t="t" r="r" b="b"/>
              <a:pathLst>
                <a:path w="3016" h="3850" extrusionOk="0">
                  <a:moveTo>
                    <a:pt x="2423" y="1"/>
                  </a:moveTo>
                  <a:cubicBezTo>
                    <a:pt x="2257" y="1"/>
                    <a:pt x="2047" y="52"/>
                    <a:pt x="1782" y="190"/>
                  </a:cubicBezTo>
                  <a:cubicBezTo>
                    <a:pt x="1782" y="197"/>
                    <a:pt x="542" y="1340"/>
                    <a:pt x="1" y="3849"/>
                  </a:cubicBezTo>
                  <a:cubicBezTo>
                    <a:pt x="1" y="3849"/>
                    <a:pt x="1124" y="1014"/>
                    <a:pt x="3016" y="439"/>
                  </a:cubicBezTo>
                  <a:cubicBezTo>
                    <a:pt x="3016" y="439"/>
                    <a:pt x="2908" y="1"/>
                    <a:pt x="2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1310744" y="959691"/>
              <a:ext cx="75229" cy="79328"/>
            </a:xfrm>
            <a:custGeom>
              <a:avLst/>
              <a:gdLst/>
              <a:ahLst/>
              <a:cxnLst/>
              <a:rect l="l" t="t" r="r" b="b"/>
              <a:pathLst>
                <a:path w="2496" h="2632" extrusionOk="0">
                  <a:moveTo>
                    <a:pt x="2062" y="1"/>
                  </a:moveTo>
                  <a:cubicBezTo>
                    <a:pt x="1183" y="1"/>
                    <a:pt x="0" y="2631"/>
                    <a:pt x="0" y="2631"/>
                  </a:cubicBezTo>
                  <a:cubicBezTo>
                    <a:pt x="576" y="1619"/>
                    <a:pt x="1449" y="795"/>
                    <a:pt x="2495" y="282"/>
                  </a:cubicBezTo>
                  <a:cubicBezTo>
                    <a:pt x="2366" y="85"/>
                    <a:pt x="2219" y="1"/>
                    <a:pt x="2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1680690" y="4358774"/>
              <a:ext cx="375002" cy="90480"/>
            </a:xfrm>
            <a:custGeom>
              <a:avLst/>
              <a:gdLst/>
              <a:ahLst/>
              <a:cxnLst/>
              <a:rect l="l" t="t" r="r" b="b"/>
              <a:pathLst>
                <a:path w="12442" h="3002" extrusionOk="0">
                  <a:moveTo>
                    <a:pt x="8879" y="0"/>
                  </a:moveTo>
                  <a:lnTo>
                    <a:pt x="1" y="3001"/>
                  </a:lnTo>
                  <a:lnTo>
                    <a:pt x="12441" y="3001"/>
                  </a:lnTo>
                  <a:cubicBezTo>
                    <a:pt x="12365" y="2738"/>
                    <a:pt x="11651" y="263"/>
                    <a:pt x="8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1685091" y="4367123"/>
              <a:ext cx="361831" cy="82132"/>
            </a:xfrm>
            <a:custGeom>
              <a:avLst/>
              <a:gdLst/>
              <a:ahLst/>
              <a:cxnLst/>
              <a:rect l="l" t="t" r="r" b="b"/>
              <a:pathLst>
                <a:path w="12005" h="2725" extrusionOk="0">
                  <a:moveTo>
                    <a:pt x="8878" y="0"/>
                  </a:moveTo>
                  <a:lnTo>
                    <a:pt x="8878" y="0"/>
                  </a:lnTo>
                  <a:cubicBezTo>
                    <a:pt x="8934" y="132"/>
                    <a:pt x="8968" y="271"/>
                    <a:pt x="8968" y="416"/>
                  </a:cubicBezTo>
                  <a:cubicBezTo>
                    <a:pt x="8962" y="1567"/>
                    <a:pt x="6938" y="2495"/>
                    <a:pt x="4450" y="2495"/>
                  </a:cubicBezTo>
                  <a:cubicBezTo>
                    <a:pt x="3632" y="2495"/>
                    <a:pt x="2821" y="2391"/>
                    <a:pt x="2038" y="2170"/>
                  </a:cubicBezTo>
                  <a:lnTo>
                    <a:pt x="0" y="2724"/>
                  </a:lnTo>
                  <a:lnTo>
                    <a:pt x="12004" y="2724"/>
                  </a:lnTo>
                  <a:cubicBezTo>
                    <a:pt x="11900" y="2440"/>
                    <a:pt x="11034" y="375"/>
                    <a:pt x="8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1809361" y="4403262"/>
              <a:ext cx="12568" cy="18687"/>
            </a:xfrm>
            <a:custGeom>
              <a:avLst/>
              <a:gdLst/>
              <a:ahLst/>
              <a:cxnLst/>
              <a:rect l="l" t="t" r="r" b="b"/>
              <a:pathLst>
                <a:path w="417" h="620" extrusionOk="0">
                  <a:moveTo>
                    <a:pt x="230" y="0"/>
                  </a:moveTo>
                  <a:lnTo>
                    <a:pt x="1" y="77"/>
                  </a:lnTo>
                  <a:lnTo>
                    <a:pt x="160" y="520"/>
                  </a:lnTo>
                  <a:cubicBezTo>
                    <a:pt x="178" y="580"/>
                    <a:pt x="233" y="620"/>
                    <a:pt x="293" y="620"/>
                  </a:cubicBezTo>
                  <a:cubicBezTo>
                    <a:pt x="302" y="620"/>
                    <a:pt x="311" y="619"/>
                    <a:pt x="320" y="617"/>
                  </a:cubicBezTo>
                  <a:cubicBezTo>
                    <a:pt x="389" y="589"/>
                    <a:pt x="417" y="513"/>
                    <a:pt x="389" y="451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1827325" y="4397415"/>
              <a:ext cx="12568" cy="18687"/>
            </a:xfrm>
            <a:custGeom>
              <a:avLst/>
              <a:gdLst/>
              <a:ahLst/>
              <a:cxnLst/>
              <a:rect l="l" t="t" r="r" b="b"/>
              <a:pathLst>
                <a:path w="417" h="620" extrusionOk="0">
                  <a:moveTo>
                    <a:pt x="230" y="0"/>
                  </a:moveTo>
                  <a:lnTo>
                    <a:pt x="1" y="77"/>
                  </a:lnTo>
                  <a:lnTo>
                    <a:pt x="153" y="520"/>
                  </a:lnTo>
                  <a:cubicBezTo>
                    <a:pt x="172" y="580"/>
                    <a:pt x="226" y="620"/>
                    <a:pt x="291" y="620"/>
                  </a:cubicBezTo>
                  <a:cubicBezTo>
                    <a:pt x="300" y="620"/>
                    <a:pt x="310" y="619"/>
                    <a:pt x="320" y="617"/>
                  </a:cubicBezTo>
                  <a:cubicBezTo>
                    <a:pt x="382" y="589"/>
                    <a:pt x="417" y="513"/>
                    <a:pt x="389" y="451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1845108" y="4391778"/>
              <a:ext cx="12538" cy="18687"/>
            </a:xfrm>
            <a:custGeom>
              <a:avLst/>
              <a:gdLst/>
              <a:ahLst/>
              <a:cxnLst/>
              <a:rect l="l" t="t" r="r" b="b"/>
              <a:pathLst>
                <a:path w="416" h="620" extrusionOk="0">
                  <a:moveTo>
                    <a:pt x="229" y="0"/>
                  </a:moveTo>
                  <a:lnTo>
                    <a:pt x="0" y="76"/>
                  </a:lnTo>
                  <a:lnTo>
                    <a:pt x="159" y="527"/>
                  </a:lnTo>
                  <a:cubicBezTo>
                    <a:pt x="178" y="581"/>
                    <a:pt x="232" y="620"/>
                    <a:pt x="292" y="620"/>
                  </a:cubicBezTo>
                  <a:cubicBezTo>
                    <a:pt x="301" y="620"/>
                    <a:pt x="310" y="619"/>
                    <a:pt x="319" y="617"/>
                  </a:cubicBezTo>
                  <a:cubicBezTo>
                    <a:pt x="381" y="589"/>
                    <a:pt x="416" y="513"/>
                    <a:pt x="388" y="451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1862861" y="4386142"/>
              <a:ext cx="12568" cy="18566"/>
            </a:xfrm>
            <a:custGeom>
              <a:avLst/>
              <a:gdLst/>
              <a:ahLst/>
              <a:cxnLst/>
              <a:rect l="l" t="t" r="r" b="b"/>
              <a:pathLst>
                <a:path w="417" h="616" extrusionOk="0">
                  <a:moveTo>
                    <a:pt x="229" y="0"/>
                  </a:moveTo>
                  <a:lnTo>
                    <a:pt x="0" y="69"/>
                  </a:lnTo>
                  <a:lnTo>
                    <a:pt x="160" y="520"/>
                  </a:lnTo>
                  <a:cubicBezTo>
                    <a:pt x="177" y="577"/>
                    <a:pt x="227" y="615"/>
                    <a:pt x="283" y="615"/>
                  </a:cubicBezTo>
                  <a:cubicBezTo>
                    <a:pt x="295" y="615"/>
                    <a:pt x="307" y="614"/>
                    <a:pt x="319" y="610"/>
                  </a:cubicBezTo>
                  <a:cubicBezTo>
                    <a:pt x="381" y="582"/>
                    <a:pt x="416" y="513"/>
                    <a:pt x="388" y="444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1880613" y="4380264"/>
              <a:ext cx="12568" cy="18717"/>
            </a:xfrm>
            <a:custGeom>
              <a:avLst/>
              <a:gdLst/>
              <a:ahLst/>
              <a:cxnLst/>
              <a:rect l="l" t="t" r="r" b="b"/>
              <a:pathLst>
                <a:path w="417" h="621" extrusionOk="0">
                  <a:moveTo>
                    <a:pt x="236" y="1"/>
                  </a:moveTo>
                  <a:lnTo>
                    <a:pt x="0" y="77"/>
                  </a:lnTo>
                  <a:lnTo>
                    <a:pt x="160" y="528"/>
                  </a:lnTo>
                  <a:cubicBezTo>
                    <a:pt x="178" y="582"/>
                    <a:pt x="233" y="620"/>
                    <a:pt x="292" y="620"/>
                  </a:cubicBezTo>
                  <a:cubicBezTo>
                    <a:pt x="301" y="620"/>
                    <a:pt x="310" y="620"/>
                    <a:pt x="319" y="618"/>
                  </a:cubicBezTo>
                  <a:cubicBezTo>
                    <a:pt x="388" y="590"/>
                    <a:pt x="416" y="514"/>
                    <a:pt x="388" y="451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1898577" y="4374628"/>
              <a:ext cx="12568" cy="18596"/>
            </a:xfrm>
            <a:custGeom>
              <a:avLst/>
              <a:gdLst/>
              <a:ahLst/>
              <a:cxnLst/>
              <a:rect l="l" t="t" r="r" b="b"/>
              <a:pathLst>
                <a:path w="417" h="617" extrusionOk="0">
                  <a:moveTo>
                    <a:pt x="229" y="1"/>
                  </a:moveTo>
                  <a:lnTo>
                    <a:pt x="0" y="70"/>
                  </a:lnTo>
                  <a:lnTo>
                    <a:pt x="153" y="521"/>
                  </a:lnTo>
                  <a:cubicBezTo>
                    <a:pt x="170" y="578"/>
                    <a:pt x="225" y="616"/>
                    <a:pt x="282" y="616"/>
                  </a:cubicBezTo>
                  <a:cubicBezTo>
                    <a:pt x="295" y="616"/>
                    <a:pt x="307" y="614"/>
                    <a:pt x="319" y="611"/>
                  </a:cubicBezTo>
                  <a:cubicBezTo>
                    <a:pt x="382" y="590"/>
                    <a:pt x="416" y="514"/>
                    <a:pt x="388" y="444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1963108" y="4449226"/>
              <a:ext cx="92379" cy="20073"/>
            </a:xfrm>
            <a:custGeom>
              <a:avLst/>
              <a:gdLst/>
              <a:ahLst/>
              <a:cxnLst/>
              <a:rect l="l" t="t" r="r" b="b"/>
              <a:pathLst>
                <a:path w="3065" h="666" extrusionOk="0">
                  <a:moveTo>
                    <a:pt x="1" y="0"/>
                  </a:moveTo>
                  <a:lnTo>
                    <a:pt x="1" y="665"/>
                  </a:lnTo>
                  <a:lnTo>
                    <a:pt x="3064" y="665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1680690" y="4449226"/>
              <a:ext cx="265533" cy="20073"/>
            </a:xfrm>
            <a:custGeom>
              <a:avLst/>
              <a:gdLst/>
              <a:ahLst/>
              <a:cxnLst/>
              <a:rect l="l" t="t" r="r" b="b"/>
              <a:pathLst>
                <a:path w="8810" h="666" extrusionOk="0">
                  <a:moveTo>
                    <a:pt x="1" y="0"/>
                  </a:moveTo>
                  <a:lnTo>
                    <a:pt x="1" y="665"/>
                  </a:lnTo>
                  <a:lnTo>
                    <a:pt x="8810" y="665"/>
                  </a:lnTo>
                  <a:lnTo>
                    <a:pt x="88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2061307" y="4358774"/>
              <a:ext cx="368311" cy="90480"/>
            </a:xfrm>
            <a:custGeom>
              <a:avLst/>
              <a:gdLst/>
              <a:ahLst/>
              <a:cxnLst/>
              <a:rect l="l" t="t" r="r" b="b"/>
              <a:pathLst>
                <a:path w="12220" h="3002" extrusionOk="0">
                  <a:moveTo>
                    <a:pt x="3500" y="0"/>
                  </a:moveTo>
                  <a:cubicBezTo>
                    <a:pt x="777" y="263"/>
                    <a:pt x="70" y="2738"/>
                    <a:pt x="0" y="3001"/>
                  </a:cubicBezTo>
                  <a:lnTo>
                    <a:pt x="12219" y="3001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2069656" y="4367123"/>
              <a:ext cx="355562" cy="82132"/>
            </a:xfrm>
            <a:custGeom>
              <a:avLst/>
              <a:gdLst/>
              <a:ahLst/>
              <a:cxnLst/>
              <a:rect l="l" t="t" r="r" b="b"/>
              <a:pathLst>
                <a:path w="11797" h="2725" extrusionOk="0">
                  <a:moveTo>
                    <a:pt x="3078" y="0"/>
                  </a:moveTo>
                  <a:cubicBezTo>
                    <a:pt x="957" y="375"/>
                    <a:pt x="105" y="2440"/>
                    <a:pt x="1" y="2724"/>
                  </a:cubicBezTo>
                  <a:lnTo>
                    <a:pt x="11797" y="2724"/>
                  </a:lnTo>
                  <a:lnTo>
                    <a:pt x="9801" y="2170"/>
                  </a:lnTo>
                  <a:cubicBezTo>
                    <a:pt x="9031" y="2391"/>
                    <a:pt x="8227" y="2495"/>
                    <a:pt x="7430" y="2495"/>
                  </a:cubicBezTo>
                  <a:cubicBezTo>
                    <a:pt x="4977" y="2495"/>
                    <a:pt x="2988" y="1567"/>
                    <a:pt x="2988" y="416"/>
                  </a:cubicBezTo>
                  <a:cubicBezTo>
                    <a:pt x="2988" y="271"/>
                    <a:pt x="3015" y="132"/>
                    <a:pt x="3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2290888" y="4403262"/>
              <a:ext cx="12357" cy="18687"/>
            </a:xfrm>
            <a:custGeom>
              <a:avLst/>
              <a:gdLst/>
              <a:ahLst/>
              <a:cxnLst/>
              <a:rect l="l" t="t" r="r" b="b"/>
              <a:pathLst>
                <a:path w="410" h="620" extrusionOk="0">
                  <a:moveTo>
                    <a:pt x="180" y="0"/>
                  </a:moveTo>
                  <a:lnTo>
                    <a:pt x="28" y="451"/>
                  </a:lnTo>
                  <a:cubicBezTo>
                    <a:pt x="0" y="513"/>
                    <a:pt x="28" y="589"/>
                    <a:pt x="90" y="617"/>
                  </a:cubicBezTo>
                  <a:cubicBezTo>
                    <a:pt x="99" y="619"/>
                    <a:pt x="108" y="620"/>
                    <a:pt x="117" y="620"/>
                  </a:cubicBezTo>
                  <a:cubicBezTo>
                    <a:pt x="178" y="620"/>
                    <a:pt x="238" y="580"/>
                    <a:pt x="250" y="520"/>
                  </a:cubicBezTo>
                  <a:lnTo>
                    <a:pt x="409" y="7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2273316" y="4397415"/>
              <a:ext cx="12357" cy="18687"/>
            </a:xfrm>
            <a:custGeom>
              <a:avLst/>
              <a:gdLst/>
              <a:ahLst/>
              <a:cxnLst/>
              <a:rect l="l" t="t" r="r" b="b"/>
              <a:pathLst>
                <a:path w="410" h="620" extrusionOk="0">
                  <a:moveTo>
                    <a:pt x="181" y="0"/>
                  </a:moveTo>
                  <a:lnTo>
                    <a:pt x="29" y="451"/>
                  </a:lnTo>
                  <a:cubicBezTo>
                    <a:pt x="1" y="513"/>
                    <a:pt x="29" y="589"/>
                    <a:pt x="98" y="617"/>
                  </a:cubicBezTo>
                  <a:cubicBezTo>
                    <a:pt x="107" y="619"/>
                    <a:pt x="116" y="620"/>
                    <a:pt x="125" y="620"/>
                  </a:cubicBezTo>
                  <a:cubicBezTo>
                    <a:pt x="184" y="620"/>
                    <a:pt x="238" y="580"/>
                    <a:pt x="250" y="520"/>
                  </a:cubicBezTo>
                  <a:lnTo>
                    <a:pt x="410" y="7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2255774" y="4391778"/>
              <a:ext cx="12357" cy="18687"/>
            </a:xfrm>
            <a:custGeom>
              <a:avLst/>
              <a:gdLst/>
              <a:ahLst/>
              <a:cxnLst/>
              <a:rect l="l" t="t" r="r" b="b"/>
              <a:pathLst>
                <a:path w="410" h="620" extrusionOk="0">
                  <a:moveTo>
                    <a:pt x="188" y="0"/>
                  </a:moveTo>
                  <a:lnTo>
                    <a:pt x="29" y="451"/>
                  </a:lnTo>
                  <a:cubicBezTo>
                    <a:pt x="1" y="513"/>
                    <a:pt x="29" y="589"/>
                    <a:pt x="98" y="617"/>
                  </a:cubicBezTo>
                  <a:cubicBezTo>
                    <a:pt x="107" y="619"/>
                    <a:pt x="116" y="620"/>
                    <a:pt x="125" y="620"/>
                  </a:cubicBezTo>
                  <a:cubicBezTo>
                    <a:pt x="184" y="620"/>
                    <a:pt x="239" y="581"/>
                    <a:pt x="257" y="527"/>
                  </a:cubicBezTo>
                  <a:lnTo>
                    <a:pt x="410" y="76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2238443" y="4386142"/>
              <a:ext cx="12357" cy="18566"/>
            </a:xfrm>
            <a:custGeom>
              <a:avLst/>
              <a:gdLst/>
              <a:ahLst/>
              <a:cxnLst/>
              <a:rect l="l" t="t" r="r" b="b"/>
              <a:pathLst>
                <a:path w="410" h="616" extrusionOk="0">
                  <a:moveTo>
                    <a:pt x="181" y="0"/>
                  </a:moveTo>
                  <a:lnTo>
                    <a:pt x="28" y="444"/>
                  </a:lnTo>
                  <a:cubicBezTo>
                    <a:pt x="1" y="513"/>
                    <a:pt x="28" y="582"/>
                    <a:pt x="98" y="610"/>
                  </a:cubicBezTo>
                  <a:cubicBezTo>
                    <a:pt x="109" y="614"/>
                    <a:pt x="120" y="615"/>
                    <a:pt x="131" y="615"/>
                  </a:cubicBezTo>
                  <a:cubicBezTo>
                    <a:pt x="185" y="615"/>
                    <a:pt x="239" y="577"/>
                    <a:pt x="250" y="520"/>
                  </a:cubicBezTo>
                  <a:lnTo>
                    <a:pt x="409" y="6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2220901" y="4380264"/>
              <a:ext cx="12357" cy="18717"/>
            </a:xfrm>
            <a:custGeom>
              <a:avLst/>
              <a:gdLst/>
              <a:ahLst/>
              <a:cxnLst/>
              <a:rect l="l" t="t" r="r" b="b"/>
              <a:pathLst>
                <a:path w="410" h="621" extrusionOk="0">
                  <a:moveTo>
                    <a:pt x="181" y="1"/>
                  </a:moveTo>
                  <a:lnTo>
                    <a:pt x="21" y="451"/>
                  </a:lnTo>
                  <a:cubicBezTo>
                    <a:pt x="0" y="514"/>
                    <a:pt x="28" y="590"/>
                    <a:pt x="90" y="618"/>
                  </a:cubicBezTo>
                  <a:cubicBezTo>
                    <a:pt x="100" y="620"/>
                    <a:pt x="109" y="620"/>
                    <a:pt x="117" y="620"/>
                  </a:cubicBezTo>
                  <a:cubicBezTo>
                    <a:pt x="177" y="620"/>
                    <a:pt x="232" y="582"/>
                    <a:pt x="250" y="528"/>
                  </a:cubicBezTo>
                  <a:lnTo>
                    <a:pt x="409" y="77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2203360" y="4374628"/>
              <a:ext cx="12357" cy="18596"/>
            </a:xfrm>
            <a:custGeom>
              <a:avLst/>
              <a:gdLst/>
              <a:ahLst/>
              <a:cxnLst/>
              <a:rect l="l" t="t" r="r" b="b"/>
              <a:pathLst>
                <a:path w="410" h="617" extrusionOk="0">
                  <a:moveTo>
                    <a:pt x="180" y="1"/>
                  </a:moveTo>
                  <a:lnTo>
                    <a:pt x="28" y="444"/>
                  </a:lnTo>
                  <a:cubicBezTo>
                    <a:pt x="0" y="514"/>
                    <a:pt x="28" y="583"/>
                    <a:pt x="97" y="611"/>
                  </a:cubicBezTo>
                  <a:cubicBezTo>
                    <a:pt x="108" y="614"/>
                    <a:pt x="120" y="616"/>
                    <a:pt x="131" y="616"/>
                  </a:cubicBezTo>
                  <a:cubicBezTo>
                    <a:pt x="184" y="616"/>
                    <a:pt x="238" y="578"/>
                    <a:pt x="250" y="521"/>
                  </a:cubicBezTo>
                  <a:lnTo>
                    <a:pt x="409" y="7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2061307" y="4449226"/>
              <a:ext cx="90902" cy="20073"/>
            </a:xfrm>
            <a:custGeom>
              <a:avLst/>
              <a:gdLst/>
              <a:ahLst/>
              <a:cxnLst/>
              <a:rect l="l" t="t" r="r" b="b"/>
              <a:pathLst>
                <a:path w="3016" h="666" extrusionOk="0">
                  <a:moveTo>
                    <a:pt x="0" y="0"/>
                  </a:moveTo>
                  <a:lnTo>
                    <a:pt x="0" y="665"/>
                  </a:lnTo>
                  <a:lnTo>
                    <a:pt x="3015" y="665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2168668" y="4449226"/>
              <a:ext cx="260952" cy="20073"/>
            </a:xfrm>
            <a:custGeom>
              <a:avLst/>
              <a:gdLst/>
              <a:ahLst/>
              <a:cxnLst/>
              <a:rect l="l" t="t" r="r" b="b"/>
              <a:pathLst>
                <a:path w="8658" h="666" extrusionOk="0">
                  <a:moveTo>
                    <a:pt x="1" y="0"/>
                  </a:moveTo>
                  <a:lnTo>
                    <a:pt x="1" y="665"/>
                  </a:lnTo>
                  <a:lnTo>
                    <a:pt x="8657" y="665"/>
                  </a:lnTo>
                  <a:lnTo>
                    <a:pt x="8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8" name="Google Shape;3068;p50"/>
            <p:cNvSpPr/>
            <p:nvPr/>
          </p:nvSpPr>
          <p:spPr>
            <a:xfrm>
              <a:off x="1772197" y="1138003"/>
              <a:ext cx="545444" cy="1299968"/>
            </a:xfrm>
            <a:custGeom>
              <a:avLst/>
              <a:gdLst/>
              <a:ahLst/>
              <a:cxnLst/>
              <a:rect l="l" t="t" r="r" b="b"/>
              <a:pathLst>
                <a:path w="18097" h="43131" extrusionOk="0">
                  <a:moveTo>
                    <a:pt x="9426" y="0"/>
                  </a:moveTo>
                  <a:lnTo>
                    <a:pt x="0" y="2392"/>
                  </a:lnTo>
                  <a:lnTo>
                    <a:pt x="0" y="11277"/>
                  </a:lnTo>
                  <a:lnTo>
                    <a:pt x="2897" y="29172"/>
                  </a:lnTo>
                  <a:lnTo>
                    <a:pt x="2253" y="32928"/>
                  </a:lnTo>
                  <a:lnTo>
                    <a:pt x="1553" y="33379"/>
                  </a:lnTo>
                  <a:lnTo>
                    <a:pt x="770" y="41917"/>
                  </a:lnTo>
                  <a:cubicBezTo>
                    <a:pt x="4464" y="42701"/>
                    <a:pt x="7257" y="43054"/>
                    <a:pt x="9433" y="43130"/>
                  </a:cubicBezTo>
                  <a:cubicBezTo>
                    <a:pt x="11602" y="43054"/>
                    <a:pt x="14395" y="42701"/>
                    <a:pt x="18096" y="41917"/>
                  </a:cubicBezTo>
                  <a:lnTo>
                    <a:pt x="17805" y="38778"/>
                  </a:lnTo>
                  <a:cubicBezTo>
                    <a:pt x="16530" y="39727"/>
                    <a:pt x="15144" y="40247"/>
                    <a:pt x="13695" y="40247"/>
                  </a:cubicBezTo>
                  <a:cubicBezTo>
                    <a:pt x="7596" y="40247"/>
                    <a:pt x="2655" y="31043"/>
                    <a:pt x="2655" y="19691"/>
                  </a:cubicBezTo>
                  <a:cubicBezTo>
                    <a:pt x="2655" y="10618"/>
                    <a:pt x="5815" y="2918"/>
                    <a:pt x="10195" y="194"/>
                  </a:cubicBezTo>
                  <a:lnTo>
                    <a:pt x="9426" y="0"/>
                  </a:ln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69" name="Google Shape;3069;p50"/>
            <p:cNvSpPr/>
            <p:nvPr/>
          </p:nvSpPr>
          <p:spPr>
            <a:xfrm>
              <a:off x="1979836" y="1011834"/>
              <a:ext cx="127462" cy="202933"/>
            </a:xfrm>
            <a:custGeom>
              <a:avLst/>
              <a:gdLst/>
              <a:ahLst/>
              <a:cxnLst/>
              <a:rect l="l" t="t" r="r" b="b"/>
              <a:pathLst>
                <a:path w="4229" h="6733" extrusionOk="0">
                  <a:moveTo>
                    <a:pt x="77" y="0"/>
                  </a:moveTo>
                  <a:lnTo>
                    <a:pt x="0" y="5663"/>
                  </a:lnTo>
                  <a:cubicBezTo>
                    <a:pt x="0" y="5663"/>
                    <a:pt x="987" y="6732"/>
                    <a:pt x="2261" y="6732"/>
                  </a:cubicBezTo>
                  <a:cubicBezTo>
                    <a:pt x="2870" y="6732"/>
                    <a:pt x="3544" y="6488"/>
                    <a:pt x="4207" y="5767"/>
                  </a:cubicBezTo>
                  <a:cubicBezTo>
                    <a:pt x="4207" y="5767"/>
                    <a:pt x="3708" y="1705"/>
                    <a:pt x="4228" y="7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0" name="Google Shape;3070;p50"/>
            <p:cNvSpPr/>
            <p:nvPr/>
          </p:nvSpPr>
          <p:spPr>
            <a:xfrm>
              <a:off x="1979836" y="1017260"/>
              <a:ext cx="125141" cy="197025"/>
            </a:xfrm>
            <a:custGeom>
              <a:avLst/>
              <a:gdLst/>
              <a:ahLst/>
              <a:cxnLst/>
              <a:rect l="l" t="t" r="r" b="b"/>
              <a:pathLst>
                <a:path w="4152" h="6537" extrusionOk="0">
                  <a:moveTo>
                    <a:pt x="90" y="0"/>
                  </a:moveTo>
                  <a:lnTo>
                    <a:pt x="0" y="5600"/>
                  </a:lnTo>
                  <a:cubicBezTo>
                    <a:pt x="0" y="5600"/>
                    <a:pt x="756" y="6349"/>
                    <a:pt x="1802" y="6536"/>
                  </a:cubicBezTo>
                  <a:cubicBezTo>
                    <a:pt x="1380" y="6023"/>
                    <a:pt x="1102" y="5185"/>
                    <a:pt x="1102" y="4228"/>
                  </a:cubicBezTo>
                  <a:cubicBezTo>
                    <a:pt x="1102" y="2676"/>
                    <a:pt x="1844" y="1421"/>
                    <a:pt x="2759" y="1421"/>
                  </a:cubicBezTo>
                  <a:cubicBezTo>
                    <a:pt x="3251" y="1421"/>
                    <a:pt x="3687" y="1789"/>
                    <a:pt x="3992" y="2364"/>
                  </a:cubicBezTo>
                  <a:cubicBezTo>
                    <a:pt x="4006" y="1657"/>
                    <a:pt x="3992" y="721"/>
                    <a:pt x="4152" y="257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1" name="Google Shape;3071;p50"/>
            <p:cNvSpPr/>
            <p:nvPr/>
          </p:nvSpPr>
          <p:spPr>
            <a:xfrm>
              <a:off x="1869944" y="756362"/>
              <a:ext cx="43703" cy="106665"/>
            </a:xfrm>
            <a:custGeom>
              <a:avLst/>
              <a:gdLst/>
              <a:ahLst/>
              <a:cxnLst/>
              <a:rect l="l" t="t" r="r" b="b"/>
              <a:pathLst>
                <a:path w="1450" h="3539" extrusionOk="0">
                  <a:moveTo>
                    <a:pt x="992" y="0"/>
                  </a:moveTo>
                  <a:lnTo>
                    <a:pt x="833" y="21"/>
                  </a:lnTo>
                  <a:cubicBezTo>
                    <a:pt x="354" y="83"/>
                    <a:pt x="1" y="395"/>
                    <a:pt x="42" y="714"/>
                  </a:cubicBezTo>
                  <a:lnTo>
                    <a:pt x="347" y="3056"/>
                  </a:lnTo>
                  <a:cubicBezTo>
                    <a:pt x="384" y="3343"/>
                    <a:pt x="716" y="3539"/>
                    <a:pt x="1122" y="3539"/>
                  </a:cubicBezTo>
                  <a:cubicBezTo>
                    <a:pt x="1177" y="3539"/>
                    <a:pt x="1233" y="3535"/>
                    <a:pt x="1290" y="3528"/>
                  </a:cubicBezTo>
                  <a:lnTo>
                    <a:pt x="1449" y="3507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2" name="Google Shape;3072;p50"/>
            <p:cNvSpPr/>
            <p:nvPr/>
          </p:nvSpPr>
          <p:spPr>
            <a:xfrm>
              <a:off x="2177017" y="756362"/>
              <a:ext cx="43914" cy="106665"/>
            </a:xfrm>
            <a:custGeom>
              <a:avLst/>
              <a:gdLst/>
              <a:ahLst/>
              <a:cxnLst/>
              <a:rect l="l" t="t" r="r" b="b"/>
              <a:pathLst>
                <a:path w="1457" h="3539" extrusionOk="0">
                  <a:moveTo>
                    <a:pt x="458" y="0"/>
                  </a:moveTo>
                  <a:lnTo>
                    <a:pt x="1" y="3507"/>
                  </a:lnTo>
                  <a:lnTo>
                    <a:pt x="167" y="3528"/>
                  </a:lnTo>
                  <a:cubicBezTo>
                    <a:pt x="224" y="3535"/>
                    <a:pt x="281" y="3539"/>
                    <a:pt x="335" y="3539"/>
                  </a:cubicBezTo>
                  <a:cubicBezTo>
                    <a:pt x="739" y="3539"/>
                    <a:pt x="1066" y="3343"/>
                    <a:pt x="1103" y="3056"/>
                  </a:cubicBezTo>
                  <a:lnTo>
                    <a:pt x="1415" y="714"/>
                  </a:lnTo>
                  <a:cubicBezTo>
                    <a:pt x="1456" y="395"/>
                    <a:pt x="1103" y="83"/>
                    <a:pt x="625" y="21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3" name="Google Shape;3073;p50"/>
            <p:cNvSpPr/>
            <p:nvPr/>
          </p:nvSpPr>
          <p:spPr>
            <a:xfrm>
              <a:off x="1880824" y="539500"/>
              <a:ext cx="325482" cy="513284"/>
            </a:xfrm>
            <a:custGeom>
              <a:avLst/>
              <a:gdLst/>
              <a:ahLst/>
              <a:cxnLst/>
              <a:rect l="l" t="t" r="r" b="b"/>
              <a:pathLst>
                <a:path w="10799" h="17030" extrusionOk="0">
                  <a:moveTo>
                    <a:pt x="5399" y="1"/>
                  </a:moveTo>
                  <a:cubicBezTo>
                    <a:pt x="2419" y="1"/>
                    <a:pt x="0" y="1907"/>
                    <a:pt x="0" y="4270"/>
                  </a:cubicBezTo>
                  <a:cubicBezTo>
                    <a:pt x="0" y="4513"/>
                    <a:pt x="28" y="4748"/>
                    <a:pt x="76" y="4991"/>
                  </a:cubicBezTo>
                  <a:lnTo>
                    <a:pt x="0" y="5137"/>
                  </a:lnTo>
                  <a:lnTo>
                    <a:pt x="1144" y="11575"/>
                  </a:lnTo>
                  <a:cubicBezTo>
                    <a:pt x="1144" y="11575"/>
                    <a:pt x="1296" y="12268"/>
                    <a:pt x="1975" y="13024"/>
                  </a:cubicBezTo>
                  <a:cubicBezTo>
                    <a:pt x="2100" y="14465"/>
                    <a:pt x="2814" y="15699"/>
                    <a:pt x="3819" y="16350"/>
                  </a:cubicBezTo>
                  <a:cubicBezTo>
                    <a:pt x="4290" y="16690"/>
                    <a:pt x="4831" y="16919"/>
                    <a:pt x="5399" y="17030"/>
                  </a:cubicBezTo>
                  <a:cubicBezTo>
                    <a:pt x="5753" y="16960"/>
                    <a:pt x="6099" y="16843"/>
                    <a:pt x="6425" y="16683"/>
                  </a:cubicBezTo>
                  <a:cubicBezTo>
                    <a:pt x="7818" y="16191"/>
                    <a:pt x="8851" y="14687"/>
                    <a:pt x="8955" y="12864"/>
                  </a:cubicBezTo>
                  <a:cubicBezTo>
                    <a:pt x="9516" y="12171"/>
                    <a:pt x="9648" y="11575"/>
                    <a:pt x="9648" y="11575"/>
                  </a:cubicBezTo>
                  <a:lnTo>
                    <a:pt x="10791" y="5137"/>
                  </a:lnTo>
                  <a:lnTo>
                    <a:pt x="10715" y="4991"/>
                  </a:lnTo>
                  <a:cubicBezTo>
                    <a:pt x="10764" y="4755"/>
                    <a:pt x="10791" y="4513"/>
                    <a:pt x="10798" y="4270"/>
                  </a:cubicBezTo>
                  <a:cubicBezTo>
                    <a:pt x="10798" y="1914"/>
                    <a:pt x="8379" y="1"/>
                    <a:pt x="5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4" name="Google Shape;3074;p50"/>
            <p:cNvSpPr/>
            <p:nvPr/>
          </p:nvSpPr>
          <p:spPr>
            <a:xfrm>
              <a:off x="2016819" y="933167"/>
              <a:ext cx="67272" cy="17692"/>
            </a:xfrm>
            <a:custGeom>
              <a:avLst/>
              <a:gdLst/>
              <a:ahLst/>
              <a:cxnLst/>
              <a:rect l="l" t="t" r="r" b="b"/>
              <a:pathLst>
                <a:path w="2232" h="587" extrusionOk="0">
                  <a:moveTo>
                    <a:pt x="566" y="1"/>
                  </a:moveTo>
                  <a:cubicBezTo>
                    <a:pt x="385" y="1"/>
                    <a:pt x="195" y="20"/>
                    <a:pt x="0" y="67"/>
                  </a:cubicBezTo>
                  <a:lnTo>
                    <a:pt x="215" y="586"/>
                  </a:lnTo>
                  <a:cubicBezTo>
                    <a:pt x="215" y="586"/>
                    <a:pt x="746" y="370"/>
                    <a:pt x="1368" y="370"/>
                  </a:cubicBezTo>
                  <a:cubicBezTo>
                    <a:pt x="1651" y="370"/>
                    <a:pt x="1952" y="415"/>
                    <a:pt x="2232" y="545"/>
                  </a:cubicBezTo>
                  <a:cubicBezTo>
                    <a:pt x="2232" y="545"/>
                    <a:pt x="1521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5" name="Google Shape;3075;p50"/>
            <p:cNvSpPr/>
            <p:nvPr/>
          </p:nvSpPr>
          <p:spPr>
            <a:xfrm>
              <a:off x="1937851" y="741503"/>
              <a:ext cx="75651" cy="34179"/>
            </a:xfrm>
            <a:custGeom>
              <a:avLst/>
              <a:gdLst/>
              <a:ahLst/>
              <a:cxnLst/>
              <a:rect l="l" t="t" r="r" b="b"/>
              <a:pathLst>
                <a:path w="2510" h="1134" extrusionOk="0">
                  <a:moveTo>
                    <a:pt x="1754" y="1"/>
                  </a:moveTo>
                  <a:cubicBezTo>
                    <a:pt x="1705" y="1"/>
                    <a:pt x="1657" y="8"/>
                    <a:pt x="1615" y="15"/>
                  </a:cubicBezTo>
                  <a:cubicBezTo>
                    <a:pt x="381" y="188"/>
                    <a:pt x="0" y="860"/>
                    <a:pt x="0" y="860"/>
                  </a:cubicBezTo>
                  <a:cubicBezTo>
                    <a:pt x="354" y="542"/>
                    <a:pt x="790" y="347"/>
                    <a:pt x="1255" y="299"/>
                  </a:cubicBezTo>
                  <a:lnTo>
                    <a:pt x="1255" y="299"/>
                  </a:lnTo>
                  <a:cubicBezTo>
                    <a:pt x="1206" y="375"/>
                    <a:pt x="1185" y="472"/>
                    <a:pt x="1185" y="569"/>
                  </a:cubicBezTo>
                  <a:cubicBezTo>
                    <a:pt x="1185" y="907"/>
                    <a:pt x="1464" y="1133"/>
                    <a:pt x="1754" y="1133"/>
                  </a:cubicBezTo>
                  <a:cubicBezTo>
                    <a:pt x="1893" y="1133"/>
                    <a:pt x="2034" y="1081"/>
                    <a:pt x="2149" y="964"/>
                  </a:cubicBezTo>
                  <a:cubicBezTo>
                    <a:pt x="2509" y="611"/>
                    <a:pt x="2253" y="1"/>
                    <a:pt x="1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6" name="Google Shape;3076;p50"/>
            <p:cNvSpPr/>
            <p:nvPr/>
          </p:nvSpPr>
          <p:spPr>
            <a:xfrm>
              <a:off x="2084063" y="743191"/>
              <a:ext cx="76284" cy="34239"/>
            </a:xfrm>
            <a:custGeom>
              <a:avLst/>
              <a:gdLst/>
              <a:ahLst/>
              <a:cxnLst/>
              <a:rect l="l" t="t" r="r" b="b"/>
              <a:pathLst>
                <a:path w="2531" h="1136" extrusionOk="0">
                  <a:moveTo>
                    <a:pt x="784" y="0"/>
                  </a:moveTo>
                  <a:cubicBezTo>
                    <a:pt x="209" y="0"/>
                    <a:pt x="1" y="756"/>
                    <a:pt x="500" y="1054"/>
                  </a:cubicBezTo>
                  <a:cubicBezTo>
                    <a:pt x="595" y="1110"/>
                    <a:pt x="693" y="1135"/>
                    <a:pt x="787" y="1135"/>
                  </a:cubicBezTo>
                  <a:cubicBezTo>
                    <a:pt x="1180" y="1135"/>
                    <a:pt x="1507" y="701"/>
                    <a:pt x="1283" y="298"/>
                  </a:cubicBezTo>
                  <a:lnTo>
                    <a:pt x="1283" y="298"/>
                  </a:lnTo>
                  <a:cubicBezTo>
                    <a:pt x="1747" y="347"/>
                    <a:pt x="2184" y="541"/>
                    <a:pt x="2530" y="860"/>
                  </a:cubicBezTo>
                  <a:cubicBezTo>
                    <a:pt x="2530" y="860"/>
                    <a:pt x="2156" y="188"/>
                    <a:pt x="923" y="14"/>
                  </a:cubicBezTo>
                  <a:cubicBezTo>
                    <a:pt x="874" y="7"/>
                    <a:pt x="832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7" name="Google Shape;3077;p50"/>
            <p:cNvSpPr/>
            <p:nvPr/>
          </p:nvSpPr>
          <p:spPr>
            <a:xfrm>
              <a:off x="1880824" y="542846"/>
              <a:ext cx="171949" cy="510150"/>
            </a:xfrm>
            <a:custGeom>
              <a:avLst/>
              <a:gdLst/>
              <a:ahLst/>
              <a:cxnLst/>
              <a:rect l="l" t="t" r="r" b="b"/>
              <a:pathLst>
                <a:path w="5705" h="16926" extrusionOk="0">
                  <a:moveTo>
                    <a:pt x="4173" y="1"/>
                  </a:moveTo>
                  <a:lnTo>
                    <a:pt x="4173" y="1"/>
                  </a:lnTo>
                  <a:cubicBezTo>
                    <a:pt x="1781" y="444"/>
                    <a:pt x="0" y="2135"/>
                    <a:pt x="0" y="4159"/>
                  </a:cubicBezTo>
                  <a:cubicBezTo>
                    <a:pt x="0" y="4402"/>
                    <a:pt x="28" y="4644"/>
                    <a:pt x="76" y="4880"/>
                  </a:cubicBezTo>
                  <a:lnTo>
                    <a:pt x="0" y="5026"/>
                  </a:lnTo>
                  <a:lnTo>
                    <a:pt x="1144" y="11464"/>
                  </a:lnTo>
                  <a:cubicBezTo>
                    <a:pt x="1144" y="11464"/>
                    <a:pt x="1296" y="12157"/>
                    <a:pt x="1975" y="12913"/>
                  </a:cubicBezTo>
                  <a:cubicBezTo>
                    <a:pt x="2100" y="14361"/>
                    <a:pt x="2814" y="15588"/>
                    <a:pt x="3819" y="16239"/>
                  </a:cubicBezTo>
                  <a:cubicBezTo>
                    <a:pt x="4290" y="16579"/>
                    <a:pt x="4831" y="16815"/>
                    <a:pt x="5399" y="16926"/>
                  </a:cubicBezTo>
                  <a:cubicBezTo>
                    <a:pt x="5503" y="16905"/>
                    <a:pt x="5607" y="16877"/>
                    <a:pt x="5704" y="16849"/>
                  </a:cubicBezTo>
                  <a:cubicBezTo>
                    <a:pt x="3348" y="16288"/>
                    <a:pt x="1518" y="12538"/>
                    <a:pt x="1518" y="7992"/>
                  </a:cubicBezTo>
                  <a:cubicBezTo>
                    <a:pt x="1518" y="4492"/>
                    <a:pt x="2599" y="1470"/>
                    <a:pt x="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8" name="Google Shape;3078;p50"/>
            <p:cNvSpPr/>
            <p:nvPr/>
          </p:nvSpPr>
          <p:spPr>
            <a:xfrm>
              <a:off x="2039575" y="591945"/>
              <a:ext cx="171949" cy="459816"/>
            </a:xfrm>
            <a:custGeom>
              <a:avLst/>
              <a:gdLst/>
              <a:ahLst/>
              <a:cxnLst/>
              <a:rect l="l" t="t" r="r" b="b"/>
              <a:pathLst>
                <a:path w="5705" h="15256" extrusionOk="0">
                  <a:moveTo>
                    <a:pt x="4686" y="1"/>
                  </a:moveTo>
                  <a:cubicBezTo>
                    <a:pt x="5005" y="1581"/>
                    <a:pt x="5074" y="3584"/>
                    <a:pt x="4804" y="5725"/>
                  </a:cubicBezTo>
                  <a:cubicBezTo>
                    <a:pt x="4616" y="7299"/>
                    <a:pt x="4242" y="8844"/>
                    <a:pt x="3681" y="10327"/>
                  </a:cubicBezTo>
                  <a:cubicBezTo>
                    <a:pt x="2981" y="12926"/>
                    <a:pt x="1615" y="14798"/>
                    <a:pt x="1" y="15179"/>
                  </a:cubicBezTo>
                  <a:cubicBezTo>
                    <a:pt x="98" y="15207"/>
                    <a:pt x="202" y="15234"/>
                    <a:pt x="306" y="15255"/>
                  </a:cubicBezTo>
                  <a:cubicBezTo>
                    <a:pt x="874" y="15144"/>
                    <a:pt x="1414" y="14908"/>
                    <a:pt x="1886" y="14576"/>
                  </a:cubicBezTo>
                  <a:cubicBezTo>
                    <a:pt x="2891" y="13917"/>
                    <a:pt x="3605" y="12691"/>
                    <a:pt x="3729" y="11249"/>
                  </a:cubicBezTo>
                  <a:cubicBezTo>
                    <a:pt x="4408" y="10494"/>
                    <a:pt x="4561" y="9801"/>
                    <a:pt x="4561" y="9801"/>
                  </a:cubicBezTo>
                  <a:lnTo>
                    <a:pt x="5705" y="3362"/>
                  </a:lnTo>
                  <a:lnTo>
                    <a:pt x="5628" y="3209"/>
                  </a:lnTo>
                  <a:cubicBezTo>
                    <a:pt x="5677" y="2974"/>
                    <a:pt x="5705" y="2731"/>
                    <a:pt x="5705" y="2489"/>
                  </a:cubicBezTo>
                  <a:cubicBezTo>
                    <a:pt x="5705" y="1560"/>
                    <a:pt x="5323" y="701"/>
                    <a:pt x="4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79" name="Google Shape;3079;p50"/>
            <p:cNvSpPr/>
            <p:nvPr/>
          </p:nvSpPr>
          <p:spPr>
            <a:xfrm>
              <a:off x="1942010" y="693459"/>
              <a:ext cx="61455" cy="30743"/>
            </a:xfrm>
            <a:custGeom>
              <a:avLst/>
              <a:gdLst/>
              <a:ahLst/>
              <a:cxnLst/>
              <a:rect l="l" t="t" r="r" b="b"/>
              <a:pathLst>
                <a:path w="2039" h="1020" extrusionOk="0">
                  <a:moveTo>
                    <a:pt x="1838" y="1"/>
                  </a:moveTo>
                  <a:lnTo>
                    <a:pt x="1" y="839"/>
                  </a:lnTo>
                  <a:lnTo>
                    <a:pt x="1" y="1020"/>
                  </a:lnTo>
                  <a:lnTo>
                    <a:pt x="2039" y="632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0" name="Google Shape;3080;p50"/>
            <p:cNvSpPr/>
            <p:nvPr/>
          </p:nvSpPr>
          <p:spPr>
            <a:xfrm>
              <a:off x="2084063" y="693459"/>
              <a:ext cx="61666" cy="30743"/>
            </a:xfrm>
            <a:custGeom>
              <a:avLst/>
              <a:gdLst/>
              <a:ahLst/>
              <a:cxnLst/>
              <a:rect l="l" t="t" r="r" b="b"/>
              <a:pathLst>
                <a:path w="2046" h="1020" extrusionOk="0">
                  <a:moveTo>
                    <a:pt x="202" y="1"/>
                  </a:moveTo>
                  <a:lnTo>
                    <a:pt x="1" y="632"/>
                  </a:lnTo>
                  <a:lnTo>
                    <a:pt x="2045" y="1020"/>
                  </a:lnTo>
                  <a:lnTo>
                    <a:pt x="2045" y="839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1" name="Google Shape;3081;p50"/>
            <p:cNvSpPr/>
            <p:nvPr/>
          </p:nvSpPr>
          <p:spPr>
            <a:xfrm>
              <a:off x="2005938" y="775592"/>
              <a:ext cx="68358" cy="109740"/>
            </a:xfrm>
            <a:custGeom>
              <a:avLst/>
              <a:gdLst/>
              <a:ahLst/>
              <a:cxnLst/>
              <a:rect l="l" t="t" r="r" b="b"/>
              <a:pathLst>
                <a:path w="2268" h="3641" extrusionOk="0">
                  <a:moveTo>
                    <a:pt x="1810" y="187"/>
                  </a:moveTo>
                  <a:cubicBezTo>
                    <a:pt x="1810" y="187"/>
                    <a:pt x="1810" y="187"/>
                    <a:pt x="1810" y="187"/>
                  </a:cubicBezTo>
                  <a:lnTo>
                    <a:pt x="1810" y="187"/>
                  </a:lnTo>
                  <a:cubicBezTo>
                    <a:pt x="1810" y="187"/>
                    <a:pt x="1810" y="187"/>
                    <a:pt x="1810" y="187"/>
                  </a:cubicBezTo>
                  <a:close/>
                  <a:moveTo>
                    <a:pt x="1149" y="1"/>
                  </a:moveTo>
                  <a:cubicBezTo>
                    <a:pt x="955" y="1"/>
                    <a:pt x="751" y="59"/>
                    <a:pt x="583" y="242"/>
                  </a:cubicBezTo>
                  <a:cubicBezTo>
                    <a:pt x="583" y="242"/>
                    <a:pt x="354" y="2779"/>
                    <a:pt x="1" y="3271"/>
                  </a:cubicBezTo>
                  <a:cubicBezTo>
                    <a:pt x="1" y="3271"/>
                    <a:pt x="524" y="3641"/>
                    <a:pt x="1196" y="3641"/>
                  </a:cubicBezTo>
                  <a:cubicBezTo>
                    <a:pt x="1532" y="3641"/>
                    <a:pt x="1904" y="3548"/>
                    <a:pt x="2267" y="3271"/>
                  </a:cubicBezTo>
                  <a:cubicBezTo>
                    <a:pt x="2267" y="3271"/>
                    <a:pt x="1796" y="1275"/>
                    <a:pt x="1810" y="187"/>
                  </a:cubicBezTo>
                  <a:lnTo>
                    <a:pt x="1810" y="187"/>
                  </a:lnTo>
                  <a:cubicBezTo>
                    <a:pt x="1810" y="187"/>
                    <a:pt x="1810" y="187"/>
                    <a:pt x="1809" y="187"/>
                  </a:cubicBezTo>
                  <a:cubicBezTo>
                    <a:pt x="1802" y="187"/>
                    <a:pt x="1493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2" name="Google Shape;3082;p50"/>
            <p:cNvSpPr/>
            <p:nvPr/>
          </p:nvSpPr>
          <p:spPr>
            <a:xfrm>
              <a:off x="1830881" y="544865"/>
              <a:ext cx="141869" cy="259355"/>
            </a:xfrm>
            <a:custGeom>
              <a:avLst/>
              <a:gdLst/>
              <a:ahLst/>
              <a:cxnLst/>
              <a:rect l="l" t="t" r="r" b="b"/>
              <a:pathLst>
                <a:path w="4707" h="8605" extrusionOk="0">
                  <a:moveTo>
                    <a:pt x="4302" y="0"/>
                  </a:moveTo>
                  <a:cubicBezTo>
                    <a:pt x="4100" y="0"/>
                    <a:pt x="3797" y="63"/>
                    <a:pt x="3341" y="253"/>
                  </a:cubicBezTo>
                  <a:cubicBezTo>
                    <a:pt x="3341" y="253"/>
                    <a:pt x="3285" y="237"/>
                    <a:pt x="3191" y="237"/>
                  </a:cubicBezTo>
                  <a:cubicBezTo>
                    <a:pt x="2869" y="237"/>
                    <a:pt x="2101" y="415"/>
                    <a:pt x="1560" y="1978"/>
                  </a:cubicBezTo>
                  <a:cubicBezTo>
                    <a:pt x="1560" y="1978"/>
                    <a:pt x="1" y="3039"/>
                    <a:pt x="1027" y="5104"/>
                  </a:cubicBezTo>
                  <a:cubicBezTo>
                    <a:pt x="1027" y="5104"/>
                    <a:pt x="701" y="6130"/>
                    <a:pt x="1657" y="7197"/>
                  </a:cubicBezTo>
                  <a:lnTo>
                    <a:pt x="2302" y="8604"/>
                  </a:lnTo>
                  <a:lnTo>
                    <a:pt x="2537" y="8396"/>
                  </a:lnTo>
                  <a:cubicBezTo>
                    <a:pt x="2537" y="8396"/>
                    <a:pt x="1616" y="1514"/>
                    <a:pt x="4707" y="253"/>
                  </a:cubicBezTo>
                  <a:cubicBezTo>
                    <a:pt x="4707" y="253"/>
                    <a:pt x="4707" y="0"/>
                    <a:pt x="4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3" name="Google Shape;3083;p50"/>
            <p:cNvSpPr/>
            <p:nvPr/>
          </p:nvSpPr>
          <p:spPr>
            <a:xfrm>
              <a:off x="2116464" y="544865"/>
              <a:ext cx="141839" cy="259144"/>
            </a:xfrm>
            <a:custGeom>
              <a:avLst/>
              <a:gdLst/>
              <a:ahLst/>
              <a:cxnLst/>
              <a:rect l="l" t="t" r="r" b="b"/>
              <a:pathLst>
                <a:path w="4706" h="8598" extrusionOk="0">
                  <a:moveTo>
                    <a:pt x="424" y="0"/>
                  </a:moveTo>
                  <a:cubicBezTo>
                    <a:pt x="0" y="0"/>
                    <a:pt x="0" y="273"/>
                    <a:pt x="0" y="273"/>
                  </a:cubicBezTo>
                  <a:cubicBezTo>
                    <a:pt x="3091" y="1542"/>
                    <a:pt x="2169" y="8396"/>
                    <a:pt x="2169" y="8396"/>
                  </a:cubicBezTo>
                  <a:lnTo>
                    <a:pt x="2405" y="8597"/>
                  </a:lnTo>
                  <a:lnTo>
                    <a:pt x="3050" y="7197"/>
                  </a:lnTo>
                  <a:cubicBezTo>
                    <a:pt x="4006" y="6130"/>
                    <a:pt x="3680" y="5104"/>
                    <a:pt x="3680" y="5104"/>
                  </a:cubicBezTo>
                  <a:cubicBezTo>
                    <a:pt x="4706" y="3032"/>
                    <a:pt x="3147" y="1978"/>
                    <a:pt x="3147" y="1978"/>
                  </a:cubicBezTo>
                  <a:cubicBezTo>
                    <a:pt x="2603" y="407"/>
                    <a:pt x="1829" y="231"/>
                    <a:pt x="1511" y="231"/>
                  </a:cubicBezTo>
                  <a:cubicBezTo>
                    <a:pt x="1419" y="231"/>
                    <a:pt x="1365" y="246"/>
                    <a:pt x="1365" y="246"/>
                  </a:cubicBezTo>
                  <a:cubicBezTo>
                    <a:pt x="925" y="62"/>
                    <a:pt x="626" y="0"/>
                    <a:pt x="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4" name="Google Shape;3084;p50"/>
            <p:cNvSpPr/>
            <p:nvPr/>
          </p:nvSpPr>
          <p:spPr>
            <a:xfrm>
              <a:off x="1871842" y="551556"/>
              <a:ext cx="100909" cy="159501"/>
            </a:xfrm>
            <a:custGeom>
              <a:avLst/>
              <a:gdLst/>
              <a:ahLst/>
              <a:cxnLst/>
              <a:rect l="l" t="t" r="r" b="b"/>
              <a:pathLst>
                <a:path w="3348" h="5292" extrusionOk="0">
                  <a:moveTo>
                    <a:pt x="2961" y="1"/>
                  </a:moveTo>
                  <a:cubicBezTo>
                    <a:pt x="1639" y="1"/>
                    <a:pt x="446" y="1047"/>
                    <a:pt x="187" y="2519"/>
                  </a:cubicBezTo>
                  <a:cubicBezTo>
                    <a:pt x="0" y="3600"/>
                    <a:pt x="361" y="4640"/>
                    <a:pt x="1061" y="5291"/>
                  </a:cubicBezTo>
                  <a:cubicBezTo>
                    <a:pt x="1137" y="3253"/>
                    <a:pt x="1608" y="751"/>
                    <a:pt x="3348" y="38"/>
                  </a:cubicBezTo>
                  <a:lnTo>
                    <a:pt x="3348" y="31"/>
                  </a:lnTo>
                  <a:cubicBezTo>
                    <a:pt x="3218" y="10"/>
                    <a:pt x="3089" y="1"/>
                    <a:pt x="2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5" name="Google Shape;3085;p50"/>
            <p:cNvSpPr/>
            <p:nvPr/>
          </p:nvSpPr>
          <p:spPr>
            <a:xfrm>
              <a:off x="2116464" y="552400"/>
              <a:ext cx="100909" cy="159471"/>
            </a:xfrm>
            <a:custGeom>
              <a:avLst/>
              <a:gdLst/>
              <a:ahLst/>
              <a:cxnLst/>
              <a:rect l="l" t="t" r="r" b="b"/>
              <a:pathLst>
                <a:path w="3348" h="5291" extrusionOk="0">
                  <a:moveTo>
                    <a:pt x="386" y="0"/>
                  </a:moveTo>
                  <a:cubicBezTo>
                    <a:pt x="258" y="0"/>
                    <a:pt x="129" y="10"/>
                    <a:pt x="0" y="30"/>
                  </a:cubicBezTo>
                  <a:cubicBezTo>
                    <a:pt x="1740" y="744"/>
                    <a:pt x="2211" y="3239"/>
                    <a:pt x="2287" y="5291"/>
                  </a:cubicBezTo>
                  <a:cubicBezTo>
                    <a:pt x="2987" y="4639"/>
                    <a:pt x="3348" y="3600"/>
                    <a:pt x="3160" y="2518"/>
                  </a:cubicBezTo>
                  <a:cubicBezTo>
                    <a:pt x="2901" y="1046"/>
                    <a:pt x="1703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6" name="Google Shape;3086;p50"/>
            <p:cNvSpPr/>
            <p:nvPr/>
          </p:nvSpPr>
          <p:spPr>
            <a:xfrm>
              <a:off x="1972512" y="746114"/>
              <a:ext cx="33757" cy="28663"/>
            </a:xfrm>
            <a:custGeom>
              <a:avLst/>
              <a:gdLst/>
              <a:ahLst/>
              <a:cxnLst/>
              <a:rect l="l" t="t" r="r" b="b"/>
              <a:pathLst>
                <a:path w="1120" h="951" extrusionOk="0">
                  <a:moveTo>
                    <a:pt x="638" y="0"/>
                  </a:moveTo>
                  <a:cubicBezTo>
                    <a:pt x="209" y="0"/>
                    <a:pt x="1" y="520"/>
                    <a:pt x="306" y="818"/>
                  </a:cubicBezTo>
                  <a:cubicBezTo>
                    <a:pt x="401" y="910"/>
                    <a:pt x="518" y="950"/>
                    <a:pt x="631" y="950"/>
                  </a:cubicBezTo>
                  <a:cubicBezTo>
                    <a:pt x="881" y="950"/>
                    <a:pt x="1119" y="755"/>
                    <a:pt x="1110" y="465"/>
                  </a:cubicBezTo>
                  <a:cubicBezTo>
                    <a:pt x="1110" y="201"/>
                    <a:pt x="895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7" name="Google Shape;3087;p50"/>
            <p:cNvSpPr/>
            <p:nvPr/>
          </p:nvSpPr>
          <p:spPr>
            <a:xfrm>
              <a:off x="1977546" y="749671"/>
              <a:ext cx="28422" cy="24052"/>
            </a:xfrm>
            <a:custGeom>
              <a:avLst/>
              <a:gdLst/>
              <a:ahLst/>
              <a:cxnLst/>
              <a:rect l="l" t="t" r="r" b="b"/>
              <a:pathLst>
                <a:path w="943" h="798" extrusionOk="0">
                  <a:moveTo>
                    <a:pt x="160" y="0"/>
                  </a:moveTo>
                  <a:cubicBezTo>
                    <a:pt x="56" y="83"/>
                    <a:pt x="0" y="208"/>
                    <a:pt x="0" y="347"/>
                  </a:cubicBezTo>
                  <a:cubicBezTo>
                    <a:pt x="7" y="596"/>
                    <a:pt x="215" y="797"/>
                    <a:pt x="471" y="797"/>
                  </a:cubicBezTo>
                  <a:cubicBezTo>
                    <a:pt x="721" y="797"/>
                    <a:pt x="936" y="596"/>
                    <a:pt x="943" y="347"/>
                  </a:cubicBezTo>
                  <a:cubicBezTo>
                    <a:pt x="943" y="208"/>
                    <a:pt x="880" y="83"/>
                    <a:pt x="783" y="0"/>
                  </a:cubicBezTo>
                  <a:cubicBezTo>
                    <a:pt x="693" y="76"/>
                    <a:pt x="582" y="115"/>
                    <a:pt x="471" y="115"/>
                  </a:cubicBezTo>
                  <a:cubicBezTo>
                    <a:pt x="361" y="115"/>
                    <a:pt x="250" y="76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8" name="Google Shape;3088;p50"/>
            <p:cNvSpPr/>
            <p:nvPr/>
          </p:nvSpPr>
          <p:spPr>
            <a:xfrm>
              <a:off x="2088885" y="746325"/>
              <a:ext cx="33787" cy="28663"/>
            </a:xfrm>
            <a:custGeom>
              <a:avLst/>
              <a:gdLst/>
              <a:ahLst/>
              <a:cxnLst/>
              <a:rect l="l" t="t" r="r" b="b"/>
              <a:pathLst>
                <a:path w="1121" h="951" extrusionOk="0">
                  <a:moveTo>
                    <a:pt x="638" y="0"/>
                  </a:moveTo>
                  <a:cubicBezTo>
                    <a:pt x="215" y="0"/>
                    <a:pt x="0" y="520"/>
                    <a:pt x="312" y="818"/>
                  </a:cubicBezTo>
                  <a:cubicBezTo>
                    <a:pt x="408" y="909"/>
                    <a:pt x="523" y="950"/>
                    <a:pt x="636" y="950"/>
                  </a:cubicBezTo>
                  <a:cubicBezTo>
                    <a:pt x="884" y="950"/>
                    <a:pt x="1121" y="755"/>
                    <a:pt x="1116" y="465"/>
                  </a:cubicBezTo>
                  <a:cubicBezTo>
                    <a:pt x="1109" y="201"/>
                    <a:pt x="894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9" name="Google Shape;3089;p50"/>
            <p:cNvSpPr/>
            <p:nvPr/>
          </p:nvSpPr>
          <p:spPr>
            <a:xfrm>
              <a:off x="2093889" y="749882"/>
              <a:ext cx="28663" cy="24655"/>
            </a:xfrm>
            <a:custGeom>
              <a:avLst/>
              <a:gdLst/>
              <a:ahLst/>
              <a:cxnLst/>
              <a:rect l="l" t="t" r="r" b="b"/>
              <a:pathLst>
                <a:path w="951" h="818" extrusionOk="0">
                  <a:moveTo>
                    <a:pt x="160" y="0"/>
                  </a:moveTo>
                  <a:cubicBezTo>
                    <a:pt x="63" y="83"/>
                    <a:pt x="1" y="208"/>
                    <a:pt x="1" y="347"/>
                  </a:cubicBezTo>
                  <a:cubicBezTo>
                    <a:pt x="1" y="610"/>
                    <a:pt x="208" y="818"/>
                    <a:pt x="472" y="818"/>
                  </a:cubicBezTo>
                  <a:cubicBezTo>
                    <a:pt x="735" y="818"/>
                    <a:pt x="943" y="610"/>
                    <a:pt x="950" y="347"/>
                  </a:cubicBezTo>
                  <a:cubicBezTo>
                    <a:pt x="943" y="208"/>
                    <a:pt x="888" y="83"/>
                    <a:pt x="784" y="0"/>
                  </a:cubicBezTo>
                  <a:cubicBezTo>
                    <a:pt x="694" y="76"/>
                    <a:pt x="583" y="115"/>
                    <a:pt x="472" y="115"/>
                  </a:cubicBezTo>
                  <a:cubicBezTo>
                    <a:pt x="361" y="115"/>
                    <a:pt x="250" y="76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0" name="Google Shape;3090;p50"/>
            <p:cNvSpPr/>
            <p:nvPr/>
          </p:nvSpPr>
          <p:spPr>
            <a:xfrm>
              <a:off x="2116464" y="758020"/>
              <a:ext cx="3557" cy="6510"/>
            </a:xfrm>
            <a:custGeom>
              <a:avLst/>
              <a:gdLst/>
              <a:ahLst/>
              <a:cxnLst/>
              <a:rect l="l" t="t" r="r" b="b"/>
              <a:pathLst>
                <a:path w="118" h="216" extrusionOk="0">
                  <a:moveTo>
                    <a:pt x="55" y="0"/>
                  </a:moveTo>
                  <a:cubicBezTo>
                    <a:pt x="21" y="0"/>
                    <a:pt x="0" y="49"/>
                    <a:pt x="0" y="111"/>
                  </a:cubicBezTo>
                  <a:cubicBezTo>
                    <a:pt x="0" y="167"/>
                    <a:pt x="21" y="215"/>
                    <a:pt x="55" y="215"/>
                  </a:cubicBezTo>
                  <a:cubicBezTo>
                    <a:pt x="90" y="215"/>
                    <a:pt x="118" y="167"/>
                    <a:pt x="118" y="111"/>
                  </a:cubicBezTo>
                  <a:cubicBezTo>
                    <a:pt x="118" y="49"/>
                    <a:pt x="90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1" name="Google Shape;3091;p50"/>
            <p:cNvSpPr/>
            <p:nvPr/>
          </p:nvSpPr>
          <p:spPr>
            <a:xfrm>
              <a:off x="1979203" y="756965"/>
              <a:ext cx="3587" cy="6510"/>
            </a:xfrm>
            <a:custGeom>
              <a:avLst/>
              <a:gdLst/>
              <a:ahLst/>
              <a:cxnLst/>
              <a:rect l="l" t="t" r="r" b="b"/>
              <a:pathLst>
                <a:path w="119" h="216" extrusionOk="0">
                  <a:moveTo>
                    <a:pt x="63" y="1"/>
                  </a:moveTo>
                  <a:cubicBezTo>
                    <a:pt x="28" y="1"/>
                    <a:pt x="1" y="49"/>
                    <a:pt x="1" y="112"/>
                  </a:cubicBezTo>
                  <a:cubicBezTo>
                    <a:pt x="1" y="167"/>
                    <a:pt x="28" y="216"/>
                    <a:pt x="63" y="216"/>
                  </a:cubicBezTo>
                  <a:cubicBezTo>
                    <a:pt x="91" y="216"/>
                    <a:pt x="118" y="167"/>
                    <a:pt x="118" y="112"/>
                  </a:cubicBezTo>
                  <a:cubicBezTo>
                    <a:pt x="118" y="49"/>
                    <a:pt x="91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2" name="Google Shape;3092;p50"/>
            <p:cNvSpPr/>
            <p:nvPr/>
          </p:nvSpPr>
          <p:spPr>
            <a:xfrm>
              <a:off x="2040208" y="990465"/>
              <a:ext cx="69804" cy="15763"/>
            </a:xfrm>
            <a:custGeom>
              <a:avLst/>
              <a:gdLst/>
              <a:ahLst/>
              <a:cxnLst/>
              <a:rect l="l" t="t" r="r" b="b"/>
              <a:pathLst>
                <a:path w="2316" h="523" extrusionOk="0">
                  <a:moveTo>
                    <a:pt x="1016" y="0"/>
                  </a:moveTo>
                  <a:cubicBezTo>
                    <a:pt x="447" y="0"/>
                    <a:pt x="0" y="99"/>
                    <a:pt x="0" y="99"/>
                  </a:cubicBezTo>
                  <a:cubicBezTo>
                    <a:pt x="92" y="89"/>
                    <a:pt x="185" y="84"/>
                    <a:pt x="278" y="84"/>
                  </a:cubicBezTo>
                  <a:cubicBezTo>
                    <a:pt x="1168" y="84"/>
                    <a:pt x="2038" y="522"/>
                    <a:pt x="2038" y="522"/>
                  </a:cubicBezTo>
                  <a:cubicBezTo>
                    <a:pt x="2197" y="522"/>
                    <a:pt x="2315" y="370"/>
                    <a:pt x="2274" y="210"/>
                  </a:cubicBezTo>
                  <a:cubicBezTo>
                    <a:pt x="1867" y="48"/>
                    <a:pt x="1412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3" name="Google Shape;3093;p50"/>
            <p:cNvSpPr/>
            <p:nvPr/>
          </p:nvSpPr>
          <p:spPr>
            <a:xfrm>
              <a:off x="2065466" y="994684"/>
              <a:ext cx="43492" cy="27819"/>
            </a:xfrm>
            <a:custGeom>
              <a:avLst/>
              <a:gdLst/>
              <a:ahLst/>
              <a:cxnLst/>
              <a:rect l="l" t="t" r="r" b="b"/>
              <a:pathLst>
                <a:path w="1443" h="923" extrusionOk="0">
                  <a:moveTo>
                    <a:pt x="1" y="1"/>
                  </a:moveTo>
                  <a:cubicBezTo>
                    <a:pt x="1" y="1"/>
                    <a:pt x="1318" y="285"/>
                    <a:pt x="708" y="923"/>
                  </a:cubicBezTo>
                  <a:lnTo>
                    <a:pt x="1061" y="833"/>
                  </a:lnTo>
                  <a:lnTo>
                    <a:pt x="1443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4" name="Google Shape;3094;p50"/>
            <p:cNvSpPr/>
            <p:nvPr/>
          </p:nvSpPr>
          <p:spPr>
            <a:xfrm>
              <a:off x="2094944" y="968793"/>
              <a:ext cx="30713" cy="35113"/>
            </a:xfrm>
            <a:custGeom>
              <a:avLst/>
              <a:gdLst/>
              <a:ahLst/>
              <a:cxnLst/>
              <a:rect l="l" t="t" r="r" b="b"/>
              <a:pathLst>
                <a:path w="1019" h="1165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659" y="784"/>
                    <a:pt x="0" y="798"/>
                    <a:pt x="0" y="798"/>
                  </a:cubicBezTo>
                  <a:lnTo>
                    <a:pt x="111" y="1165"/>
                  </a:lnTo>
                  <a:lnTo>
                    <a:pt x="915" y="798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5" name="Google Shape;3095;p50"/>
            <p:cNvSpPr/>
            <p:nvPr/>
          </p:nvSpPr>
          <p:spPr>
            <a:xfrm>
              <a:off x="1930526" y="797896"/>
              <a:ext cx="42859" cy="73602"/>
            </a:xfrm>
            <a:custGeom>
              <a:avLst/>
              <a:gdLst/>
              <a:ahLst/>
              <a:cxnLst/>
              <a:rect l="l" t="t" r="r" b="b"/>
              <a:pathLst>
                <a:path w="1422" h="2442" extrusionOk="0">
                  <a:moveTo>
                    <a:pt x="460" y="0"/>
                  </a:moveTo>
                  <a:cubicBezTo>
                    <a:pt x="438" y="0"/>
                    <a:pt x="417" y="3"/>
                    <a:pt x="396" y="8"/>
                  </a:cubicBezTo>
                  <a:cubicBezTo>
                    <a:pt x="98" y="84"/>
                    <a:pt x="1" y="687"/>
                    <a:pt x="174" y="1360"/>
                  </a:cubicBezTo>
                  <a:cubicBezTo>
                    <a:pt x="335" y="1990"/>
                    <a:pt x="675" y="2442"/>
                    <a:pt x="962" y="2442"/>
                  </a:cubicBezTo>
                  <a:cubicBezTo>
                    <a:pt x="984" y="2442"/>
                    <a:pt x="1005" y="2439"/>
                    <a:pt x="1026" y="2434"/>
                  </a:cubicBezTo>
                  <a:cubicBezTo>
                    <a:pt x="1324" y="2358"/>
                    <a:pt x="1422" y="1755"/>
                    <a:pt x="1248" y="1082"/>
                  </a:cubicBezTo>
                  <a:cubicBezTo>
                    <a:pt x="1087" y="457"/>
                    <a:pt x="746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6" name="Google Shape;3096;p50"/>
            <p:cNvSpPr/>
            <p:nvPr/>
          </p:nvSpPr>
          <p:spPr>
            <a:xfrm>
              <a:off x="2124391" y="797896"/>
              <a:ext cx="42648" cy="73602"/>
            </a:xfrm>
            <a:custGeom>
              <a:avLst/>
              <a:gdLst/>
              <a:ahLst/>
              <a:cxnLst/>
              <a:rect l="l" t="t" r="r" b="b"/>
              <a:pathLst>
                <a:path w="1415" h="2442" extrusionOk="0">
                  <a:moveTo>
                    <a:pt x="955" y="0"/>
                  </a:moveTo>
                  <a:cubicBezTo>
                    <a:pt x="670" y="0"/>
                    <a:pt x="335" y="457"/>
                    <a:pt x="174" y="1082"/>
                  </a:cubicBezTo>
                  <a:cubicBezTo>
                    <a:pt x="0" y="1755"/>
                    <a:pt x="97" y="2358"/>
                    <a:pt x="395" y="2434"/>
                  </a:cubicBezTo>
                  <a:cubicBezTo>
                    <a:pt x="416" y="2439"/>
                    <a:pt x="437" y="2442"/>
                    <a:pt x="458" y="2442"/>
                  </a:cubicBezTo>
                  <a:cubicBezTo>
                    <a:pt x="739" y="2442"/>
                    <a:pt x="1080" y="1985"/>
                    <a:pt x="1241" y="1360"/>
                  </a:cubicBezTo>
                  <a:cubicBezTo>
                    <a:pt x="1414" y="687"/>
                    <a:pt x="1317" y="84"/>
                    <a:pt x="1019" y="8"/>
                  </a:cubicBezTo>
                  <a:cubicBezTo>
                    <a:pt x="998" y="3"/>
                    <a:pt x="977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51"/>
          <p:cNvSpPr/>
          <p:nvPr/>
        </p:nvSpPr>
        <p:spPr>
          <a:xfrm>
            <a:off x="879900" y="18257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2" name="Google Shape;3102;p51"/>
          <p:cNvSpPr/>
          <p:nvPr/>
        </p:nvSpPr>
        <p:spPr>
          <a:xfrm>
            <a:off x="4173000" y="18257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3" name="Google Shape;3103;p51"/>
          <p:cNvSpPr/>
          <p:nvPr/>
        </p:nvSpPr>
        <p:spPr>
          <a:xfrm>
            <a:off x="2907888" y="1495088"/>
            <a:ext cx="1190400" cy="1190400"/>
          </a:xfrm>
          <a:prstGeom prst="donut">
            <a:avLst>
              <a:gd name="adj" fmla="val 6236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4" name="Google Shape;3104;p51"/>
          <p:cNvSpPr/>
          <p:nvPr/>
        </p:nvSpPr>
        <p:spPr>
          <a:xfrm>
            <a:off x="2944837" y="1532037"/>
            <a:ext cx="1116300" cy="1116300"/>
          </a:xfrm>
          <a:prstGeom prst="arc">
            <a:avLst>
              <a:gd name="adj1" fmla="val 16200000"/>
              <a:gd name="adj2" fmla="val 748602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5" name="Google Shape;3105;p51"/>
          <p:cNvSpPr/>
          <p:nvPr/>
        </p:nvSpPr>
        <p:spPr>
          <a:xfrm>
            <a:off x="1490375" y="1495088"/>
            <a:ext cx="1190400" cy="1190400"/>
          </a:xfrm>
          <a:prstGeom prst="donut">
            <a:avLst>
              <a:gd name="adj" fmla="val 6236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6" name="Google Shape;3106;p5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فاز 1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07" name="Google Shape;3107;p51"/>
          <p:cNvSpPr/>
          <p:nvPr/>
        </p:nvSpPr>
        <p:spPr>
          <a:xfrm>
            <a:off x="1527324" y="1532037"/>
            <a:ext cx="1116300" cy="1116300"/>
          </a:xfrm>
          <a:prstGeom prst="arc">
            <a:avLst>
              <a:gd name="adj1" fmla="val 16200000"/>
              <a:gd name="adj2" fmla="val 3050218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08" name="Google Shape;3108;p51"/>
          <p:cNvSpPr txBox="1"/>
          <p:nvPr/>
        </p:nvSpPr>
        <p:spPr>
          <a:xfrm>
            <a:off x="1464249" y="1798763"/>
            <a:ext cx="12423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40%</a:t>
            </a:r>
            <a:endParaRPr sz="2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09" name="Google Shape;3109;p51"/>
          <p:cNvSpPr txBox="1"/>
          <p:nvPr/>
        </p:nvSpPr>
        <p:spPr>
          <a:xfrm>
            <a:off x="2881949" y="1798763"/>
            <a:ext cx="12423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60%</a:t>
            </a:r>
            <a:endParaRPr sz="23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0" name="Google Shape;3110;p51"/>
          <p:cNvSpPr txBox="1"/>
          <p:nvPr/>
        </p:nvSpPr>
        <p:spPr>
          <a:xfrm>
            <a:off x="1678788" y="1054513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جنسیت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1" name="Google Shape;3111;p51"/>
          <p:cNvSpPr txBox="1"/>
          <p:nvPr/>
        </p:nvSpPr>
        <p:spPr>
          <a:xfrm>
            <a:off x="6989525" y="1363775"/>
            <a:ext cx="14958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500" b="1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میزان موفقیت</a:t>
            </a:r>
            <a:endParaRPr sz="2500" b="1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2" name="Google Shape;3112;p51"/>
          <p:cNvSpPr txBox="1"/>
          <p:nvPr/>
        </p:nvSpPr>
        <p:spPr>
          <a:xfrm>
            <a:off x="5873225" y="1488900"/>
            <a:ext cx="11163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60%</a:t>
            </a:r>
            <a:endParaRPr sz="30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3" name="Google Shape;3113;p51"/>
          <p:cNvSpPr txBox="1"/>
          <p:nvPr/>
        </p:nvSpPr>
        <p:spPr>
          <a:xfrm>
            <a:off x="5436050" y="3579400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6 ماه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4" name="Google Shape;3114;p51"/>
          <p:cNvSpPr txBox="1"/>
          <p:nvPr/>
        </p:nvSpPr>
        <p:spPr>
          <a:xfrm>
            <a:off x="5436075" y="3892425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5" name="Google Shape;3115;p51"/>
          <p:cNvSpPr txBox="1"/>
          <p:nvPr/>
        </p:nvSpPr>
        <p:spPr>
          <a:xfrm>
            <a:off x="5436063" y="2564863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هدف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6" name="Google Shape;3116;p51"/>
          <p:cNvSpPr txBox="1"/>
          <p:nvPr/>
        </p:nvSpPr>
        <p:spPr>
          <a:xfrm>
            <a:off x="5436038" y="2877888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7" name="Google Shape;3117;p51"/>
          <p:cNvSpPr txBox="1"/>
          <p:nvPr/>
        </p:nvSpPr>
        <p:spPr>
          <a:xfrm>
            <a:off x="1678788" y="2722263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Age</a:t>
            </a:r>
            <a:endParaRPr sz="230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18" name="Google Shape;3118;p51"/>
          <p:cNvSpPr txBox="1">
            <a:spLocks noGrp="1"/>
          </p:cNvSpPr>
          <p:nvPr>
            <p:ph type="subTitle" idx="4294967295"/>
          </p:nvPr>
        </p:nvSpPr>
        <p:spPr>
          <a:xfrm>
            <a:off x="734375" y="3136300"/>
            <a:ext cx="809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4"/>
                </a:solidFill>
                <a:cs typeface="B Nazanin" panose="00000400000000000000" pitchFamily="2" charset="-78"/>
              </a:rPr>
              <a:t>40%</a:t>
            </a:r>
            <a:endParaRPr sz="1900" b="1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119" name="Google Shape;3119;p51"/>
          <p:cNvSpPr txBox="1">
            <a:spLocks noGrp="1"/>
          </p:cNvSpPr>
          <p:nvPr>
            <p:ph type="subTitle" idx="4294967295"/>
          </p:nvPr>
        </p:nvSpPr>
        <p:spPr>
          <a:xfrm>
            <a:off x="734375" y="3939258"/>
            <a:ext cx="809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4"/>
                </a:solidFill>
                <a:cs typeface="B Nazanin" panose="00000400000000000000" pitchFamily="2" charset="-78"/>
              </a:rPr>
              <a:t>60%</a:t>
            </a:r>
            <a:endParaRPr sz="1900" b="1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120" name="Google Shape;3120;p51"/>
          <p:cNvSpPr txBox="1">
            <a:spLocks noGrp="1"/>
          </p:cNvSpPr>
          <p:nvPr>
            <p:ph type="subTitle" idx="4294967295"/>
          </p:nvPr>
        </p:nvSpPr>
        <p:spPr>
          <a:xfrm>
            <a:off x="3970525" y="3136288"/>
            <a:ext cx="891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cs typeface="B Nazanin" panose="00000400000000000000" pitchFamily="2" charset="-78"/>
              </a:rPr>
              <a:t>18 - 35</a:t>
            </a:r>
            <a:endParaRPr sz="140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3121" name="Google Shape;3121;p51"/>
          <p:cNvSpPr txBox="1">
            <a:spLocks noGrp="1"/>
          </p:cNvSpPr>
          <p:nvPr>
            <p:ph type="subTitle" idx="4294967295"/>
          </p:nvPr>
        </p:nvSpPr>
        <p:spPr>
          <a:xfrm>
            <a:off x="3970525" y="3939250"/>
            <a:ext cx="891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cs typeface="B Nazanin" panose="00000400000000000000" pitchFamily="2" charset="-78"/>
              </a:rPr>
              <a:t>36 - 60</a:t>
            </a:r>
            <a:endParaRPr sz="140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grpSp>
        <p:nvGrpSpPr>
          <p:cNvPr id="3122" name="Google Shape;3122;p51"/>
          <p:cNvGrpSpPr/>
          <p:nvPr/>
        </p:nvGrpSpPr>
        <p:grpSpPr>
          <a:xfrm>
            <a:off x="4285850" y="1906543"/>
            <a:ext cx="317290" cy="359303"/>
            <a:chOff x="-57950750" y="2296300"/>
            <a:chExt cx="279625" cy="316650"/>
          </a:xfrm>
        </p:grpSpPr>
        <p:sp>
          <p:nvSpPr>
            <p:cNvPr id="3123" name="Google Shape;3123;p51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24" name="Google Shape;3124;p51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25" name="Google Shape;3125;p51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26" name="Google Shape;3126;p51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127" name="Google Shape;3127;p51"/>
          <p:cNvGrpSpPr/>
          <p:nvPr/>
        </p:nvGrpSpPr>
        <p:grpSpPr>
          <a:xfrm>
            <a:off x="970414" y="1912744"/>
            <a:ext cx="361998" cy="361090"/>
            <a:chOff x="-57578225" y="1904075"/>
            <a:chExt cx="319025" cy="318225"/>
          </a:xfrm>
        </p:grpSpPr>
        <p:sp>
          <p:nvSpPr>
            <p:cNvPr id="3128" name="Google Shape;3128;p51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29" name="Google Shape;3129;p51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30" name="Google Shape;3130;p51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31" name="Google Shape;3131;p51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132" name="Google Shape;3132;p51"/>
          <p:cNvSpPr/>
          <p:nvPr/>
        </p:nvSpPr>
        <p:spPr>
          <a:xfrm>
            <a:off x="1598925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3" name="Google Shape;3133;p51"/>
          <p:cNvSpPr/>
          <p:nvPr/>
        </p:nvSpPr>
        <p:spPr>
          <a:xfrm>
            <a:off x="1843178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4" name="Google Shape;3134;p51"/>
          <p:cNvSpPr/>
          <p:nvPr/>
        </p:nvSpPr>
        <p:spPr>
          <a:xfrm>
            <a:off x="2087431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5" name="Google Shape;3135;p51"/>
          <p:cNvSpPr/>
          <p:nvPr/>
        </p:nvSpPr>
        <p:spPr>
          <a:xfrm>
            <a:off x="2331683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6" name="Google Shape;3136;p51"/>
          <p:cNvSpPr/>
          <p:nvPr/>
        </p:nvSpPr>
        <p:spPr>
          <a:xfrm>
            <a:off x="2575936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7" name="Google Shape;3137;p51"/>
          <p:cNvSpPr/>
          <p:nvPr/>
        </p:nvSpPr>
        <p:spPr>
          <a:xfrm>
            <a:off x="2820189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8" name="Google Shape;3138;p51"/>
          <p:cNvSpPr/>
          <p:nvPr/>
        </p:nvSpPr>
        <p:spPr>
          <a:xfrm>
            <a:off x="3064442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39" name="Google Shape;3139;p51"/>
          <p:cNvSpPr/>
          <p:nvPr/>
        </p:nvSpPr>
        <p:spPr>
          <a:xfrm>
            <a:off x="3308695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0" name="Google Shape;3140;p51"/>
          <p:cNvSpPr/>
          <p:nvPr/>
        </p:nvSpPr>
        <p:spPr>
          <a:xfrm>
            <a:off x="3552947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1" name="Google Shape;3141;p51"/>
          <p:cNvSpPr/>
          <p:nvPr/>
        </p:nvSpPr>
        <p:spPr>
          <a:xfrm>
            <a:off x="3797200" y="3142523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2" name="Google Shape;3142;p51"/>
          <p:cNvSpPr/>
          <p:nvPr/>
        </p:nvSpPr>
        <p:spPr>
          <a:xfrm>
            <a:off x="1598925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3" name="Google Shape;3143;p51"/>
          <p:cNvSpPr/>
          <p:nvPr/>
        </p:nvSpPr>
        <p:spPr>
          <a:xfrm>
            <a:off x="1843178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4" name="Google Shape;3144;p51"/>
          <p:cNvSpPr/>
          <p:nvPr/>
        </p:nvSpPr>
        <p:spPr>
          <a:xfrm>
            <a:off x="2087431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5" name="Google Shape;3145;p51"/>
          <p:cNvSpPr/>
          <p:nvPr/>
        </p:nvSpPr>
        <p:spPr>
          <a:xfrm>
            <a:off x="2331683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6" name="Google Shape;3146;p51"/>
          <p:cNvSpPr/>
          <p:nvPr/>
        </p:nvSpPr>
        <p:spPr>
          <a:xfrm>
            <a:off x="2575936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7" name="Google Shape;3147;p51"/>
          <p:cNvSpPr/>
          <p:nvPr/>
        </p:nvSpPr>
        <p:spPr>
          <a:xfrm>
            <a:off x="2820189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8" name="Google Shape;3148;p51"/>
          <p:cNvSpPr/>
          <p:nvPr/>
        </p:nvSpPr>
        <p:spPr>
          <a:xfrm>
            <a:off x="3064442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49" name="Google Shape;3149;p51"/>
          <p:cNvSpPr/>
          <p:nvPr/>
        </p:nvSpPr>
        <p:spPr>
          <a:xfrm>
            <a:off x="3308695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50" name="Google Shape;3150;p51"/>
          <p:cNvSpPr/>
          <p:nvPr/>
        </p:nvSpPr>
        <p:spPr>
          <a:xfrm>
            <a:off x="3552947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51" name="Google Shape;3151;p51"/>
          <p:cNvSpPr/>
          <p:nvPr/>
        </p:nvSpPr>
        <p:spPr>
          <a:xfrm>
            <a:off x="3797200" y="3936398"/>
            <a:ext cx="118477" cy="422608"/>
          </a:xfrm>
          <a:custGeom>
            <a:avLst/>
            <a:gdLst/>
            <a:ahLst/>
            <a:cxnLst/>
            <a:rect l="l" t="t" r="r" b="b"/>
            <a:pathLst>
              <a:path w="50958" h="181767" extrusionOk="0">
                <a:moveTo>
                  <a:pt x="1" y="0"/>
                </a:moveTo>
                <a:lnTo>
                  <a:pt x="1" y="0"/>
                </a:lnTo>
                <a:cubicBezTo>
                  <a:pt x="18212" y="52008"/>
                  <a:pt x="28077" y="106584"/>
                  <a:pt x="29186" y="161686"/>
                </a:cubicBezTo>
                <a:cubicBezTo>
                  <a:pt x="20525" y="168080"/>
                  <a:pt x="25061" y="181766"/>
                  <a:pt x="35762" y="181766"/>
                </a:cubicBezTo>
                <a:cubicBezTo>
                  <a:pt x="35807" y="181766"/>
                  <a:pt x="35853" y="181766"/>
                  <a:pt x="35898" y="181766"/>
                </a:cubicBezTo>
                <a:cubicBezTo>
                  <a:pt x="46697" y="181649"/>
                  <a:pt x="50958" y="167757"/>
                  <a:pt x="42144" y="161569"/>
                </a:cubicBezTo>
                <a:cubicBezTo>
                  <a:pt x="36774" y="105826"/>
                  <a:pt x="22532" y="5124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52" name="Google Shape;3152;p51"/>
          <p:cNvSpPr/>
          <p:nvPr/>
        </p:nvSpPr>
        <p:spPr>
          <a:xfrm>
            <a:off x="5528413" y="1254450"/>
            <a:ext cx="243900" cy="115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53" name="Google Shape;3153;p51"/>
          <p:cNvSpPr/>
          <p:nvPr/>
        </p:nvSpPr>
        <p:spPr>
          <a:xfrm>
            <a:off x="5528400" y="1703425"/>
            <a:ext cx="243900" cy="702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34"/>
          <p:cNvSpPr txBox="1">
            <a:spLocks noGrp="1"/>
          </p:cNvSpPr>
          <p:nvPr>
            <p:ph type="title"/>
          </p:nvPr>
        </p:nvSpPr>
        <p:spPr>
          <a:xfrm>
            <a:off x="-323229" y="264418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0" name="Google Shape;2280;p34"/>
          <p:cNvSpPr txBox="1">
            <a:spLocks noGrp="1"/>
          </p:cNvSpPr>
          <p:nvPr>
            <p:ph type="subTitle" idx="3"/>
          </p:nvPr>
        </p:nvSpPr>
        <p:spPr>
          <a:xfrm>
            <a:off x="1425064" y="1702435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اهداف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1" name="Google Shape;2281;p34"/>
          <p:cNvSpPr txBox="1">
            <a:spLocks noGrp="1"/>
          </p:cNvSpPr>
          <p:nvPr>
            <p:ph type="subTitle" idx="1"/>
          </p:nvPr>
        </p:nvSpPr>
        <p:spPr>
          <a:xfrm>
            <a:off x="4821138" y="1702435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روش شناسی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2" name="Google Shape;2282;p34"/>
          <p:cNvSpPr txBox="1">
            <a:spLocks noGrp="1"/>
          </p:cNvSpPr>
          <p:nvPr>
            <p:ph type="subTitle" idx="2"/>
          </p:nvPr>
        </p:nvSpPr>
        <p:spPr>
          <a:xfrm>
            <a:off x="4821138" y="2014609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3" name="Google Shape;2283;p34"/>
          <p:cNvSpPr txBox="1">
            <a:spLocks noGrp="1"/>
          </p:cNvSpPr>
          <p:nvPr>
            <p:ph type="subTitle" idx="4"/>
          </p:nvPr>
        </p:nvSpPr>
        <p:spPr>
          <a:xfrm>
            <a:off x="1425064" y="2014609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4" name="Google Shape;2284;p34"/>
          <p:cNvSpPr txBox="1">
            <a:spLocks noGrp="1"/>
          </p:cNvSpPr>
          <p:nvPr>
            <p:ph type="subTitle" idx="5"/>
          </p:nvPr>
        </p:nvSpPr>
        <p:spPr>
          <a:xfrm>
            <a:off x="4821138" y="3405003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نتیجه گیری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5" name="Google Shape;2285;p34"/>
          <p:cNvSpPr txBox="1">
            <a:spLocks noGrp="1"/>
          </p:cNvSpPr>
          <p:nvPr>
            <p:ph type="subTitle" idx="6"/>
          </p:nvPr>
        </p:nvSpPr>
        <p:spPr>
          <a:xfrm>
            <a:off x="4821138" y="3717177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6" name="Google Shape;2286;p34"/>
          <p:cNvSpPr txBox="1">
            <a:spLocks noGrp="1"/>
          </p:cNvSpPr>
          <p:nvPr>
            <p:ph type="subTitle" idx="7"/>
          </p:nvPr>
        </p:nvSpPr>
        <p:spPr>
          <a:xfrm>
            <a:off x="1425064" y="3405003"/>
            <a:ext cx="2897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تجزیه و تحلیل نتایج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7" name="Google Shape;2287;p34"/>
          <p:cNvSpPr txBox="1">
            <a:spLocks noGrp="1"/>
          </p:cNvSpPr>
          <p:nvPr>
            <p:ph type="subTitle" idx="8"/>
          </p:nvPr>
        </p:nvSpPr>
        <p:spPr>
          <a:xfrm>
            <a:off x="1425064" y="3717177"/>
            <a:ext cx="2897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88" name="Google Shape;2288;p34"/>
          <p:cNvSpPr txBox="1">
            <a:spLocks noGrp="1"/>
          </p:cNvSpPr>
          <p:nvPr>
            <p:ph type="title" idx="9"/>
          </p:nvPr>
        </p:nvSpPr>
        <p:spPr>
          <a:xfrm>
            <a:off x="2279127" y="1127550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289" name="Google Shape;2289;p34"/>
          <p:cNvSpPr txBox="1">
            <a:spLocks noGrp="1"/>
          </p:cNvSpPr>
          <p:nvPr>
            <p:ph type="title" idx="13"/>
          </p:nvPr>
        </p:nvSpPr>
        <p:spPr>
          <a:xfrm>
            <a:off x="5675216" y="1127550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290" name="Google Shape;2290;p34"/>
          <p:cNvSpPr txBox="1">
            <a:spLocks noGrp="1"/>
          </p:cNvSpPr>
          <p:nvPr>
            <p:ph type="title" idx="14"/>
          </p:nvPr>
        </p:nvSpPr>
        <p:spPr>
          <a:xfrm>
            <a:off x="2279127" y="2822106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291" name="Google Shape;2291;p34"/>
          <p:cNvSpPr txBox="1">
            <a:spLocks noGrp="1"/>
          </p:cNvSpPr>
          <p:nvPr>
            <p:ph type="title" idx="15"/>
          </p:nvPr>
        </p:nvSpPr>
        <p:spPr>
          <a:xfrm>
            <a:off x="5675216" y="2822117"/>
            <a:ext cx="11895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2292" name="Google Shape;2292;p34"/>
          <p:cNvGrpSpPr/>
          <p:nvPr/>
        </p:nvGrpSpPr>
        <p:grpSpPr>
          <a:xfrm rot="-2391760">
            <a:off x="7654498" y="72698"/>
            <a:ext cx="1736788" cy="1891102"/>
            <a:chOff x="4084375" y="3406913"/>
            <a:chExt cx="1590276" cy="1731573"/>
          </a:xfrm>
        </p:grpSpPr>
        <p:sp>
          <p:nvSpPr>
            <p:cNvPr id="2293" name="Google Shape;2293;p34"/>
            <p:cNvSpPr/>
            <p:nvPr/>
          </p:nvSpPr>
          <p:spPr>
            <a:xfrm>
              <a:off x="4536328" y="4214879"/>
              <a:ext cx="800442" cy="923607"/>
            </a:xfrm>
            <a:custGeom>
              <a:avLst/>
              <a:gdLst/>
              <a:ahLst/>
              <a:cxnLst/>
              <a:rect l="l" t="t" r="r" b="b"/>
              <a:pathLst>
                <a:path w="15318" h="17675" extrusionOk="0">
                  <a:moveTo>
                    <a:pt x="1" y="1"/>
                  </a:moveTo>
                  <a:lnTo>
                    <a:pt x="1" y="17674"/>
                  </a:lnTo>
                  <a:lnTo>
                    <a:pt x="15318" y="17674"/>
                  </a:lnTo>
                  <a:lnTo>
                    <a:pt x="15318" y="1"/>
                  </a:lnTo>
                  <a:lnTo>
                    <a:pt x="14777" y="1"/>
                  </a:lnTo>
                  <a:lnTo>
                    <a:pt x="14777" y="16163"/>
                  </a:lnTo>
                  <a:lnTo>
                    <a:pt x="729" y="16163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4198448" y="3406913"/>
              <a:ext cx="1476204" cy="1475890"/>
            </a:xfrm>
            <a:custGeom>
              <a:avLst/>
              <a:gdLst/>
              <a:ahLst/>
              <a:cxnLst/>
              <a:rect l="l" t="t" r="r" b="b"/>
              <a:pathLst>
                <a:path w="28250" h="28244" extrusionOk="0">
                  <a:moveTo>
                    <a:pt x="14125" y="0"/>
                  </a:moveTo>
                  <a:cubicBezTo>
                    <a:pt x="6321" y="0"/>
                    <a:pt x="1" y="6321"/>
                    <a:pt x="1" y="14118"/>
                  </a:cubicBezTo>
                  <a:cubicBezTo>
                    <a:pt x="1" y="21922"/>
                    <a:pt x="6321" y="28243"/>
                    <a:pt x="14125" y="28243"/>
                  </a:cubicBezTo>
                  <a:cubicBezTo>
                    <a:pt x="21922" y="28243"/>
                    <a:pt x="28250" y="21922"/>
                    <a:pt x="28250" y="14118"/>
                  </a:cubicBezTo>
                  <a:cubicBezTo>
                    <a:pt x="28250" y="6321"/>
                    <a:pt x="21922" y="0"/>
                    <a:pt x="14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4084375" y="3735021"/>
              <a:ext cx="1495068" cy="1144646"/>
            </a:xfrm>
            <a:custGeom>
              <a:avLst/>
              <a:gdLst/>
              <a:ahLst/>
              <a:cxnLst/>
              <a:rect l="l" t="t" r="r" b="b"/>
              <a:pathLst>
                <a:path w="28611" h="21905" extrusionOk="0">
                  <a:moveTo>
                    <a:pt x="4429" y="1"/>
                  </a:moveTo>
                  <a:cubicBezTo>
                    <a:pt x="0" y="6703"/>
                    <a:pt x="2052" y="15740"/>
                    <a:pt x="8934" y="19878"/>
                  </a:cubicBezTo>
                  <a:cubicBezTo>
                    <a:pt x="11217" y="21253"/>
                    <a:pt x="13726" y="21905"/>
                    <a:pt x="16201" y="21905"/>
                  </a:cubicBezTo>
                  <a:cubicBezTo>
                    <a:pt x="21188" y="21905"/>
                    <a:pt x="26035" y="19259"/>
                    <a:pt x="28610" y="14548"/>
                  </a:cubicBezTo>
                  <a:lnTo>
                    <a:pt x="28610" y="14548"/>
                  </a:lnTo>
                  <a:cubicBezTo>
                    <a:pt x="25990" y="18471"/>
                    <a:pt x="21583" y="20827"/>
                    <a:pt x="16863" y="20827"/>
                  </a:cubicBezTo>
                  <a:cubicBezTo>
                    <a:pt x="11886" y="20827"/>
                    <a:pt x="7285" y="18208"/>
                    <a:pt x="4734" y="13938"/>
                  </a:cubicBezTo>
                  <a:cubicBezTo>
                    <a:pt x="2184" y="9669"/>
                    <a:pt x="2066" y="4381"/>
                    <a:pt x="4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4263975" y="3472440"/>
              <a:ext cx="1345148" cy="1344782"/>
            </a:xfrm>
            <a:custGeom>
              <a:avLst/>
              <a:gdLst/>
              <a:ahLst/>
              <a:cxnLst/>
              <a:rect l="l" t="t" r="r" b="b"/>
              <a:pathLst>
                <a:path w="25742" h="25735" extrusionOk="0">
                  <a:moveTo>
                    <a:pt x="12871" y="1"/>
                  </a:moveTo>
                  <a:cubicBezTo>
                    <a:pt x="5760" y="1"/>
                    <a:pt x="1" y="5760"/>
                    <a:pt x="1" y="12864"/>
                  </a:cubicBezTo>
                  <a:cubicBezTo>
                    <a:pt x="1" y="19975"/>
                    <a:pt x="5760" y="25735"/>
                    <a:pt x="12871" y="25735"/>
                  </a:cubicBezTo>
                  <a:cubicBezTo>
                    <a:pt x="19975" y="25735"/>
                    <a:pt x="25742" y="19975"/>
                    <a:pt x="25742" y="12864"/>
                  </a:cubicBezTo>
                  <a:cubicBezTo>
                    <a:pt x="25742" y="5760"/>
                    <a:pt x="19975" y="1"/>
                    <a:pt x="12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4421158" y="3472440"/>
              <a:ext cx="1222035" cy="1344782"/>
            </a:xfrm>
            <a:custGeom>
              <a:avLst/>
              <a:gdLst/>
              <a:ahLst/>
              <a:cxnLst/>
              <a:rect l="l" t="t" r="r" b="b"/>
              <a:pathLst>
                <a:path w="23386" h="25735" extrusionOk="0">
                  <a:moveTo>
                    <a:pt x="9849" y="1"/>
                  </a:moveTo>
                  <a:cubicBezTo>
                    <a:pt x="13058" y="3827"/>
                    <a:pt x="13758" y="9170"/>
                    <a:pt x="11651" y="13703"/>
                  </a:cubicBezTo>
                  <a:cubicBezTo>
                    <a:pt x="9538" y="18229"/>
                    <a:pt x="4998" y="21126"/>
                    <a:pt x="1" y="21133"/>
                  </a:cubicBezTo>
                  <a:cubicBezTo>
                    <a:pt x="2459" y="24067"/>
                    <a:pt x="6079" y="25734"/>
                    <a:pt x="9854" y="25734"/>
                  </a:cubicBezTo>
                  <a:cubicBezTo>
                    <a:pt x="10411" y="25734"/>
                    <a:pt x="10972" y="25698"/>
                    <a:pt x="11534" y="25624"/>
                  </a:cubicBezTo>
                  <a:cubicBezTo>
                    <a:pt x="15900" y="25055"/>
                    <a:pt x="19663" y="22297"/>
                    <a:pt x="21521" y="18312"/>
                  </a:cubicBezTo>
                  <a:cubicBezTo>
                    <a:pt x="23385" y="14327"/>
                    <a:pt x="23080" y="9662"/>
                    <a:pt x="20717" y="5954"/>
                  </a:cubicBezTo>
                  <a:cubicBezTo>
                    <a:pt x="18353" y="2246"/>
                    <a:pt x="14257" y="1"/>
                    <a:pt x="9863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4307033" y="3553174"/>
              <a:ext cx="1287615" cy="716468"/>
            </a:xfrm>
            <a:custGeom>
              <a:avLst/>
              <a:gdLst/>
              <a:ahLst/>
              <a:cxnLst/>
              <a:rect l="l" t="t" r="r" b="b"/>
              <a:pathLst>
                <a:path w="24641" h="13711" extrusionOk="0">
                  <a:moveTo>
                    <a:pt x="12031" y="0"/>
                  </a:moveTo>
                  <a:cubicBezTo>
                    <a:pt x="5327" y="0"/>
                    <a:pt x="1" y="5806"/>
                    <a:pt x="674" y="12567"/>
                  </a:cubicBezTo>
                  <a:cubicBezTo>
                    <a:pt x="1118" y="10363"/>
                    <a:pt x="2206" y="8339"/>
                    <a:pt x="3793" y="6759"/>
                  </a:cubicBezTo>
                  <a:cubicBezTo>
                    <a:pt x="5975" y="4577"/>
                    <a:pt x="8896" y="3408"/>
                    <a:pt x="11876" y="3408"/>
                  </a:cubicBezTo>
                  <a:cubicBezTo>
                    <a:pt x="13165" y="3408"/>
                    <a:pt x="14465" y="3627"/>
                    <a:pt x="15721" y="4077"/>
                  </a:cubicBezTo>
                  <a:cubicBezTo>
                    <a:pt x="19879" y="5560"/>
                    <a:pt x="22811" y="9309"/>
                    <a:pt x="23247" y="13710"/>
                  </a:cubicBezTo>
                  <a:cubicBezTo>
                    <a:pt x="24640" y="6856"/>
                    <a:pt x="19609" y="369"/>
                    <a:pt x="12623" y="15"/>
                  </a:cubicBezTo>
                  <a:cubicBezTo>
                    <a:pt x="12424" y="5"/>
                    <a:pt x="12227" y="0"/>
                    <a:pt x="12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52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گرایش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59" name="Google Shape;3159;p52"/>
          <p:cNvSpPr txBox="1"/>
          <p:nvPr/>
        </p:nvSpPr>
        <p:spPr>
          <a:xfrm>
            <a:off x="1290775" y="2315588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0" name="Google Shape;3160;p52"/>
          <p:cNvSpPr txBox="1"/>
          <p:nvPr/>
        </p:nvSpPr>
        <p:spPr>
          <a:xfrm>
            <a:off x="1290763" y="3434625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1" name="Google Shape;3161;p52"/>
          <p:cNvSpPr txBox="1"/>
          <p:nvPr/>
        </p:nvSpPr>
        <p:spPr>
          <a:xfrm>
            <a:off x="1290738" y="3747650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2" name="Google Shape;3162;p52"/>
          <p:cNvSpPr txBox="1"/>
          <p:nvPr/>
        </p:nvSpPr>
        <p:spPr>
          <a:xfrm>
            <a:off x="1290750" y="2628613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3" name="Google Shape;3163;p52"/>
          <p:cNvSpPr txBox="1"/>
          <p:nvPr/>
        </p:nvSpPr>
        <p:spPr>
          <a:xfrm>
            <a:off x="1290750" y="1196575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4" name="Google Shape;3164;p52"/>
          <p:cNvSpPr txBox="1"/>
          <p:nvPr/>
        </p:nvSpPr>
        <p:spPr>
          <a:xfrm>
            <a:off x="1290725" y="1509600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5" name="Google Shape;3165;p52"/>
          <p:cNvSpPr txBox="1"/>
          <p:nvPr/>
        </p:nvSpPr>
        <p:spPr>
          <a:xfrm>
            <a:off x="4366562" y="3915350"/>
            <a:ext cx="34959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10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000" b="1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pic>
        <p:nvPicPr>
          <p:cNvPr id="3166" name="Google Shape;3166;p52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282" y="1196575"/>
            <a:ext cx="4150467" cy="2566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7" name="Google Shape;3167;p52"/>
          <p:cNvSpPr txBox="1"/>
          <p:nvPr/>
        </p:nvSpPr>
        <p:spPr>
          <a:xfrm>
            <a:off x="4636088" y="3601850"/>
            <a:ext cx="555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2019</a:t>
            </a:r>
            <a:endParaRPr sz="12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8" name="Google Shape;3168;p52"/>
          <p:cNvSpPr txBox="1"/>
          <p:nvPr/>
        </p:nvSpPr>
        <p:spPr>
          <a:xfrm>
            <a:off x="5507013" y="3601850"/>
            <a:ext cx="555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2020</a:t>
            </a:r>
            <a:endParaRPr sz="12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69" name="Google Shape;3169;p52"/>
          <p:cNvSpPr txBox="1"/>
          <p:nvPr/>
        </p:nvSpPr>
        <p:spPr>
          <a:xfrm>
            <a:off x="6352313" y="3601850"/>
            <a:ext cx="555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2021</a:t>
            </a:r>
            <a:endParaRPr sz="12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70" name="Google Shape;3170;p52"/>
          <p:cNvSpPr txBox="1"/>
          <p:nvPr/>
        </p:nvSpPr>
        <p:spPr>
          <a:xfrm>
            <a:off x="7197613" y="3601850"/>
            <a:ext cx="555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2022</a:t>
            </a:r>
            <a:endParaRPr sz="1200" b="1">
              <a:solidFill>
                <a:schemeClr val="accent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71" name="Google Shape;3171;p52"/>
          <p:cNvSpPr/>
          <p:nvPr/>
        </p:nvSpPr>
        <p:spPr>
          <a:xfrm>
            <a:off x="954263" y="1224775"/>
            <a:ext cx="300600" cy="300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72" name="Google Shape;3172;p52"/>
          <p:cNvSpPr/>
          <p:nvPr/>
        </p:nvSpPr>
        <p:spPr>
          <a:xfrm>
            <a:off x="954263" y="2343800"/>
            <a:ext cx="300600" cy="30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73" name="Google Shape;3173;p52"/>
          <p:cNvSpPr/>
          <p:nvPr/>
        </p:nvSpPr>
        <p:spPr>
          <a:xfrm>
            <a:off x="954263" y="3462825"/>
            <a:ext cx="300600" cy="30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5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نتایج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3179" name="Google Shape;3179;p53"/>
          <p:cNvGraphicFramePr/>
          <p:nvPr>
            <p:extLst>
              <p:ext uri="{D42A27DB-BD31-4B8C-83A1-F6EECF244321}">
                <p14:modId xmlns:p14="http://schemas.microsoft.com/office/powerpoint/2010/main" val="4202085361"/>
              </p:ext>
            </p:extLst>
          </p:nvPr>
        </p:nvGraphicFramePr>
        <p:xfrm>
          <a:off x="695850" y="1734100"/>
          <a:ext cx="3747550" cy="2065400"/>
        </p:xfrm>
        <a:graphic>
          <a:graphicData uri="http://schemas.openxmlformats.org/drawingml/2006/table">
            <a:tbl>
              <a:tblPr>
                <a:noFill/>
                <a:tableStyleId>{618657BD-B3FE-4001-93F1-737E8C533857}</a:tableStyleId>
              </a:tblPr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100" b="1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رفتار</a:t>
                      </a:r>
                      <a:endParaRPr sz="1100" b="1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1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2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3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1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258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321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411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2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415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451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174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3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184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164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621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80" name="Google Shape;3180;p53"/>
          <p:cNvGraphicFramePr/>
          <p:nvPr>
            <p:extLst>
              <p:ext uri="{D42A27DB-BD31-4B8C-83A1-F6EECF244321}">
                <p14:modId xmlns:p14="http://schemas.microsoft.com/office/powerpoint/2010/main" val="1508626155"/>
              </p:ext>
            </p:extLst>
          </p:nvPr>
        </p:nvGraphicFramePr>
        <p:xfrm>
          <a:off x="4700475" y="1734100"/>
          <a:ext cx="3747550" cy="2065400"/>
        </p:xfrm>
        <a:graphic>
          <a:graphicData uri="http://schemas.openxmlformats.org/drawingml/2006/table">
            <a:tbl>
              <a:tblPr>
                <a:noFill/>
                <a:tableStyleId>{618657BD-B3FE-4001-93F1-737E8C533857}</a:tableStyleId>
              </a:tblPr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100" b="1" dirty="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رفتار</a:t>
                      </a:r>
                      <a:endParaRPr sz="1100" b="1" dirty="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2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تست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3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1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102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551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315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2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424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125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324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گروه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 3</a:t>
                      </a:r>
                      <a:endParaRPr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158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256</a:t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B Nazanin" panose="00000400000000000000" pitchFamily="2" charset="-78"/>
                          <a:sym typeface="IBM Plex Sans"/>
                        </a:rPr>
                        <a:t>211</a:t>
                      </a:r>
                      <a:endParaRPr sz="16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B Nazanin" panose="00000400000000000000" pitchFamily="2" charset="-78"/>
                        <a:sym typeface="IBM Plex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p5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تجزیه و تحلیل نتایج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86" name="Google Shape;3186;p54"/>
          <p:cNvSpPr txBox="1"/>
          <p:nvPr/>
        </p:nvSpPr>
        <p:spPr>
          <a:xfrm>
            <a:off x="6740932" y="1552325"/>
            <a:ext cx="1773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87" name="Google Shape;3187;p54"/>
          <p:cNvSpPr txBox="1"/>
          <p:nvPr/>
        </p:nvSpPr>
        <p:spPr>
          <a:xfrm>
            <a:off x="6740913" y="1865350"/>
            <a:ext cx="177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88" name="Google Shape;3188;p54"/>
          <p:cNvSpPr/>
          <p:nvPr/>
        </p:nvSpPr>
        <p:spPr>
          <a:xfrm flipH="1">
            <a:off x="5517088" y="1440300"/>
            <a:ext cx="1109700" cy="1109700"/>
          </a:xfrm>
          <a:prstGeom prst="donut">
            <a:avLst>
              <a:gd name="adj" fmla="val 1023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89" name="Google Shape;3189;p54"/>
          <p:cNvSpPr/>
          <p:nvPr/>
        </p:nvSpPr>
        <p:spPr>
          <a:xfrm>
            <a:off x="5574538" y="1497752"/>
            <a:ext cx="994800" cy="994800"/>
          </a:xfrm>
          <a:prstGeom prst="arc">
            <a:avLst>
              <a:gd name="adj1" fmla="val 16200000"/>
              <a:gd name="adj2" fmla="val 3817941"/>
            </a:avLst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90" name="Google Shape;3190;p54"/>
          <p:cNvSpPr txBox="1"/>
          <p:nvPr/>
        </p:nvSpPr>
        <p:spPr>
          <a:xfrm>
            <a:off x="6748897" y="3109550"/>
            <a:ext cx="1773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300" dirty="0">
                <a:solidFill>
                  <a:schemeClr val="dk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عنوان در اینجا</a:t>
            </a:r>
            <a:endParaRPr sz="2300" dirty="0">
              <a:solidFill>
                <a:schemeClr val="dk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91" name="Google Shape;3191;p54"/>
          <p:cNvSpPr txBox="1"/>
          <p:nvPr/>
        </p:nvSpPr>
        <p:spPr>
          <a:xfrm>
            <a:off x="6748877" y="3422575"/>
            <a:ext cx="177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6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92" name="Google Shape;3192;p54"/>
          <p:cNvSpPr/>
          <p:nvPr/>
        </p:nvSpPr>
        <p:spPr>
          <a:xfrm flipH="1">
            <a:off x="5517088" y="2997525"/>
            <a:ext cx="1109700" cy="1109700"/>
          </a:xfrm>
          <a:prstGeom prst="donut">
            <a:avLst>
              <a:gd name="adj" fmla="val 1023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93" name="Google Shape;3193;p54"/>
          <p:cNvSpPr/>
          <p:nvPr/>
        </p:nvSpPr>
        <p:spPr>
          <a:xfrm>
            <a:off x="5574538" y="3054977"/>
            <a:ext cx="994800" cy="994800"/>
          </a:xfrm>
          <a:prstGeom prst="arc">
            <a:avLst>
              <a:gd name="adj1" fmla="val 16200000"/>
              <a:gd name="adj2" fmla="val 7682581"/>
            </a:avLst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194" name="Google Shape;3194;p54"/>
          <p:cNvSpPr txBox="1">
            <a:spLocks noGrp="1"/>
          </p:cNvSpPr>
          <p:nvPr>
            <p:ph type="title" idx="4294967295"/>
          </p:nvPr>
        </p:nvSpPr>
        <p:spPr>
          <a:xfrm>
            <a:off x="5568199" y="1782900"/>
            <a:ext cx="10074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cs typeface="B Nazanin" panose="00000400000000000000" pitchFamily="2" charset="-78"/>
              </a:rPr>
              <a:t>40%</a:t>
            </a:r>
            <a:endParaRPr sz="2000">
              <a:cs typeface="B Nazanin" panose="00000400000000000000" pitchFamily="2" charset="-78"/>
            </a:endParaRPr>
          </a:p>
        </p:txBody>
      </p:sp>
      <p:sp>
        <p:nvSpPr>
          <p:cNvPr id="3195" name="Google Shape;3195;p54"/>
          <p:cNvSpPr txBox="1">
            <a:spLocks noGrp="1"/>
          </p:cNvSpPr>
          <p:nvPr>
            <p:ph type="title" idx="4294967295"/>
          </p:nvPr>
        </p:nvSpPr>
        <p:spPr>
          <a:xfrm>
            <a:off x="5568199" y="3340125"/>
            <a:ext cx="10074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cs typeface="B Nazanin" panose="00000400000000000000" pitchFamily="2" charset="-78"/>
              </a:rPr>
              <a:t>60%</a:t>
            </a:r>
            <a:endParaRPr sz="2000">
              <a:cs typeface="B Nazanin" panose="00000400000000000000" pitchFamily="2" charset="-78"/>
            </a:endParaRPr>
          </a:p>
        </p:txBody>
      </p:sp>
      <p:sp>
        <p:nvSpPr>
          <p:cNvPr id="3196" name="Google Shape;3196;p54"/>
          <p:cNvSpPr txBox="1"/>
          <p:nvPr/>
        </p:nvSpPr>
        <p:spPr>
          <a:xfrm>
            <a:off x="620038" y="2470088"/>
            <a:ext cx="22383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300" dirty="0">
                <a:solidFill>
                  <a:srgbClr val="B66E34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بیمار 01</a:t>
            </a:r>
            <a:endParaRPr sz="2300" dirty="0">
              <a:solidFill>
                <a:srgbClr val="B66E34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97" name="Google Shape;3197;p54"/>
          <p:cNvSpPr txBox="1"/>
          <p:nvPr/>
        </p:nvSpPr>
        <p:spPr>
          <a:xfrm>
            <a:off x="620050" y="2783131"/>
            <a:ext cx="2238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600" dirty="0">
                <a:solidFill>
                  <a:srgbClr val="472501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قالب پاورپوینت پوست قابل ویرایش می باشد</a:t>
            </a:r>
            <a:endParaRPr sz="1600" dirty="0">
              <a:solidFill>
                <a:srgbClr val="472501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198" name="Google Shape;3198;p54"/>
          <p:cNvSpPr/>
          <p:nvPr/>
        </p:nvSpPr>
        <p:spPr>
          <a:xfrm>
            <a:off x="1467700" y="1846513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199" name="Google Shape;3199;p54"/>
          <p:cNvGrpSpPr/>
          <p:nvPr/>
        </p:nvGrpSpPr>
        <p:grpSpPr>
          <a:xfrm>
            <a:off x="1592758" y="1971581"/>
            <a:ext cx="292883" cy="292883"/>
            <a:chOff x="2917583" y="3423419"/>
            <a:chExt cx="292883" cy="292883"/>
          </a:xfrm>
        </p:grpSpPr>
        <p:sp>
          <p:nvSpPr>
            <p:cNvPr id="3200" name="Google Shape;3200;p54"/>
            <p:cNvSpPr/>
            <p:nvPr/>
          </p:nvSpPr>
          <p:spPr>
            <a:xfrm>
              <a:off x="2995473" y="3563401"/>
              <a:ext cx="55973" cy="12618"/>
            </a:xfrm>
            <a:custGeom>
              <a:avLst/>
              <a:gdLst/>
              <a:ahLst/>
              <a:cxnLst/>
              <a:rect l="l" t="t" r="r" b="b"/>
              <a:pathLst>
                <a:path w="2799" h="631" extrusionOk="0">
                  <a:moveTo>
                    <a:pt x="411" y="1"/>
                  </a:moveTo>
                  <a:cubicBezTo>
                    <a:pt x="1" y="1"/>
                    <a:pt x="1" y="630"/>
                    <a:pt x="411" y="630"/>
                  </a:cubicBezTo>
                  <a:lnTo>
                    <a:pt x="2388" y="630"/>
                  </a:lnTo>
                  <a:cubicBezTo>
                    <a:pt x="2798" y="630"/>
                    <a:pt x="2798" y="1"/>
                    <a:pt x="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1" name="Google Shape;3201;p54"/>
            <p:cNvSpPr/>
            <p:nvPr/>
          </p:nvSpPr>
          <p:spPr>
            <a:xfrm>
              <a:off x="3075443" y="3563401"/>
              <a:ext cx="56233" cy="12618"/>
            </a:xfrm>
            <a:custGeom>
              <a:avLst/>
              <a:gdLst/>
              <a:ahLst/>
              <a:cxnLst/>
              <a:rect l="l" t="t" r="r" b="b"/>
              <a:pathLst>
                <a:path w="2812" h="631" extrusionOk="0">
                  <a:moveTo>
                    <a:pt x="425" y="1"/>
                  </a:moveTo>
                  <a:cubicBezTo>
                    <a:pt x="0" y="1"/>
                    <a:pt x="0" y="630"/>
                    <a:pt x="425" y="630"/>
                  </a:cubicBezTo>
                  <a:lnTo>
                    <a:pt x="2387" y="630"/>
                  </a:lnTo>
                  <a:cubicBezTo>
                    <a:pt x="2812" y="630"/>
                    <a:pt x="2812" y="1"/>
                    <a:pt x="2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2" name="Google Shape;3202;p54"/>
            <p:cNvSpPr/>
            <p:nvPr/>
          </p:nvSpPr>
          <p:spPr>
            <a:xfrm>
              <a:off x="2917583" y="3423419"/>
              <a:ext cx="292883" cy="292883"/>
            </a:xfrm>
            <a:custGeom>
              <a:avLst/>
              <a:gdLst/>
              <a:ahLst/>
              <a:cxnLst/>
              <a:rect l="l" t="t" r="r" b="b"/>
              <a:pathLst>
                <a:path w="14646" h="14646" extrusionOk="0">
                  <a:moveTo>
                    <a:pt x="13676" y="629"/>
                  </a:moveTo>
                  <a:cubicBezTo>
                    <a:pt x="13868" y="629"/>
                    <a:pt x="14016" y="785"/>
                    <a:pt x="14016" y="981"/>
                  </a:cubicBezTo>
                  <a:lnTo>
                    <a:pt x="14016" y="7001"/>
                  </a:lnTo>
                  <a:lnTo>
                    <a:pt x="12361" y="7001"/>
                  </a:lnTo>
                  <a:cubicBezTo>
                    <a:pt x="11936" y="7001"/>
                    <a:pt x="11936" y="7630"/>
                    <a:pt x="12361" y="7630"/>
                  </a:cubicBezTo>
                  <a:lnTo>
                    <a:pt x="14016" y="7630"/>
                  </a:lnTo>
                  <a:lnTo>
                    <a:pt x="14016" y="13650"/>
                  </a:lnTo>
                  <a:cubicBezTo>
                    <a:pt x="14016" y="13855"/>
                    <a:pt x="13855" y="14016"/>
                    <a:pt x="13650" y="14016"/>
                  </a:cubicBezTo>
                  <a:lnTo>
                    <a:pt x="981" y="14016"/>
                  </a:lnTo>
                  <a:cubicBezTo>
                    <a:pt x="776" y="14016"/>
                    <a:pt x="615" y="13855"/>
                    <a:pt x="630" y="13650"/>
                  </a:cubicBezTo>
                  <a:lnTo>
                    <a:pt x="630" y="7630"/>
                  </a:lnTo>
                  <a:lnTo>
                    <a:pt x="2270" y="7630"/>
                  </a:lnTo>
                  <a:cubicBezTo>
                    <a:pt x="2695" y="7630"/>
                    <a:pt x="2695" y="7001"/>
                    <a:pt x="2270" y="7001"/>
                  </a:cubicBezTo>
                  <a:lnTo>
                    <a:pt x="630" y="7001"/>
                  </a:lnTo>
                  <a:lnTo>
                    <a:pt x="630" y="981"/>
                  </a:lnTo>
                  <a:cubicBezTo>
                    <a:pt x="616" y="785"/>
                    <a:pt x="763" y="629"/>
                    <a:pt x="956" y="629"/>
                  </a:cubicBezTo>
                  <a:cubicBezTo>
                    <a:pt x="964" y="629"/>
                    <a:pt x="973" y="629"/>
                    <a:pt x="981" y="630"/>
                  </a:cubicBezTo>
                  <a:lnTo>
                    <a:pt x="13650" y="630"/>
                  </a:lnTo>
                  <a:cubicBezTo>
                    <a:pt x="13658" y="629"/>
                    <a:pt x="13667" y="629"/>
                    <a:pt x="13676" y="629"/>
                  </a:cubicBezTo>
                  <a:close/>
                  <a:moveTo>
                    <a:pt x="981" y="0"/>
                  </a:moveTo>
                  <a:cubicBezTo>
                    <a:pt x="439" y="0"/>
                    <a:pt x="0" y="439"/>
                    <a:pt x="0" y="981"/>
                  </a:cubicBezTo>
                  <a:lnTo>
                    <a:pt x="0" y="13650"/>
                  </a:lnTo>
                  <a:cubicBezTo>
                    <a:pt x="0" y="14192"/>
                    <a:pt x="439" y="14631"/>
                    <a:pt x="981" y="14646"/>
                  </a:cubicBezTo>
                  <a:lnTo>
                    <a:pt x="13650" y="14646"/>
                  </a:lnTo>
                  <a:cubicBezTo>
                    <a:pt x="14192" y="14631"/>
                    <a:pt x="14631" y="14192"/>
                    <a:pt x="14646" y="13650"/>
                  </a:cubicBezTo>
                  <a:lnTo>
                    <a:pt x="14646" y="981"/>
                  </a:lnTo>
                  <a:cubicBezTo>
                    <a:pt x="14631" y="439"/>
                    <a:pt x="14192" y="0"/>
                    <a:pt x="13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3" name="Google Shape;3203;p54"/>
            <p:cNvSpPr/>
            <p:nvPr/>
          </p:nvSpPr>
          <p:spPr>
            <a:xfrm>
              <a:off x="2958618" y="3624873"/>
              <a:ext cx="50934" cy="31096"/>
            </a:xfrm>
            <a:custGeom>
              <a:avLst/>
              <a:gdLst/>
              <a:ahLst/>
              <a:cxnLst/>
              <a:rect l="l" t="t" r="r" b="b"/>
              <a:pathLst>
                <a:path w="2547" h="1555" extrusionOk="0">
                  <a:moveTo>
                    <a:pt x="447" y="0"/>
                  </a:moveTo>
                  <a:cubicBezTo>
                    <a:pt x="169" y="0"/>
                    <a:pt x="0" y="398"/>
                    <a:pt x="291" y="588"/>
                  </a:cubicBezTo>
                  <a:lnTo>
                    <a:pt x="1961" y="1511"/>
                  </a:lnTo>
                  <a:cubicBezTo>
                    <a:pt x="2005" y="1540"/>
                    <a:pt x="2063" y="1555"/>
                    <a:pt x="2107" y="1555"/>
                  </a:cubicBezTo>
                  <a:cubicBezTo>
                    <a:pt x="2430" y="1555"/>
                    <a:pt x="2547" y="1115"/>
                    <a:pt x="2269" y="969"/>
                  </a:cubicBezTo>
                  <a:lnTo>
                    <a:pt x="584" y="32"/>
                  </a:lnTo>
                  <a:cubicBezTo>
                    <a:pt x="537" y="10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4" name="Google Shape;3204;p54"/>
            <p:cNvSpPr/>
            <p:nvPr/>
          </p:nvSpPr>
          <p:spPr>
            <a:xfrm>
              <a:off x="2945980" y="3599217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8" y="628"/>
                  </a:moveTo>
                  <a:cubicBezTo>
                    <a:pt x="2455" y="628"/>
                    <a:pt x="2565" y="656"/>
                    <a:pt x="2666" y="714"/>
                  </a:cubicBezTo>
                  <a:lnTo>
                    <a:pt x="2695" y="729"/>
                  </a:lnTo>
                  <a:cubicBezTo>
                    <a:pt x="2988" y="904"/>
                    <a:pt x="3091" y="1285"/>
                    <a:pt x="2915" y="1593"/>
                  </a:cubicBezTo>
                  <a:lnTo>
                    <a:pt x="2007" y="3175"/>
                  </a:lnTo>
                  <a:cubicBezTo>
                    <a:pt x="1890" y="3370"/>
                    <a:pt x="1682" y="3480"/>
                    <a:pt x="1465" y="3480"/>
                  </a:cubicBezTo>
                  <a:cubicBezTo>
                    <a:pt x="1356" y="3480"/>
                    <a:pt x="1246" y="3453"/>
                    <a:pt x="1143" y="3394"/>
                  </a:cubicBezTo>
                  <a:lnTo>
                    <a:pt x="1128" y="3380"/>
                  </a:lnTo>
                  <a:cubicBezTo>
                    <a:pt x="821" y="3204"/>
                    <a:pt x="718" y="2823"/>
                    <a:pt x="894" y="2530"/>
                  </a:cubicBezTo>
                  <a:lnTo>
                    <a:pt x="1802" y="948"/>
                  </a:lnTo>
                  <a:cubicBezTo>
                    <a:pt x="1920" y="742"/>
                    <a:pt x="2130" y="628"/>
                    <a:pt x="2348" y="628"/>
                  </a:cubicBezTo>
                  <a:close/>
                  <a:moveTo>
                    <a:pt x="2344" y="0"/>
                  </a:moveTo>
                  <a:cubicBezTo>
                    <a:pt x="1913" y="0"/>
                    <a:pt x="1495" y="225"/>
                    <a:pt x="1260" y="626"/>
                  </a:cubicBezTo>
                  <a:lnTo>
                    <a:pt x="352" y="2208"/>
                  </a:lnTo>
                  <a:cubicBezTo>
                    <a:pt x="1" y="2808"/>
                    <a:pt x="206" y="3585"/>
                    <a:pt x="806" y="3936"/>
                  </a:cubicBezTo>
                  <a:lnTo>
                    <a:pt x="836" y="3951"/>
                  </a:lnTo>
                  <a:cubicBezTo>
                    <a:pt x="1024" y="4052"/>
                    <a:pt x="1241" y="4111"/>
                    <a:pt x="1458" y="4112"/>
                  </a:cubicBezTo>
                  <a:lnTo>
                    <a:pt x="1458" y="4112"/>
                  </a:lnTo>
                  <a:cubicBezTo>
                    <a:pt x="1909" y="4109"/>
                    <a:pt x="2331" y="3875"/>
                    <a:pt x="2549" y="3482"/>
                  </a:cubicBezTo>
                  <a:lnTo>
                    <a:pt x="3472" y="1900"/>
                  </a:lnTo>
                  <a:cubicBezTo>
                    <a:pt x="3809" y="1300"/>
                    <a:pt x="3604" y="538"/>
                    <a:pt x="3003" y="187"/>
                  </a:cubicBezTo>
                  <a:lnTo>
                    <a:pt x="2974" y="172"/>
                  </a:lnTo>
                  <a:cubicBezTo>
                    <a:pt x="2775" y="56"/>
                    <a:pt x="2558" y="0"/>
                    <a:pt x="2344" y="0"/>
                  </a:cubicBezTo>
                  <a:close/>
                  <a:moveTo>
                    <a:pt x="1458" y="4112"/>
                  </a:moveTo>
                  <a:cubicBezTo>
                    <a:pt x="1456" y="4112"/>
                    <a:pt x="1453" y="4112"/>
                    <a:pt x="1451" y="4112"/>
                  </a:cubicBezTo>
                  <a:lnTo>
                    <a:pt x="1465" y="4112"/>
                  </a:lnTo>
                  <a:cubicBezTo>
                    <a:pt x="1463" y="4112"/>
                    <a:pt x="1460" y="4112"/>
                    <a:pt x="1458" y="4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5" name="Google Shape;3205;p54"/>
            <p:cNvSpPr/>
            <p:nvPr/>
          </p:nvSpPr>
          <p:spPr>
            <a:xfrm>
              <a:off x="3037248" y="3624334"/>
              <a:ext cx="51974" cy="31636"/>
            </a:xfrm>
            <a:custGeom>
              <a:avLst/>
              <a:gdLst/>
              <a:ahLst/>
              <a:cxnLst/>
              <a:rect l="l" t="t" r="r" b="b"/>
              <a:pathLst>
                <a:path w="2599" h="1582" extrusionOk="0">
                  <a:moveTo>
                    <a:pt x="470" y="0"/>
                  </a:moveTo>
                  <a:cubicBezTo>
                    <a:pt x="179" y="0"/>
                    <a:pt x="0" y="456"/>
                    <a:pt x="343" y="615"/>
                  </a:cubicBezTo>
                  <a:lnTo>
                    <a:pt x="2013" y="1538"/>
                  </a:lnTo>
                  <a:cubicBezTo>
                    <a:pt x="2057" y="1567"/>
                    <a:pt x="2115" y="1582"/>
                    <a:pt x="2174" y="1582"/>
                  </a:cubicBezTo>
                  <a:cubicBezTo>
                    <a:pt x="2496" y="1582"/>
                    <a:pt x="2598" y="1142"/>
                    <a:pt x="2320" y="996"/>
                  </a:cubicBezTo>
                  <a:lnTo>
                    <a:pt x="651" y="59"/>
                  </a:lnTo>
                  <a:cubicBezTo>
                    <a:pt x="588" y="18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6" name="Google Shape;3206;p54"/>
            <p:cNvSpPr/>
            <p:nvPr/>
          </p:nvSpPr>
          <p:spPr>
            <a:xfrm>
              <a:off x="3025650" y="3599217"/>
              <a:ext cx="76450" cy="82230"/>
            </a:xfrm>
            <a:custGeom>
              <a:avLst/>
              <a:gdLst/>
              <a:ahLst/>
              <a:cxnLst/>
              <a:rect l="l" t="t" r="r" b="b"/>
              <a:pathLst>
                <a:path w="3823" h="4112" extrusionOk="0">
                  <a:moveTo>
                    <a:pt x="2354" y="628"/>
                  </a:moveTo>
                  <a:cubicBezTo>
                    <a:pt x="2461" y="628"/>
                    <a:pt x="2569" y="656"/>
                    <a:pt x="2666" y="714"/>
                  </a:cubicBezTo>
                  <a:lnTo>
                    <a:pt x="2695" y="729"/>
                  </a:lnTo>
                  <a:cubicBezTo>
                    <a:pt x="2988" y="904"/>
                    <a:pt x="3105" y="1285"/>
                    <a:pt x="2929" y="1593"/>
                  </a:cubicBezTo>
                  <a:lnTo>
                    <a:pt x="2007" y="3175"/>
                  </a:lnTo>
                  <a:cubicBezTo>
                    <a:pt x="1934" y="3306"/>
                    <a:pt x="1787" y="3423"/>
                    <a:pt x="1626" y="3467"/>
                  </a:cubicBezTo>
                  <a:cubicBezTo>
                    <a:pt x="1576" y="3481"/>
                    <a:pt x="1526" y="3488"/>
                    <a:pt x="1477" y="3488"/>
                  </a:cubicBezTo>
                  <a:cubicBezTo>
                    <a:pt x="1367" y="3488"/>
                    <a:pt x="1258" y="3455"/>
                    <a:pt x="1157" y="3394"/>
                  </a:cubicBezTo>
                  <a:lnTo>
                    <a:pt x="1128" y="3380"/>
                  </a:lnTo>
                  <a:cubicBezTo>
                    <a:pt x="982" y="3306"/>
                    <a:pt x="879" y="3160"/>
                    <a:pt x="835" y="2999"/>
                  </a:cubicBezTo>
                  <a:cubicBezTo>
                    <a:pt x="791" y="2838"/>
                    <a:pt x="806" y="2677"/>
                    <a:pt x="894" y="2530"/>
                  </a:cubicBezTo>
                  <a:lnTo>
                    <a:pt x="1816" y="948"/>
                  </a:lnTo>
                  <a:cubicBezTo>
                    <a:pt x="1924" y="742"/>
                    <a:pt x="2137" y="628"/>
                    <a:pt x="2354" y="628"/>
                  </a:cubicBezTo>
                  <a:close/>
                  <a:moveTo>
                    <a:pt x="2355" y="0"/>
                  </a:moveTo>
                  <a:cubicBezTo>
                    <a:pt x="1921" y="0"/>
                    <a:pt x="1500" y="225"/>
                    <a:pt x="1274" y="626"/>
                  </a:cubicBezTo>
                  <a:lnTo>
                    <a:pt x="352" y="2208"/>
                  </a:lnTo>
                  <a:cubicBezTo>
                    <a:pt x="0" y="2808"/>
                    <a:pt x="205" y="3585"/>
                    <a:pt x="806" y="3936"/>
                  </a:cubicBezTo>
                  <a:lnTo>
                    <a:pt x="835" y="3951"/>
                  </a:lnTo>
                  <a:cubicBezTo>
                    <a:pt x="1023" y="4052"/>
                    <a:pt x="1240" y="4111"/>
                    <a:pt x="1458" y="4112"/>
                  </a:cubicBezTo>
                  <a:lnTo>
                    <a:pt x="1458" y="4112"/>
                  </a:lnTo>
                  <a:cubicBezTo>
                    <a:pt x="1909" y="4109"/>
                    <a:pt x="2330" y="3875"/>
                    <a:pt x="2549" y="3482"/>
                  </a:cubicBezTo>
                  <a:lnTo>
                    <a:pt x="3471" y="1900"/>
                  </a:lnTo>
                  <a:cubicBezTo>
                    <a:pt x="3823" y="1300"/>
                    <a:pt x="3618" y="538"/>
                    <a:pt x="3017" y="187"/>
                  </a:cubicBezTo>
                  <a:lnTo>
                    <a:pt x="2988" y="172"/>
                  </a:lnTo>
                  <a:cubicBezTo>
                    <a:pt x="2789" y="56"/>
                    <a:pt x="2570" y="0"/>
                    <a:pt x="2355" y="0"/>
                  </a:cubicBezTo>
                  <a:close/>
                  <a:moveTo>
                    <a:pt x="1458" y="4112"/>
                  </a:moveTo>
                  <a:cubicBezTo>
                    <a:pt x="1455" y="4112"/>
                    <a:pt x="1453" y="4112"/>
                    <a:pt x="1450" y="4112"/>
                  </a:cubicBezTo>
                  <a:lnTo>
                    <a:pt x="1465" y="4112"/>
                  </a:lnTo>
                  <a:cubicBezTo>
                    <a:pt x="1462" y="4112"/>
                    <a:pt x="1460" y="4112"/>
                    <a:pt x="1458" y="4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7" name="Google Shape;3207;p54"/>
            <p:cNvSpPr/>
            <p:nvPr/>
          </p:nvSpPr>
          <p:spPr>
            <a:xfrm>
              <a:off x="3117118" y="3624434"/>
              <a:ext cx="52053" cy="31536"/>
            </a:xfrm>
            <a:custGeom>
              <a:avLst/>
              <a:gdLst/>
              <a:ahLst/>
              <a:cxnLst/>
              <a:rect l="l" t="t" r="r" b="b"/>
              <a:pathLst>
                <a:path w="2603" h="1577" extrusionOk="0">
                  <a:moveTo>
                    <a:pt x="465" y="0"/>
                  </a:moveTo>
                  <a:cubicBezTo>
                    <a:pt x="175" y="0"/>
                    <a:pt x="0" y="450"/>
                    <a:pt x="333" y="610"/>
                  </a:cubicBezTo>
                  <a:lnTo>
                    <a:pt x="2017" y="1533"/>
                  </a:lnTo>
                  <a:cubicBezTo>
                    <a:pt x="2061" y="1562"/>
                    <a:pt x="2105" y="1577"/>
                    <a:pt x="2163" y="1577"/>
                  </a:cubicBezTo>
                  <a:cubicBezTo>
                    <a:pt x="2485" y="1577"/>
                    <a:pt x="2603" y="1137"/>
                    <a:pt x="2310" y="991"/>
                  </a:cubicBezTo>
                  <a:lnTo>
                    <a:pt x="640" y="54"/>
                  </a:lnTo>
                  <a:cubicBezTo>
                    <a:pt x="579" y="16"/>
                    <a:pt x="520" y="0"/>
                    <a:pt x="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8" name="Google Shape;3208;p54"/>
            <p:cNvSpPr/>
            <p:nvPr/>
          </p:nvSpPr>
          <p:spPr>
            <a:xfrm>
              <a:off x="3105600" y="3599217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4" y="641"/>
                  </a:moveTo>
                  <a:cubicBezTo>
                    <a:pt x="2461" y="641"/>
                    <a:pt x="2564" y="670"/>
                    <a:pt x="2651" y="714"/>
                  </a:cubicBezTo>
                  <a:lnTo>
                    <a:pt x="2681" y="729"/>
                  </a:lnTo>
                  <a:cubicBezTo>
                    <a:pt x="2988" y="904"/>
                    <a:pt x="3091" y="1285"/>
                    <a:pt x="2915" y="1593"/>
                  </a:cubicBezTo>
                  <a:lnTo>
                    <a:pt x="1992" y="3175"/>
                  </a:lnTo>
                  <a:cubicBezTo>
                    <a:pt x="1919" y="3321"/>
                    <a:pt x="1773" y="3423"/>
                    <a:pt x="1612" y="3467"/>
                  </a:cubicBezTo>
                  <a:cubicBezTo>
                    <a:pt x="1560" y="3482"/>
                    <a:pt x="1508" y="3488"/>
                    <a:pt x="1457" y="3488"/>
                  </a:cubicBezTo>
                  <a:cubicBezTo>
                    <a:pt x="1349" y="3488"/>
                    <a:pt x="1242" y="3459"/>
                    <a:pt x="1143" y="3409"/>
                  </a:cubicBezTo>
                  <a:lnTo>
                    <a:pt x="1114" y="3380"/>
                  </a:lnTo>
                  <a:cubicBezTo>
                    <a:pt x="806" y="3218"/>
                    <a:pt x="704" y="2823"/>
                    <a:pt x="879" y="2530"/>
                  </a:cubicBezTo>
                  <a:lnTo>
                    <a:pt x="1802" y="948"/>
                  </a:lnTo>
                  <a:cubicBezTo>
                    <a:pt x="1890" y="802"/>
                    <a:pt x="2022" y="699"/>
                    <a:pt x="2183" y="655"/>
                  </a:cubicBezTo>
                  <a:cubicBezTo>
                    <a:pt x="2241" y="641"/>
                    <a:pt x="2285" y="641"/>
                    <a:pt x="2344" y="641"/>
                  </a:cubicBezTo>
                  <a:close/>
                  <a:moveTo>
                    <a:pt x="2344" y="0"/>
                  </a:moveTo>
                  <a:cubicBezTo>
                    <a:pt x="1913" y="0"/>
                    <a:pt x="1495" y="225"/>
                    <a:pt x="1260" y="626"/>
                  </a:cubicBezTo>
                  <a:lnTo>
                    <a:pt x="337" y="2208"/>
                  </a:lnTo>
                  <a:cubicBezTo>
                    <a:pt x="1" y="2808"/>
                    <a:pt x="206" y="3585"/>
                    <a:pt x="806" y="3936"/>
                  </a:cubicBezTo>
                  <a:lnTo>
                    <a:pt x="835" y="3951"/>
                  </a:lnTo>
                  <a:cubicBezTo>
                    <a:pt x="1026" y="4053"/>
                    <a:pt x="1231" y="4112"/>
                    <a:pt x="1450" y="4112"/>
                  </a:cubicBezTo>
                  <a:cubicBezTo>
                    <a:pt x="1904" y="4112"/>
                    <a:pt x="2315" y="3877"/>
                    <a:pt x="2549" y="3482"/>
                  </a:cubicBezTo>
                  <a:lnTo>
                    <a:pt x="3457" y="1900"/>
                  </a:lnTo>
                  <a:cubicBezTo>
                    <a:pt x="3808" y="1300"/>
                    <a:pt x="3603" y="538"/>
                    <a:pt x="3003" y="187"/>
                  </a:cubicBezTo>
                  <a:lnTo>
                    <a:pt x="2974" y="172"/>
                  </a:lnTo>
                  <a:cubicBezTo>
                    <a:pt x="2774" y="56"/>
                    <a:pt x="2558" y="0"/>
                    <a:pt x="2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9" name="Google Shape;3209;p54"/>
            <p:cNvSpPr/>
            <p:nvPr/>
          </p:nvSpPr>
          <p:spPr>
            <a:xfrm>
              <a:off x="2958638" y="3486911"/>
              <a:ext cx="50914" cy="30816"/>
            </a:xfrm>
            <a:custGeom>
              <a:avLst/>
              <a:gdLst/>
              <a:ahLst/>
              <a:cxnLst/>
              <a:rect l="l" t="t" r="r" b="b"/>
              <a:pathLst>
                <a:path w="2546" h="1541" extrusionOk="0">
                  <a:moveTo>
                    <a:pt x="443" y="0"/>
                  </a:moveTo>
                  <a:cubicBezTo>
                    <a:pt x="167" y="0"/>
                    <a:pt x="0" y="385"/>
                    <a:pt x="290" y="574"/>
                  </a:cubicBezTo>
                  <a:lnTo>
                    <a:pt x="1960" y="1497"/>
                  </a:lnTo>
                  <a:cubicBezTo>
                    <a:pt x="2004" y="1526"/>
                    <a:pt x="2062" y="1541"/>
                    <a:pt x="2106" y="1541"/>
                  </a:cubicBezTo>
                  <a:cubicBezTo>
                    <a:pt x="2429" y="1541"/>
                    <a:pt x="2546" y="1116"/>
                    <a:pt x="2268" y="955"/>
                  </a:cubicBezTo>
                  <a:lnTo>
                    <a:pt x="583" y="32"/>
                  </a:lnTo>
                  <a:cubicBezTo>
                    <a:pt x="535" y="10"/>
                    <a:pt x="487" y="0"/>
                    <a:pt x="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0" name="Google Shape;3210;p54"/>
            <p:cNvSpPr/>
            <p:nvPr/>
          </p:nvSpPr>
          <p:spPr>
            <a:xfrm>
              <a:off x="2945980" y="3461174"/>
              <a:ext cx="76170" cy="82050"/>
            </a:xfrm>
            <a:custGeom>
              <a:avLst/>
              <a:gdLst/>
              <a:ahLst/>
              <a:cxnLst/>
              <a:rect l="l" t="t" r="r" b="b"/>
              <a:pathLst>
                <a:path w="3809" h="4103" extrusionOk="0">
                  <a:moveTo>
                    <a:pt x="2357" y="622"/>
                  </a:moveTo>
                  <a:cubicBezTo>
                    <a:pt x="2462" y="622"/>
                    <a:pt x="2568" y="648"/>
                    <a:pt x="2666" y="704"/>
                  </a:cubicBezTo>
                  <a:lnTo>
                    <a:pt x="2695" y="719"/>
                  </a:lnTo>
                  <a:cubicBezTo>
                    <a:pt x="2988" y="895"/>
                    <a:pt x="3091" y="1276"/>
                    <a:pt x="2915" y="1583"/>
                  </a:cubicBezTo>
                  <a:lnTo>
                    <a:pt x="2007" y="3165"/>
                  </a:lnTo>
                  <a:cubicBezTo>
                    <a:pt x="1888" y="3364"/>
                    <a:pt x="1673" y="3475"/>
                    <a:pt x="1451" y="3475"/>
                  </a:cubicBezTo>
                  <a:cubicBezTo>
                    <a:pt x="1347" y="3475"/>
                    <a:pt x="1241" y="3451"/>
                    <a:pt x="1143" y="3399"/>
                  </a:cubicBezTo>
                  <a:lnTo>
                    <a:pt x="1128" y="3370"/>
                  </a:lnTo>
                  <a:cubicBezTo>
                    <a:pt x="821" y="3209"/>
                    <a:pt x="718" y="2813"/>
                    <a:pt x="894" y="2520"/>
                  </a:cubicBezTo>
                  <a:lnTo>
                    <a:pt x="1802" y="939"/>
                  </a:lnTo>
                  <a:cubicBezTo>
                    <a:pt x="1922" y="740"/>
                    <a:pt x="2136" y="622"/>
                    <a:pt x="2357" y="622"/>
                  </a:cubicBezTo>
                  <a:close/>
                  <a:moveTo>
                    <a:pt x="2357" y="1"/>
                  </a:moveTo>
                  <a:cubicBezTo>
                    <a:pt x="1921" y="1"/>
                    <a:pt x="1497" y="226"/>
                    <a:pt x="1260" y="631"/>
                  </a:cubicBezTo>
                  <a:lnTo>
                    <a:pt x="352" y="2213"/>
                  </a:lnTo>
                  <a:cubicBezTo>
                    <a:pt x="1" y="2813"/>
                    <a:pt x="206" y="3575"/>
                    <a:pt x="806" y="3926"/>
                  </a:cubicBezTo>
                  <a:lnTo>
                    <a:pt x="836" y="3941"/>
                  </a:lnTo>
                  <a:cubicBezTo>
                    <a:pt x="1024" y="4042"/>
                    <a:pt x="1241" y="4101"/>
                    <a:pt x="1458" y="4102"/>
                  </a:cubicBezTo>
                  <a:lnTo>
                    <a:pt x="1458" y="4102"/>
                  </a:lnTo>
                  <a:cubicBezTo>
                    <a:pt x="1909" y="4100"/>
                    <a:pt x="2331" y="3866"/>
                    <a:pt x="2549" y="3472"/>
                  </a:cubicBezTo>
                  <a:lnTo>
                    <a:pt x="3472" y="1891"/>
                  </a:lnTo>
                  <a:cubicBezTo>
                    <a:pt x="3809" y="1290"/>
                    <a:pt x="3604" y="529"/>
                    <a:pt x="3003" y="177"/>
                  </a:cubicBezTo>
                  <a:lnTo>
                    <a:pt x="2974" y="162"/>
                  </a:lnTo>
                  <a:cubicBezTo>
                    <a:pt x="2779" y="53"/>
                    <a:pt x="2566" y="1"/>
                    <a:pt x="2357" y="1"/>
                  </a:cubicBezTo>
                  <a:close/>
                  <a:moveTo>
                    <a:pt x="1458" y="4102"/>
                  </a:moveTo>
                  <a:cubicBezTo>
                    <a:pt x="1456" y="4102"/>
                    <a:pt x="1453" y="4102"/>
                    <a:pt x="1451" y="4102"/>
                  </a:cubicBezTo>
                  <a:lnTo>
                    <a:pt x="1465" y="4102"/>
                  </a:lnTo>
                  <a:cubicBezTo>
                    <a:pt x="1463" y="4102"/>
                    <a:pt x="1460" y="4102"/>
                    <a:pt x="1458" y="4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1" name="Google Shape;3211;p54"/>
            <p:cNvSpPr/>
            <p:nvPr/>
          </p:nvSpPr>
          <p:spPr>
            <a:xfrm>
              <a:off x="3037308" y="3486251"/>
              <a:ext cx="51914" cy="31476"/>
            </a:xfrm>
            <a:custGeom>
              <a:avLst/>
              <a:gdLst/>
              <a:ahLst/>
              <a:cxnLst/>
              <a:rect l="l" t="t" r="r" b="b"/>
              <a:pathLst>
                <a:path w="2596" h="1574" extrusionOk="0">
                  <a:moveTo>
                    <a:pt x="459" y="1"/>
                  </a:moveTo>
                  <a:cubicBezTo>
                    <a:pt x="173" y="1"/>
                    <a:pt x="0" y="450"/>
                    <a:pt x="340" y="607"/>
                  </a:cubicBezTo>
                  <a:lnTo>
                    <a:pt x="2010" y="1530"/>
                  </a:lnTo>
                  <a:cubicBezTo>
                    <a:pt x="2054" y="1559"/>
                    <a:pt x="2112" y="1574"/>
                    <a:pt x="2171" y="1574"/>
                  </a:cubicBezTo>
                  <a:cubicBezTo>
                    <a:pt x="2493" y="1574"/>
                    <a:pt x="2595" y="1149"/>
                    <a:pt x="2317" y="988"/>
                  </a:cubicBezTo>
                  <a:lnTo>
                    <a:pt x="648" y="65"/>
                  </a:lnTo>
                  <a:cubicBezTo>
                    <a:pt x="582" y="20"/>
                    <a:pt x="518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2" name="Google Shape;3212;p54"/>
            <p:cNvSpPr/>
            <p:nvPr/>
          </p:nvSpPr>
          <p:spPr>
            <a:xfrm>
              <a:off x="3025650" y="3461054"/>
              <a:ext cx="76450" cy="82170"/>
            </a:xfrm>
            <a:custGeom>
              <a:avLst/>
              <a:gdLst/>
              <a:ahLst/>
              <a:cxnLst/>
              <a:rect l="l" t="t" r="r" b="b"/>
              <a:pathLst>
                <a:path w="3823" h="4109" extrusionOk="0">
                  <a:moveTo>
                    <a:pt x="2354" y="625"/>
                  </a:moveTo>
                  <a:cubicBezTo>
                    <a:pt x="2461" y="625"/>
                    <a:pt x="2569" y="652"/>
                    <a:pt x="2666" y="710"/>
                  </a:cubicBezTo>
                  <a:lnTo>
                    <a:pt x="2695" y="725"/>
                  </a:lnTo>
                  <a:cubicBezTo>
                    <a:pt x="2988" y="901"/>
                    <a:pt x="3105" y="1282"/>
                    <a:pt x="2929" y="1589"/>
                  </a:cubicBezTo>
                  <a:lnTo>
                    <a:pt x="2007" y="3171"/>
                  </a:lnTo>
                  <a:cubicBezTo>
                    <a:pt x="1887" y="3370"/>
                    <a:pt x="1673" y="3481"/>
                    <a:pt x="1456" y="3481"/>
                  </a:cubicBezTo>
                  <a:cubicBezTo>
                    <a:pt x="1354" y="3481"/>
                    <a:pt x="1251" y="3457"/>
                    <a:pt x="1157" y="3405"/>
                  </a:cubicBezTo>
                  <a:lnTo>
                    <a:pt x="1128" y="3376"/>
                  </a:lnTo>
                  <a:cubicBezTo>
                    <a:pt x="982" y="3303"/>
                    <a:pt x="879" y="3156"/>
                    <a:pt x="835" y="2995"/>
                  </a:cubicBezTo>
                  <a:cubicBezTo>
                    <a:pt x="791" y="2834"/>
                    <a:pt x="806" y="2673"/>
                    <a:pt x="894" y="2526"/>
                  </a:cubicBezTo>
                  <a:lnTo>
                    <a:pt x="1816" y="945"/>
                  </a:lnTo>
                  <a:cubicBezTo>
                    <a:pt x="1924" y="739"/>
                    <a:pt x="2137" y="625"/>
                    <a:pt x="2354" y="625"/>
                  </a:cubicBezTo>
                  <a:close/>
                  <a:moveTo>
                    <a:pt x="2367" y="0"/>
                  </a:moveTo>
                  <a:cubicBezTo>
                    <a:pt x="1929" y="0"/>
                    <a:pt x="1502" y="232"/>
                    <a:pt x="1274" y="637"/>
                  </a:cubicBezTo>
                  <a:lnTo>
                    <a:pt x="352" y="2204"/>
                  </a:lnTo>
                  <a:cubicBezTo>
                    <a:pt x="0" y="2805"/>
                    <a:pt x="205" y="3581"/>
                    <a:pt x="806" y="3932"/>
                  </a:cubicBezTo>
                  <a:lnTo>
                    <a:pt x="835" y="3947"/>
                  </a:lnTo>
                  <a:cubicBezTo>
                    <a:pt x="1023" y="4048"/>
                    <a:pt x="1240" y="4107"/>
                    <a:pt x="1458" y="4108"/>
                  </a:cubicBezTo>
                  <a:lnTo>
                    <a:pt x="1458" y="4108"/>
                  </a:lnTo>
                  <a:cubicBezTo>
                    <a:pt x="1909" y="4106"/>
                    <a:pt x="2330" y="3872"/>
                    <a:pt x="2549" y="3478"/>
                  </a:cubicBezTo>
                  <a:lnTo>
                    <a:pt x="3471" y="1897"/>
                  </a:lnTo>
                  <a:cubicBezTo>
                    <a:pt x="3823" y="1296"/>
                    <a:pt x="3618" y="535"/>
                    <a:pt x="3017" y="183"/>
                  </a:cubicBezTo>
                  <a:lnTo>
                    <a:pt x="2988" y="168"/>
                  </a:lnTo>
                  <a:cubicBezTo>
                    <a:pt x="2793" y="54"/>
                    <a:pt x="2579" y="0"/>
                    <a:pt x="2367" y="0"/>
                  </a:cubicBezTo>
                  <a:close/>
                  <a:moveTo>
                    <a:pt x="1458" y="4108"/>
                  </a:moveTo>
                  <a:cubicBezTo>
                    <a:pt x="1455" y="4108"/>
                    <a:pt x="1453" y="4108"/>
                    <a:pt x="1450" y="4108"/>
                  </a:cubicBezTo>
                  <a:lnTo>
                    <a:pt x="1465" y="4108"/>
                  </a:lnTo>
                  <a:cubicBezTo>
                    <a:pt x="1462" y="4108"/>
                    <a:pt x="1460" y="4108"/>
                    <a:pt x="1458" y="4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3" name="Google Shape;3213;p54"/>
            <p:cNvSpPr/>
            <p:nvPr/>
          </p:nvSpPr>
          <p:spPr>
            <a:xfrm>
              <a:off x="3117178" y="3486351"/>
              <a:ext cx="51994" cy="31376"/>
            </a:xfrm>
            <a:custGeom>
              <a:avLst/>
              <a:gdLst/>
              <a:ahLst/>
              <a:cxnLst/>
              <a:rect l="l" t="t" r="r" b="b"/>
              <a:pathLst>
                <a:path w="2600" h="1569" extrusionOk="0">
                  <a:moveTo>
                    <a:pt x="454" y="1"/>
                  </a:moveTo>
                  <a:cubicBezTo>
                    <a:pt x="169" y="1"/>
                    <a:pt x="0" y="444"/>
                    <a:pt x="330" y="602"/>
                  </a:cubicBezTo>
                  <a:lnTo>
                    <a:pt x="2014" y="1525"/>
                  </a:lnTo>
                  <a:cubicBezTo>
                    <a:pt x="2058" y="1554"/>
                    <a:pt x="2102" y="1569"/>
                    <a:pt x="2160" y="1569"/>
                  </a:cubicBezTo>
                  <a:cubicBezTo>
                    <a:pt x="2482" y="1569"/>
                    <a:pt x="2600" y="1144"/>
                    <a:pt x="2307" y="983"/>
                  </a:cubicBezTo>
                  <a:lnTo>
                    <a:pt x="637" y="60"/>
                  </a:lnTo>
                  <a:cubicBezTo>
                    <a:pt x="573" y="19"/>
                    <a:pt x="511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4" name="Google Shape;3214;p54"/>
            <p:cNvSpPr/>
            <p:nvPr/>
          </p:nvSpPr>
          <p:spPr>
            <a:xfrm>
              <a:off x="3105600" y="3460994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1" y="634"/>
                  </a:moveTo>
                  <a:cubicBezTo>
                    <a:pt x="2454" y="634"/>
                    <a:pt x="2567" y="664"/>
                    <a:pt x="2666" y="713"/>
                  </a:cubicBezTo>
                  <a:lnTo>
                    <a:pt x="2695" y="728"/>
                  </a:lnTo>
                  <a:cubicBezTo>
                    <a:pt x="2988" y="904"/>
                    <a:pt x="3091" y="1285"/>
                    <a:pt x="2915" y="1592"/>
                  </a:cubicBezTo>
                  <a:lnTo>
                    <a:pt x="2007" y="3174"/>
                  </a:lnTo>
                  <a:cubicBezTo>
                    <a:pt x="1887" y="3373"/>
                    <a:pt x="1673" y="3484"/>
                    <a:pt x="1451" y="3484"/>
                  </a:cubicBezTo>
                  <a:cubicBezTo>
                    <a:pt x="1347" y="3484"/>
                    <a:pt x="1241" y="3460"/>
                    <a:pt x="1143" y="3408"/>
                  </a:cubicBezTo>
                  <a:lnTo>
                    <a:pt x="1114" y="3379"/>
                  </a:lnTo>
                  <a:cubicBezTo>
                    <a:pt x="821" y="3218"/>
                    <a:pt x="718" y="2822"/>
                    <a:pt x="894" y="2529"/>
                  </a:cubicBezTo>
                  <a:lnTo>
                    <a:pt x="1802" y="948"/>
                  </a:lnTo>
                  <a:cubicBezTo>
                    <a:pt x="1890" y="801"/>
                    <a:pt x="2022" y="699"/>
                    <a:pt x="2183" y="655"/>
                  </a:cubicBezTo>
                  <a:cubicBezTo>
                    <a:pt x="2234" y="641"/>
                    <a:pt x="2288" y="634"/>
                    <a:pt x="2341" y="634"/>
                  </a:cubicBezTo>
                  <a:close/>
                  <a:moveTo>
                    <a:pt x="2347" y="0"/>
                  </a:moveTo>
                  <a:cubicBezTo>
                    <a:pt x="1915" y="0"/>
                    <a:pt x="1496" y="228"/>
                    <a:pt x="1260" y="640"/>
                  </a:cubicBezTo>
                  <a:lnTo>
                    <a:pt x="337" y="2207"/>
                  </a:lnTo>
                  <a:cubicBezTo>
                    <a:pt x="1" y="2808"/>
                    <a:pt x="206" y="3584"/>
                    <a:pt x="806" y="3935"/>
                  </a:cubicBezTo>
                  <a:lnTo>
                    <a:pt x="835" y="3950"/>
                  </a:lnTo>
                  <a:cubicBezTo>
                    <a:pt x="1026" y="4053"/>
                    <a:pt x="1231" y="4111"/>
                    <a:pt x="1450" y="4111"/>
                  </a:cubicBezTo>
                  <a:cubicBezTo>
                    <a:pt x="1904" y="4111"/>
                    <a:pt x="2315" y="3877"/>
                    <a:pt x="2549" y="3481"/>
                  </a:cubicBezTo>
                  <a:lnTo>
                    <a:pt x="3457" y="1900"/>
                  </a:lnTo>
                  <a:cubicBezTo>
                    <a:pt x="3808" y="1299"/>
                    <a:pt x="3603" y="538"/>
                    <a:pt x="3003" y="186"/>
                  </a:cubicBezTo>
                  <a:lnTo>
                    <a:pt x="2974" y="171"/>
                  </a:lnTo>
                  <a:cubicBezTo>
                    <a:pt x="2775" y="55"/>
                    <a:pt x="2560" y="0"/>
                    <a:pt x="2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215" name="Google Shape;3215;p54"/>
          <p:cNvGrpSpPr/>
          <p:nvPr/>
        </p:nvGrpSpPr>
        <p:grpSpPr>
          <a:xfrm>
            <a:off x="3295350" y="1681475"/>
            <a:ext cx="1881678" cy="2157381"/>
            <a:chOff x="3295350" y="1681475"/>
            <a:chExt cx="1881678" cy="2157381"/>
          </a:xfrm>
        </p:grpSpPr>
        <p:sp>
          <p:nvSpPr>
            <p:cNvPr id="3216" name="Google Shape;3216;p54"/>
            <p:cNvSpPr/>
            <p:nvPr/>
          </p:nvSpPr>
          <p:spPr>
            <a:xfrm>
              <a:off x="3295350" y="2226880"/>
              <a:ext cx="1842145" cy="1611976"/>
            </a:xfrm>
            <a:custGeom>
              <a:avLst/>
              <a:gdLst/>
              <a:ahLst/>
              <a:cxnLst/>
              <a:rect l="l" t="t" r="r" b="b"/>
              <a:pathLst>
                <a:path w="58121" h="50859" extrusionOk="0">
                  <a:moveTo>
                    <a:pt x="0" y="1"/>
                  </a:moveTo>
                  <a:lnTo>
                    <a:pt x="0" y="50859"/>
                  </a:lnTo>
                  <a:lnTo>
                    <a:pt x="58121" y="50859"/>
                  </a:lnTo>
                  <a:lnTo>
                    <a:pt x="58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7" name="Google Shape;3217;p54"/>
            <p:cNvSpPr/>
            <p:nvPr/>
          </p:nvSpPr>
          <p:spPr>
            <a:xfrm>
              <a:off x="3295350" y="2686234"/>
              <a:ext cx="1842145" cy="105893"/>
            </a:xfrm>
            <a:custGeom>
              <a:avLst/>
              <a:gdLst/>
              <a:ahLst/>
              <a:cxnLst/>
              <a:rect l="l" t="t" r="r" b="b"/>
              <a:pathLst>
                <a:path w="58121" h="3341" extrusionOk="0">
                  <a:moveTo>
                    <a:pt x="0" y="0"/>
                  </a:moveTo>
                  <a:lnTo>
                    <a:pt x="0" y="3341"/>
                  </a:lnTo>
                  <a:lnTo>
                    <a:pt x="58121" y="3341"/>
                  </a:lnTo>
                  <a:lnTo>
                    <a:pt x="58121" y="0"/>
                  </a:lnTo>
                  <a:close/>
                </a:path>
              </a:pathLst>
            </a:custGeom>
            <a:solidFill>
              <a:srgbClr val="EF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8" name="Google Shape;3218;p54"/>
            <p:cNvSpPr/>
            <p:nvPr/>
          </p:nvSpPr>
          <p:spPr>
            <a:xfrm>
              <a:off x="3295350" y="2792095"/>
              <a:ext cx="1842145" cy="1046537"/>
            </a:xfrm>
            <a:custGeom>
              <a:avLst/>
              <a:gdLst/>
              <a:ahLst/>
              <a:cxnLst/>
              <a:rect l="l" t="t" r="r" b="b"/>
              <a:pathLst>
                <a:path w="58121" h="33019" extrusionOk="0">
                  <a:moveTo>
                    <a:pt x="0" y="1"/>
                  </a:moveTo>
                  <a:lnTo>
                    <a:pt x="0" y="33019"/>
                  </a:lnTo>
                  <a:lnTo>
                    <a:pt x="58121" y="33019"/>
                  </a:lnTo>
                  <a:lnTo>
                    <a:pt x="581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19" name="Google Shape;3219;p54"/>
            <p:cNvSpPr/>
            <p:nvPr/>
          </p:nvSpPr>
          <p:spPr>
            <a:xfrm>
              <a:off x="3295350" y="2792095"/>
              <a:ext cx="1842145" cy="678431"/>
            </a:xfrm>
            <a:custGeom>
              <a:avLst/>
              <a:gdLst/>
              <a:ahLst/>
              <a:cxnLst/>
              <a:rect l="l" t="t" r="r" b="b"/>
              <a:pathLst>
                <a:path w="58121" h="21405" extrusionOk="0">
                  <a:moveTo>
                    <a:pt x="0" y="1"/>
                  </a:moveTo>
                  <a:lnTo>
                    <a:pt x="0" y="2849"/>
                  </a:lnTo>
                  <a:cubicBezTo>
                    <a:pt x="0" y="2849"/>
                    <a:pt x="121" y="2841"/>
                    <a:pt x="333" y="2841"/>
                  </a:cubicBezTo>
                  <a:cubicBezTo>
                    <a:pt x="1938" y="2841"/>
                    <a:pt x="8803" y="3327"/>
                    <a:pt x="9017" y="11630"/>
                  </a:cubicBezTo>
                  <a:cubicBezTo>
                    <a:pt x="9017" y="11630"/>
                    <a:pt x="9017" y="15636"/>
                    <a:pt x="7686" y="18277"/>
                  </a:cubicBezTo>
                  <a:cubicBezTo>
                    <a:pt x="7686" y="18277"/>
                    <a:pt x="6806" y="20356"/>
                    <a:pt x="7957" y="21070"/>
                  </a:cubicBezTo>
                  <a:cubicBezTo>
                    <a:pt x="7957" y="21070"/>
                    <a:pt x="8553" y="21405"/>
                    <a:pt x="9204" y="21405"/>
                  </a:cubicBezTo>
                  <a:cubicBezTo>
                    <a:pt x="9924" y="21405"/>
                    <a:pt x="10713" y="20996"/>
                    <a:pt x="10840" y="19275"/>
                  </a:cubicBezTo>
                  <a:cubicBezTo>
                    <a:pt x="10840" y="19275"/>
                    <a:pt x="10916" y="18506"/>
                    <a:pt x="9932" y="15810"/>
                  </a:cubicBezTo>
                  <a:cubicBezTo>
                    <a:pt x="9412" y="14389"/>
                    <a:pt x="10098" y="13093"/>
                    <a:pt x="10861" y="12178"/>
                  </a:cubicBezTo>
                  <a:cubicBezTo>
                    <a:pt x="10972" y="12046"/>
                    <a:pt x="11789" y="11159"/>
                    <a:pt x="13418" y="10917"/>
                  </a:cubicBezTo>
                  <a:cubicBezTo>
                    <a:pt x="14527" y="10826"/>
                    <a:pt x="16357" y="10293"/>
                    <a:pt x="18367" y="8165"/>
                  </a:cubicBezTo>
                  <a:cubicBezTo>
                    <a:pt x="18367" y="8165"/>
                    <a:pt x="22401" y="3426"/>
                    <a:pt x="25115" y="3426"/>
                  </a:cubicBezTo>
                  <a:cubicBezTo>
                    <a:pt x="25817" y="3426"/>
                    <a:pt x="26431" y="3743"/>
                    <a:pt x="26864" y="4540"/>
                  </a:cubicBezTo>
                  <a:cubicBezTo>
                    <a:pt x="26864" y="4540"/>
                    <a:pt x="27106" y="5046"/>
                    <a:pt x="26864" y="6030"/>
                  </a:cubicBezTo>
                  <a:cubicBezTo>
                    <a:pt x="26864" y="6030"/>
                    <a:pt x="26700" y="9641"/>
                    <a:pt x="28973" y="9641"/>
                  </a:cubicBezTo>
                  <a:cubicBezTo>
                    <a:pt x="29661" y="9641"/>
                    <a:pt x="30572" y="9311"/>
                    <a:pt x="31777" y="8449"/>
                  </a:cubicBezTo>
                  <a:cubicBezTo>
                    <a:pt x="31777" y="8449"/>
                    <a:pt x="35163" y="4398"/>
                    <a:pt x="39410" y="4398"/>
                  </a:cubicBezTo>
                  <a:cubicBezTo>
                    <a:pt x="40765" y="4398"/>
                    <a:pt x="42208" y="4811"/>
                    <a:pt x="43657" y="5899"/>
                  </a:cubicBezTo>
                  <a:cubicBezTo>
                    <a:pt x="43657" y="5899"/>
                    <a:pt x="45239" y="7569"/>
                    <a:pt x="47279" y="7569"/>
                  </a:cubicBezTo>
                  <a:cubicBezTo>
                    <a:pt x="48333" y="7569"/>
                    <a:pt x="49508" y="7124"/>
                    <a:pt x="50650" y="5774"/>
                  </a:cubicBezTo>
                  <a:cubicBezTo>
                    <a:pt x="50650" y="5774"/>
                    <a:pt x="52954" y="2385"/>
                    <a:pt x="55301" y="2385"/>
                  </a:cubicBezTo>
                  <a:cubicBezTo>
                    <a:pt x="56290" y="2385"/>
                    <a:pt x="57287" y="2988"/>
                    <a:pt x="58121" y="4700"/>
                  </a:cubicBezTo>
                  <a:lnTo>
                    <a:pt x="58121" y="1"/>
                  </a:ln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0" name="Google Shape;3220;p54"/>
            <p:cNvSpPr/>
            <p:nvPr/>
          </p:nvSpPr>
          <p:spPr>
            <a:xfrm>
              <a:off x="3295350" y="2792095"/>
              <a:ext cx="1842145" cy="705753"/>
            </a:xfrm>
            <a:custGeom>
              <a:avLst/>
              <a:gdLst/>
              <a:ahLst/>
              <a:cxnLst/>
              <a:rect l="l" t="t" r="r" b="b"/>
              <a:pathLst>
                <a:path w="58121" h="22267" extrusionOk="0">
                  <a:moveTo>
                    <a:pt x="0" y="1"/>
                  </a:moveTo>
                  <a:lnTo>
                    <a:pt x="0" y="4020"/>
                  </a:lnTo>
                  <a:cubicBezTo>
                    <a:pt x="0" y="4020"/>
                    <a:pt x="457" y="3890"/>
                    <a:pt x="1172" y="3890"/>
                  </a:cubicBezTo>
                  <a:cubicBezTo>
                    <a:pt x="2708" y="3890"/>
                    <a:pt x="5433" y="4493"/>
                    <a:pt x="7381" y="8290"/>
                  </a:cubicBezTo>
                  <a:cubicBezTo>
                    <a:pt x="7499" y="8491"/>
                    <a:pt x="7631" y="8685"/>
                    <a:pt x="7776" y="8865"/>
                  </a:cubicBezTo>
                  <a:cubicBezTo>
                    <a:pt x="8172" y="9981"/>
                    <a:pt x="9294" y="13931"/>
                    <a:pt x="7042" y="18048"/>
                  </a:cubicBezTo>
                  <a:cubicBezTo>
                    <a:pt x="5628" y="20636"/>
                    <a:pt x="7374" y="22267"/>
                    <a:pt x="9026" y="22267"/>
                  </a:cubicBezTo>
                  <a:cubicBezTo>
                    <a:pt x="10475" y="22267"/>
                    <a:pt x="11852" y="21012"/>
                    <a:pt x="10958" y="18048"/>
                  </a:cubicBezTo>
                  <a:cubicBezTo>
                    <a:pt x="10535" y="16641"/>
                    <a:pt x="10375" y="15546"/>
                    <a:pt x="10382" y="14701"/>
                  </a:cubicBezTo>
                  <a:cubicBezTo>
                    <a:pt x="10389" y="14618"/>
                    <a:pt x="10708" y="12081"/>
                    <a:pt x="13072" y="11734"/>
                  </a:cubicBezTo>
                  <a:cubicBezTo>
                    <a:pt x="14839" y="11693"/>
                    <a:pt x="16980" y="10820"/>
                    <a:pt x="19455" y="8297"/>
                  </a:cubicBezTo>
                  <a:cubicBezTo>
                    <a:pt x="22389" y="5306"/>
                    <a:pt x="24062" y="4389"/>
                    <a:pt x="25009" y="4389"/>
                  </a:cubicBezTo>
                  <a:cubicBezTo>
                    <a:pt x="26512" y="4389"/>
                    <a:pt x="26191" y="6696"/>
                    <a:pt x="26191" y="6696"/>
                  </a:cubicBezTo>
                  <a:cubicBezTo>
                    <a:pt x="26191" y="6696"/>
                    <a:pt x="26315" y="10395"/>
                    <a:pt x="28786" y="10395"/>
                  </a:cubicBezTo>
                  <a:cubicBezTo>
                    <a:pt x="29769" y="10395"/>
                    <a:pt x="31124" y="9809"/>
                    <a:pt x="32990" y="8172"/>
                  </a:cubicBezTo>
                  <a:cubicBezTo>
                    <a:pt x="35702" y="5790"/>
                    <a:pt x="37885" y="5091"/>
                    <a:pt x="39513" y="5091"/>
                  </a:cubicBezTo>
                  <a:cubicBezTo>
                    <a:pt x="41821" y="5091"/>
                    <a:pt x="43012" y="6495"/>
                    <a:pt x="43012" y="6495"/>
                  </a:cubicBezTo>
                  <a:cubicBezTo>
                    <a:pt x="43012" y="6495"/>
                    <a:pt x="44475" y="8525"/>
                    <a:pt x="46828" y="8525"/>
                  </a:cubicBezTo>
                  <a:cubicBezTo>
                    <a:pt x="48217" y="8525"/>
                    <a:pt x="49916" y="7817"/>
                    <a:pt x="51807" y="5566"/>
                  </a:cubicBezTo>
                  <a:cubicBezTo>
                    <a:pt x="53303" y="3787"/>
                    <a:pt x="54465" y="3159"/>
                    <a:pt x="55360" y="3159"/>
                  </a:cubicBezTo>
                  <a:cubicBezTo>
                    <a:pt x="57515" y="3159"/>
                    <a:pt x="58121" y="6807"/>
                    <a:pt x="58121" y="6807"/>
                  </a:cubicBezTo>
                  <a:lnTo>
                    <a:pt x="58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1" name="Google Shape;3221;p54"/>
            <p:cNvSpPr/>
            <p:nvPr/>
          </p:nvSpPr>
          <p:spPr>
            <a:xfrm>
              <a:off x="3565958" y="1778335"/>
              <a:ext cx="465314" cy="1647982"/>
            </a:xfrm>
            <a:custGeom>
              <a:avLst/>
              <a:gdLst/>
              <a:ahLst/>
              <a:cxnLst/>
              <a:rect l="l" t="t" r="r" b="b"/>
              <a:pathLst>
                <a:path w="14681" h="51995" extrusionOk="0">
                  <a:moveTo>
                    <a:pt x="14680" y="0"/>
                  </a:moveTo>
                  <a:lnTo>
                    <a:pt x="13557" y="2031"/>
                  </a:lnTo>
                  <a:cubicBezTo>
                    <a:pt x="13460" y="2197"/>
                    <a:pt x="13370" y="2371"/>
                    <a:pt x="13280" y="2551"/>
                  </a:cubicBezTo>
                  <a:lnTo>
                    <a:pt x="12982" y="3126"/>
                  </a:lnTo>
                  <a:cubicBezTo>
                    <a:pt x="12781" y="3521"/>
                    <a:pt x="12552" y="3944"/>
                    <a:pt x="12324" y="4408"/>
                  </a:cubicBezTo>
                  <a:cubicBezTo>
                    <a:pt x="12095" y="4873"/>
                    <a:pt x="11859" y="5365"/>
                    <a:pt x="11603" y="5885"/>
                  </a:cubicBezTo>
                  <a:lnTo>
                    <a:pt x="11215" y="6689"/>
                  </a:lnTo>
                  <a:cubicBezTo>
                    <a:pt x="11090" y="6966"/>
                    <a:pt x="10958" y="7250"/>
                    <a:pt x="10834" y="7541"/>
                  </a:cubicBezTo>
                  <a:cubicBezTo>
                    <a:pt x="10702" y="7832"/>
                    <a:pt x="10563" y="8123"/>
                    <a:pt x="10432" y="8428"/>
                  </a:cubicBezTo>
                  <a:cubicBezTo>
                    <a:pt x="10293" y="8726"/>
                    <a:pt x="10154" y="9031"/>
                    <a:pt x="10023" y="9350"/>
                  </a:cubicBezTo>
                  <a:cubicBezTo>
                    <a:pt x="9752" y="9981"/>
                    <a:pt x="9475" y="10632"/>
                    <a:pt x="9191" y="11304"/>
                  </a:cubicBezTo>
                  <a:cubicBezTo>
                    <a:pt x="8921" y="11984"/>
                    <a:pt x="8650" y="12684"/>
                    <a:pt x="8366" y="13391"/>
                  </a:cubicBezTo>
                  <a:cubicBezTo>
                    <a:pt x="8290" y="13571"/>
                    <a:pt x="8228" y="13751"/>
                    <a:pt x="8158" y="13931"/>
                  </a:cubicBezTo>
                  <a:lnTo>
                    <a:pt x="7957" y="14479"/>
                  </a:lnTo>
                  <a:lnTo>
                    <a:pt x="7541" y="15588"/>
                  </a:lnTo>
                  <a:cubicBezTo>
                    <a:pt x="7507" y="15685"/>
                    <a:pt x="7472" y="15775"/>
                    <a:pt x="7437" y="15872"/>
                  </a:cubicBezTo>
                  <a:lnTo>
                    <a:pt x="7340" y="16156"/>
                  </a:lnTo>
                  <a:lnTo>
                    <a:pt x="7146" y="16724"/>
                  </a:lnTo>
                  <a:lnTo>
                    <a:pt x="6744" y="17875"/>
                  </a:lnTo>
                  <a:cubicBezTo>
                    <a:pt x="6675" y="18069"/>
                    <a:pt x="6613" y="18263"/>
                    <a:pt x="6543" y="18464"/>
                  </a:cubicBezTo>
                  <a:lnTo>
                    <a:pt x="6356" y="19053"/>
                  </a:lnTo>
                  <a:cubicBezTo>
                    <a:pt x="6225" y="19448"/>
                    <a:pt x="6093" y="19843"/>
                    <a:pt x="5968" y="20238"/>
                  </a:cubicBezTo>
                  <a:cubicBezTo>
                    <a:pt x="5843" y="20640"/>
                    <a:pt x="5719" y="21042"/>
                    <a:pt x="5594" y="21444"/>
                  </a:cubicBezTo>
                  <a:cubicBezTo>
                    <a:pt x="5476" y="21846"/>
                    <a:pt x="5344" y="22248"/>
                    <a:pt x="5227" y="22657"/>
                  </a:cubicBezTo>
                  <a:cubicBezTo>
                    <a:pt x="5116" y="23066"/>
                    <a:pt x="4998" y="23468"/>
                    <a:pt x="4880" y="23877"/>
                  </a:cubicBezTo>
                  <a:cubicBezTo>
                    <a:pt x="4762" y="24286"/>
                    <a:pt x="4644" y="24695"/>
                    <a:pt x="4534" y="25103"/>
                  </a:cubicBezTo>
                  <a:lnTo>
                    <a:pt x="4208" y="26337"/>
                  </a:lnTo>
                  <a:cubicBezTo>
                    <a:pt x="4152" y="26545"/>
                    <a:pt x="4097" y="26746"/>
                    <a:pt x="4041" y="26954"/>
                  </a:cubicBezTo>
                  <a:cubicBezTo>
                    <a:pt x="3993" y="27162"/>
                    <a:pt x="3937" y="27363"/>
                    <a:pt x="3889" y="27571"/>
                  </a:cubicBezTo>
                  <a:cubicBezTo>
                    <a:pt x="3785" y="27980"/>
                    <a:pt x="3681" y="28389"/>
                    <a:pt x="3577" y="28804"/>
                  </a:cubicBezTo>
                  <a:cubicBezTo>
                    <a:pt x="3480" y="29213"/>
                    <a:pt x="3383" y="29622"/>
                    <a:pt x="3293" y="30031"/>
                  </a:cubicBezTo>
                  <a:cubicBezTo>
                    <a:pt x="2905" y="31660"/>
                    <a:pt x="2565" y="33275"/>
                    <a:pt x="2253" y="34841"/>
                  </a:cubicBezTo>
                  <a:cubicBezTo>
                    <a:pt x="1948" y="36407"/>
                    <a:pt x="1671" y="37925"/>
                    <a:pt x="1436" y="39374"/>
                  </a:cubicBezTo>
                  <a:cubicBezTo>
                    <a:pt x="1200" y="40815"/>
                    <a:pt x="999" y="42188"/>
                    <a:pt x="826" y="43456"/>
                  </a:cubicBezTo>
                  <a:cubicBezTo>
                    <a:pt x="749" y="44087"/>
                    <a:pt x="666" y="44697"/>
                    <a:pt x="597" y="45272"/>
                  </a:cubicBezTo>
                  <a:cubicBezTo>
                    <a:pt x="528" y="45854"/>
                    <a:pt x="465" y="46402"/>
                    <a:pt x="410" y="46921"/>
                  </a:cubicBezTo>
                  <a:cubicBezTo>
                    <a:pt x="299" y="47961"/>
                    <a:pt x="216" y="48862"/>
                    <a:pt x="153" y="49604"/>
                  </a:cubicBezTo>
                  <a:cubicBezTo>
                    <a:pt x="98" y="50345"/>
                    <a:pt x="56" y="50934"/>
                    <a:pt x="36" y="51336"/>
                  </a:cubicBezTo>
                  <a:cubicBezTo>
                    <a:pt x="22" y="51537"/>
                    <a:pt x="15" y="51697"/>
                    <a:pt x="8" y="51801"/>
                  </a:cubicBezTo>
                  <a:lnTo>
                    <a:pt x="1" y="51960"/>
                  </a:lnTo>
                  <a:lnTo>
                    <a:pt x="1110" y="51995"/>
                  </a:lnTo>
                  <a:cubicBezTo>
                    <a:pt x="1110" y="51995"/>
                    <a:pt x="1103" y="51946"/>
                    <a:pt x="1110" y="51842"/>
                  </a:cubicBezTo>
                  <a:cubicBezTo>
                    <a:pt x="1110" y="51745"/>
                    <a:pt x="1117" y="51593"/>
                    <a:pt x="1124" y="51399"/>
                  </a:cubicBezTo>
                  <a:cubicBezTo>
                    <a:pt x="1137" y="51004"/>
                    <a:pt x="1165" y="50421"/>
                    <a:pt x="1207" y="49687"/>
                  </a:cubicBezTo>
                  <a:cubicBezTo>
                    <a:pt x="1255" y="48945"/>
                    <a:pt x="1318" y="48051"/>
                    <a:pt x="1408" y="47025"/>
                  </a:cubicBezTo>
                  <a:cubicBezTo>
                    <a:pt x="1449" y="46512"/>
                    <a:pt x="1505" y="45965"/>
                    <a:pt x="1560" y="45390"/>
                  </a:cubicBezTo>
                  <a:cubicBezTo>
                    <a:pt x="1616" y="44814"/>
                    <a:pt x="1685" y="44205"/>
                    <a:pt x="1754" y="43574"/>
                  </a:cubicBezTo>
                  <a:cubicBezTo>
                    <a:pt x="1893" y="42312"/>
                    <a:pt x="2073" y="40947"/>
                    <a:pt x="2274" y="39505"/>
                  </a:cubicBezTo>
                  <a:cubicBezTo>
                    <a:pt x="2468" y="38064"/>
                    <a:pt x="2725" y="36546"/>
                    <a:pt x="2988" y="34987"/>
                  </a:cubicBezTo>
                  <a:cubicBezTo>
                    <a:pt x="3272" y="33420"/>
                    <a:pt x="3577" y="31805"/>
                    <a:pt x="3931" y="30177"/>
                  </a:cubicBezTo>
                  <a:cubicBezTo>
                    <a:pt x="4014" y="29768"/>
                    <a:pt x="4097" y="29359"/>
                    <a:pt x="4187" y="28950"/>
                  </a:cubicBezTo>
                  <a:cubicBezTo>
                    <a:pt x="4284" y="28541"/>
                    <a:pt x="4374" y="28132"/>
                    <a:pt x="4471" y="27723"/>
                  </a:cubicBezTo>
                  <a:cubicBezTo>
                    <a:pt x="4520" y="27515"/>
                    <a:pt x="4568" y="27307"/>
                    <a:pt x="4610" y="27100"/>
                  </a:cubicBezTo>
                  <a:cubicBezTo>
                    <a:pt x="4658" y="26899"/>
                    <a:pt x="4714" y="26691"/>
                    <a:pt x="4762" y="26490"/>
                  </a:cubicBezTo>
                  <a:lnTo>
                    <a:pt x="5067" y="25249"/>
                  </a:lnTo>
                  <a:cubicBezTo>
                    <a:pt x="5164" y="24840"/>
                    <a:pt x="5275" y="24431"/>
                    <a:pt x="5386" y="24022"/>
                  </a:cubicBezTo>
                  <a:cubicBezTo>
                    <a:pt x="5490" y="23613"/>
                    <a:pt x="5594" y="23198"/>
                    <a:pt x="5705" y="22796"/>
                  </a:cubicBezTo>
                  <a:cubicBezTo>
                    <a:pt x="5823" y="22394"/>
                    <a:pt x="5940" y="21985"/>
                    <a:pt x="6051" y="21583"/>
                  </a:cubicBezTo>
                  <a:cubicBezTo>
                    <a:pt x="6169" y="21181"/>
                    <a:pt x="6280" y="20779"/>
                    <a:pt x="6398" y="20377"/>
                  </a:cubicBezTo>
                  <a:cubicBezTo>
                    <a:pt x="6523" y="19975"/>
                    <a:pt x="6640" y="19580"/>
                    <a:pt x="6765" y="19185"/>
                  </a:cubicBezTo>
                  <a:cubicBezTo>
                    <a:pt x="6821" y="18984"/>
                    <a:pt x="6883" y="18790"/>
                    <a:pt x="6945" y="18596"/>
                  </a:cubicBezTo>
                  <a:cubicBezTo>
                    <a:pt x="7001" y="18395"/>
                    <a:pt x="7063" y="18200"/>
                    <a:pt x="7126" y="18006"/>
                  </a:cubicBezTo>
                  <a:cubicBezTo>
                    <a:pt x="7250" y="17618"/>
                    <a:pt x="7375" y="17230"/>
                    <a:pt x="7500" y="16849"/>
                  </a:cubicBezTo>
                  <a:cubicBezTo>
                    <a:pt x="7562" y="16655"/>
                    <a:pt x="7625" y="16468"/>
                    <a:pt x="7687" y="16274"/>
                  </a:cubicBezTo>
                  <a:cubicBezTo>
                    <a:pt x="7722" y="16184"/>
                    <a:pt x="7749" y="16087"/>
                    <a:pt x="7784" y="15990"/>
                  </a:cubicBezTo>
                  <a:cubicBezTo>
                    <a:pt x="7812" y="15899"/>
                    <a:pt x="7846" y="15802"/>
                    <a:pt x="7881" y="15712"/>
                  </a:cubicBezTo>
                  <a:cubicBezTo>
                    <a:pt x="8013" y="15331"/>
                    <a:pt x="8137" y="14964"/>
                    <a:pt x="8269" y="14597"/>
                  </a:cubicBezTo>
                  <a:cubicBezTo>
                    <a:pt x="8332" y="14409"/>
                    <a:pt x="8394" y="14229"/>
                    <a:pt x="8456" y="14042"/>
                  </a:cubicBezTo>
                  <a:cubicBezTo>
                    <a:pt x="8526" y="13862"/>
                    <a:pt x="8588" y="13682"/>
                    <a:pt x="8657" y="13501"/>
                  </a:cubicBezTo>
                  <a:cubicBezTo>
                    <a:pt x="8914" y="12795"/>
                    <a:pt x="9177" y="12088"/>
                    <a:pt x="9434" y="11408"/>
                  </a:cubicBezTo>
                  <a:lnTo>
                    <a:pt x="10217" y="9433"/>
                  </a:lnTo>
                  <a:cubicBezTo>
                    <a:pt x="10341" y="9107"/>
                    <a:pt x="10480" y="8802"/>
                    <a:pt x="10605" y="8504"/>
                  </a:cubicBezTo>
                  <a:lnTo>
                    <a:pt x="10993" y="7610"/>
                  </a:lnTo>
                  <a:cubicBezTo>
                    <a:pt x="11118" y="7319"/>
                    <a:pt x="11236" y="7028"/>
                    <a:pt x="11360" y="6751"/>
                  </a:cubicBezTo>
                  <a:cubicBezTo>
                    <a:pt x="11485" y="6474"/>
                    <a:pt x="11610" y="6203"/>
                    <a:pt x="11728" y="5947"/>
                  </a:cubicBezTo>
                  <a:cubicBezTo>
                    <a:pt x="11970" y="5420"/>
                    <a:pt x="12185" y="4914"/>
                    <a:pt x="12414" y="4450"/>
                  </a:cubicBezTo>
                  <a:cubicBezTo>
                    <a:pt x="12642" y="3986"/>
                    <a:pt x="12857" y="3549"/>
                    <a:pt x="13051" y="3154"/>
                  </a:cubicBezTo>
                  <a:lnTo>
                    <a:pt x="13336" y="2579"/>
                  </a:lnTo>
                  <a:cubicBezTo>
                    <a:pt x="13426" y="2392"/>
                    <a:pt x="13509" y="2218"/>
                    <a:pt x="13599" y="2059"/>
                  </a:cubicBezTo>
                  <a:lnTo>
                    <a:pt x="14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2" name="Google Shape;3222;p54"/>
            <p:cNvSpPr/>
            <p:nvPr/>
          </p:nvSpPr>
          <p:spPr>
            <a:xfrm>
              <a:off x="3452397" y="1938267"/>
              <a:ext cx="204338" cy="723375"/>
            </a:xfrm>
            <a:custGeom>
              <a:avLst/>
              <a:gdLst/>
              <a:ahLst/>
              <a:cxnLst/>
              <a:rect l="l" t="t" r="r" b="b"/>
              <a:pathLst>
                <a:path w="6447" h="22823" extrusionOk="0">
                  <a:moveTo>
                    <a:pt x="6446" y="0"/>
                  </a:moveTo>
                  <a:lnTo>
                    <a:pt x="5954" y="894"/>
                  </a:lnTo>
                  <a:cubicBezTo>
                    <a:pt x="5913" y="963"/>
                    <a:pt x="5878" y="1040"/>
                    <a:pt x="5829" y="1116"/>
                  </a:cubicBezTo>
                  <a:cubicBezTo>
                    <a:pt x="5788" y="1199"/>
                    <a:pt x="5746" y="1282"/>
                    <a:pt x="5705" y="1372"/>
                  </a:cubicBezTo>
                  <a:cubicBezTo>
                    <a:pt x="5615" y="1546"/>
                    <a:pt x="5511" y="1733"/>
                    <a:pt x="5414" y="1934"/>
                  </a:cubicBezTo>
                  <a:cubicBezTo>
                    <a:pt x="5310" y="2135"/>
                    <a:pt x="5206" y="2356"/>
                    <a:pt x="5095" y="2585"/>
                  </a:cubicBezTo>
                  <a:lnTo>
                    <a:pt x="4921" y="2932"/>
                  </a:lnTo>
                  <a:cubicBezTo>
                    <a:pt x="4866" y="3056"/>
                    <a:pt x="4811" y="3181"/>
                    <a:pt x="4748" y="3306"/>
                  </a:cubicBezTo>
                  <a:lnTo>
                    <a:pt x="4575" y="3694"/>
                  </a:lnTo>
                  <a:cubicBezTo>
                    <a:pt x="4520" y="3833"/>
                    <a:pt x="4457" y="3964"/>
                    <a:pt x="4395" y="4103"/>
                  </a:cubicBezTo>
                  <a:cubicBezTo>
                    <a:pt x="4284" y="4380"/>
                    <a:pt x="4152" y="4664"/>
                    <a:pt x="4034" y="4962"/>
                  </a:cubicBezTo>
                  <a:cubicBezTo>
                    <a:pt x="3917" y="5260"/>
                    <a:pt x="3799" y="5565"/>
                    <a:pt x="3674" y="5877"/>
                  </a:cubicBezTo>
                  <a:cubicBezTo>
                    <a:pt x="3646" y="5953"/>
                    <a:pt x="3612" y="6037"/>
                    <a:pt x="3584" y="6113"/>
                  </a:cubicBezTo>
                  <a:cubicBezTo>
                    <a:pt x="3556" y="6196"/>
                    <a:pt x="3528" y="6272"/>
                    <a:pt x="3501" y="6355"/>
                  </a:cubicBezTo>
                  <a:cubicBezTo>
                    <a:pt x="3438" y="6515"/>
                    <a:pt x="3376" y="6681"/>
                    <a:pt x="3314" y="6841"/>
                  </a:cubicBezTo>
                  <a:lnTo>
                    <a:pt x="3272" y="6965"/>
                  </a:lnTo>
                  <a:cubicBezTo>
                    <a:pt x="3258" y="7000"/>
                    <a:pt x="3244" y="7049"/>
                    <a:pt x="3230" y="7090"/>
                  </a:cubicBezTo>
                  <a:cubicBezTo>
                    <a:pt x="3203" y="7173"/>
                    <a:pt x="3168" y="7256"/>
                    <a:pt x="3140" y="7340"/>
                  </a:cubicBezTo>
                  <a:cubicBezTo>
                    <a:pt x="3085" y="7506"/>
                    <a:pt x="3029" y="7672"/>
                    <a:pt x="2967" y="7846"/>
                  </a:cubicBezTo>
                  <a:cubicBezTo>
                    <a:pt x="2939" y="7936"/>
                    <a:pt x="2912" y="8019"/>
                    <a:pt x="2884" y="8109"/>
                  </a:cubicBezTo>
                  <a:cubicBezTo>
                    <a:pt x="2849" y="8192"/>
                    <a:pt x="2821" y="8282"/>
                    <a:pt x="2794" y="8365"/>
                  </a:cubicBezTo>
                  <a:cubicBezTo>
                    <a:pt x="2738" y="8539"/>
                    <a:pt x="2676" y="8712"/>
                    <a:pt x="2621" y="8885"/>
                  </a:cubicBezTo>
                  <a:cubicBezTo>
                    <a:pt x="2565" y="9058"/>
                    <a:pt x="2510" y="9239"/>
                    <a:pt x="2461" y="9412"/>
                  </a:cubicBezTo>
                  <a:cubicBezTo>
                    <a:pt x="2406" y="9592"/>
                    <a:pt x="2350" y="9765"/>
                    <a:pt x="2295" y="9946"/>
                  </a:cubicBezTo>
                  <a:cubicBezTo>
                    <a:pt x="2246" y="10126"/>
                    <a:pt x="2191" y="10306"/>
                    <a:pt x="2142" y="10486"/>
                  </a:cubicBezTo>
                  <a:cubicBezTo>
                    <a:pt x="2094" y="10666"/>
                    <a:pt x="2038" y="10847"/>
                    <a:pt x="1990" y="11027"/>
                  </a:cubicBezTo>
                  <a:cubicBezTo>
                    <a:pt x="1941" y="11207"/>
                    <a:pt x="1900" y="11387"/>
                    <a:pt x="1851" y="11567"/>
                  </a:cubicBezTo>
                  <a:cubicBezTo>
                    <a:pt x="1823" y="11657"/>
                    <a:pt x="1796" y="11748"/>
                    <a:pt x="1775" y="11838"/>
                  </a:cubicBezTo>
                  <a:lnTo>
                    <a:pt x="1706" y="12108"/>
                  </a:lnTo>
                  <a:cubicBezTo>
                    <a:pt x="1657" y="12288"/>
                    <a:pt x="1616" y="12468"/>
                    <a:pt x="1574" y="12649"/>
                  </a:cubicBezTo>
                  <a:cubicBezTo>
                    <a:pt x="1532" y="12829"/>
                    <a:pt x="1491" y="13009"/>
                    <a:pt x="1449" y="13182"/>
                  </a:cubicBezTo>
                  <a:cubicBezTo>
                    <a:pt x="1276" y="13903"/>
                    <a:pt x="1123" y="14603"/>
                    <a:pt x="992" y="15296"/>
                  </a:cubicBezTo>
                  <a:cubicBezTo>
                    <a:pt x="860" y="15989"/>
                    <a:pt x="735" y="16654"/>
                    <a:pt x="631" y="17292"/>
                  </a:cubicBezTo>
                  <a:cubicBezTo>
                    <a:pt x="527" y="17923"/>
                    <a:pt x="437" y="18526"/>
                    <a:pt x="361" y="19080"/>
                  </a:cubicBezTo>
                  <a:cubicBezTo>
                    <a:pt x="326" y="19364"/>
                    <a:pt x="292" y="19628"/>
                    <a:pt x="264" y="19884"/>
                  </a:cubicBezTo>
                  <a:cubicBezTo>
                    <a:pt x="229" y="20134"/>
                    <a:pt x="209" y="20376"/>
                    <a:pt x="181" y="20605"/>
                  </a:cubicBezTo>
                  <a:cubicBezTo>
                    <a:pt x="132" y="21055"/>
                    <a:pt x="98" y="21457"/>
                    <a:pt x="70" y="21783"/>
                  </a:cubicBezTo>
                  <a:cubicBezTo>
                    <a:pt x="42" y="22109"/>
                    <a:pt x="28" y="22372"/>
                    <a:pt x="15" y="22546"/>
                  </a:cubicBezTo>
                  <a:cubicBezTo>
                    <a:pt x="8" y="22629"/>
                    <a:pt x="1" y="22698"/>
                    <a:pt x="1" y="22747"/>
                  </a:cubicBezTo>
                  <a:lnTo>
                    <a:pt x="1" y="22816"/>
                  </a:lnTo>
                  <a:lnTo>
                    <a:pt x="465" y="22823"/>
                  </a:lnTo>
                  <a:cubicBezTo>
                    <a:pt x="465" y="22823"/>
                    <a:pt x="465" y="22802"/>
                    <a:pt x="465" y="22760"/>
                  </a:cubicBezTo>
                  <a:cubicBezTo>
                    <a:pt x="465" y="22712"/>
                    <a:pt x="472" y="22650"/>
                    <a:pt x="472" y="22559"/>
                  </a:cubicBezTo>
                  <a:cubicBezTo>
                    <a:pt x="479" y="22386"/>
                    <a:pt x="493" y="22137"/>
                    <a:pt x="507" y="21811"/>
                  </a:cubicBezTo>
                  <a:cubicBezTo>
                    <a:pt x="527" y="21485"/>
                    <a:pt x="555" y="21090"/>
                    <a:pt x="597" y="20640"/>
                  </a:cubicBezTo>
                  <a:cubicBezTo>
                    <a:pt x="618" y="20418"/>
                    <a:pt x="638" y="20175"/>
                    <a:pt x="659" y="19926"/>
                  </a:cubicBezTo>
                  <a:cubicBezTo>
                    <a:pt x="687" y="19669"/>
                    <a:pt x="721" y="19406"/>
                    <a:pt x="749" y="19129"/>
                  </a:cubicBezTo>
                  <a:cubicBezTo>
                    <a:pt x="812" y="18574"/>
                    <a:pt x="888" y="17971"/>
                    <a:pt x="978" y="17341"/>
                  </a:cubicBezTo>
                  <a:cubicBezTo>
                    <a:pt x="1068" y="16710"/>
                    <a:pt x="1172" y="16045"/>
                    <a:pt x="1297" y="15358"/>
                  </a:cubicBezTo>
                  <a:cubicBezTo>
                    <a:pt x="1421" y="14672"/>
                    <a:pt x="1553" y="13965"/>
                    <a:pt x="1706" y="13245"/>
                  </a:cubicBezTo>
                  <a:cubicBezTo>
                    <a:pt x="1747" y="13071"/>
                    <a:pt x="1782" y="12891"/>
                    <a:pt x="1823" y="12711"/>
                  </a:cubicBezTo>
                  <a:cubicBezTo>
                    <a:pt x="1865" y="12531"/>
                    <a:pt x="1907" y="12351"/>
                    <a:pt x="1948" y="12170"/>
                  </a:cubicBezTo>
                  <a:cubicBezTo>
                    <a:pt x="1969" y="12080"/>
                    <a:pt x="1990" y="11990"/>
                    <a:pt x="2011" y="11900"/>
                  </a:cubicBezTo>
                  <a:cubicBezTo>
                    <a:pt x="2031" y="11803"/>
                    <a:pt x="2052" y="11713"/>
                    <a:pt x="2073" y="11630"/>
                  </a:cubicBezTo>
                  <a:cubicBezTo>
                    <a:pt x="2121" y="11443"/>
                    <a:pt x="2163" y="11262"/>
                    <a:pt x="2205" y="11082"/>
                  </a:cubicBezTo>
                  <a:cubicBezTo>
                    <a:pt x="2253" y="10902"/>
                    <a:pt x="2302" y="10729"/>
                    <a:pt x="2350" y="10549"/>
                  </a:cubicBezTo>
                  <a:cubicBezTo>
                    <a:pt x="2392" y="10368"/>
                    <a:pt x="2440" y="10188"/>
                    <a:pt x="2489" y="10008"/>
                  </a:cubicBezTo>
                  <a:cubicBezTo>
                    <a:pt x="2537" y="9828"/>
                    <a:pt x="2586" y="9654"/>
                    <a:pt x="2641" y="9474"/>
                  </a:cubicBezTo>
                  <a:cubicBezTo>
                    <a:pt x="2690" y="9294"/>
                    <a:pt x="2738" y="9114"/>
                    <a:pt x="2794" y="8941"/>
                  </a:cubicBezTo>
                  <a:lnTo>
                    <a:pt x="2953" y="8421"/>
                  </a:lnTo>
                  <a:cubicBezTo>
                    <a:pt x="2974" y="8338"/>
                    <a:pt x="3002" y="8248"/>
                    <a:pt x="3029" y="8164"/>
                  </a:cubicBezTo>
                  <a:cubicBezTo>
                    <a:pt x="3057" y="8074"/>
                    <a:pt x="3078" y="7991"/>
                    <a:pt x="3113" y="7901"/>
                  </a:cubicBezTo>
                  <a:cubicBezTo>
                    <a:pt x="3168" y="7735"/>
                    <a:pt x="3223" y="7561"/>
                    <a:pt x="3272" y="7395"/>
                  </a:cubicBezTo>
                  <a:cubicBezTo>
                    <a:pt x="3307" y="7312"/>
                    <a:pt x="3334" y="7229"/>
                    <a:pt x="3362" y="7146"/>
                  </a:cubicBezTo>
                  <a:cubicBezTo>
                    <a:pt x="3376" y="7104"/>
                    <a:pt x="3390" y="7055"/>
                    <a:pt x="3404" y="7021"/>
                  </a:cubicBezTo>
                  <a:cubicBezTo>
                    <a:pt x="3418" y="6979"/>
                    <a:pt x="3431" y="6938"/>
                    <a:pt x="3445" y="6896"/>
                  </a:cubicBezTo>
                  <a:cubicBezTo>
                    <a:pt x="3508" y="6730"/>
                    <a:pt x="3563" y="6570"/>
                    <a:pt x="3619" y="6404"/>
                  </a:cubicBezTo>
                  <a:cubicBezTo>
                    <a:pt x="3646" y="6328"/>
                    <a:pt x="3674" y="6245"/>
                    <a:pt x="3702" y="6168"/>
                  </a:cubicBezTo>
                  <a:cubicBezTo>
                    <a:pt x="3736" y="6085"/>
                    <a:pt x="3764" y="6002"/>
                    <a:pt x="3792" y="5926"/>
                  </a:cubicBezTo>
                  <a:cubicBezTo>
                    <a:pt x="3910" y="5614"/>
                    <a:pt x="4020" y="5302"/>
                    <a:pt x="4138" y="5004"/>
                  </a:cubicBezTo>
                  <a:cubicBezTo>
                    <a:pt x="4256" y="4706"/>
                    <a:pt x="4374" y="4422"/>
                    <a:pt x="4485" y="4138"/>
                  </a:cubicBezTo>
                  <a:cubicBezTo>
                    <a:pt x="4540" y="3999"/>
                    <a:pt x="4603" y="3867"/>
                    <a:pt x="4658" y="3729"/>
                  </a:cubicBezTo>
                  <a:cubicBezTo>
                    <a:pt x="4714" y="3597"/>
                    <a:pt x="4769" y="3465"/>
                    <a:pt x="4824" y="3341"/>
                  </a:cubicBezTo>
                  <a:cubicBezTo>
                    <a:pt x="4880" y="3209"/>
                    <a:pt x="4935" y="3084"/>
                    <a:pt x="4984" y="2966"/>
                  </a:cubicBezTo>
                  <a:lnTo>
                    <a:pt x="5150" y="2606"/>
                  </a:lnTo>
                  <a:cubicBezTo>
                    <a:pt x="5254" y="2377"/>
                    <a:pt x="5358" y="2155"/>
                    <a:pt x="5448" y="1954"/>
                  </a:cubicBezTo>
                  <a:cubicBezTo>
                    <a:pt x="5552" y="1747"/>
                    <a:pt x="5642" y="1559"/>
                    <a:pt x="5732" y="1386"/>
                  </a:cubicBezTo>
                  <a:cubicBezTo>
                    <a:pt x="5774" y="1296"/>
                    <a:pt x="5816" y="1213"/>
                    <a:pt x="5857" y="1130"/>
                  </a:cubicBezTo>
                  <a:cubicBezTo>
                    <a:pt x="5892" y="1053"/>
                    <a:pt x="5933" y="970"/>
                    <a:pt x="5968" y="901"/>
                  </a:cubicBezTo>
                  <a:cubicBezTo>
                    <a:pt x="6273" y="326"/>
                    <a:pt x="6446" y="1"/>
                    <a:pt x="6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3" name="Google Shape;3223;p54"/>
            <p:cNvSpPr/>
            <p:nvPr/>
          </p:nvSpPr>
          <p:spPr>
            <a:xfrm>
              <a:off x="3929083" y="1743407"/>
              <a:ext cx="204528" cy="723629"/>
            </a:xfrm>
            <a:custGeom>
              <a:avLst/>
              <a:gdLst/>
              <a:ahLst/>
              <a:cxnLst/>
              <a:rect l="l" t="t" r="r" b="b"/>
              <a:pathLst>
                <a:path w="6453" h="22831" extrusionOk="0">
                  <a:moveTo>
                    <a:pt x="6453" y="0"/>
                  </a:moveTo>
                  <a:lnTo>
                    <a:pt x="5954" y="895"/>
                  </a:lnTo>
                  <a:cubicBezTo>
                    <a:pt x="5912" y="971"/>
                    <a:pt x="5878" y="1047"/>
                    <a:pt x="5836" y="1123"/>
                  </a:cubicBezTo>
                  <a:cubicBezTo>
                    <a:pt x="5794" y="1199"/>
                    <a:pt x="5753" y="1290"/>
                    <a:pt x="5704" y="1373"/>
                  </a:cubicBezTo>
                  <a:cubicBezTo>
                    <a:pt x="5614" y="1546"/>
                    <a:pt x="5517" y="1733"/>
                    <a:pt x="5413" y="1934"/>
                  </a:cubicBezTo>
                  <a:cubicBezTo>
                    <a:pt x="5316" y="2142"/>
                    <a:pt x="5212" y="2357"/>
                    <a:pt x="5101" y="2586"/>
                  </a:cubicBezTo>
                  <a:lnTo>
                    <a:pt x="4928" y="2939"/>
                  </a:lnTo>
                  <a:cubicBezTo>
                    <a:pt x="4873" y="3064"/>
                    <a:pt x="4810" y="3182"/>
                    <a:pt x="4755" y="3313"/>
                  </a:cubicBezTo>
                  <a:cubicBezTo>
                    <a:pt x="4699" y="3445"/>
                    <a:pt x="4644" y="3570"/>
                    <a:pt x="4581" y="3701"/>
                  </a:cubicBezTo>
                  <a:cubicBezTo>
                    <a:pt x="4526" y="3833"/>
                    <a:pt x="4464" y="3972"/>
                    <a:pt x="4401" y="4110"/>
                  </a:cubicBezTo>
                  <a:lnTo>
                    <a:pt x="4041" y="4963"/>
                  </a:lnTo>
                  <a:cubicBezTo>
                    <a:pt x="3923" y="5261"/>
                    <a:pt x="3805" y="5566"/>
                    <a:pt x="3674" y="5878"/>
                  </a:cubicBezTo>
                  <a:cubicBezTo>
                    <a:pt x="3646" y="5954"/>
                    <a:pt x="3611" y="6030"/>
                    <a:pt x="3583" y="6113"/>
                  </a:cubicBezTo>
                  <a:cubicBezTo>
                    <a:pt x="3556" y="6190"/>
                    <a:pt x="3528" y="6273"/>
                    <a:pt x="3500" y="6356"/>
                  </a:cubicBezTo>
                  <a:cubicBezTo>
                    <a:pt x="3438" y="6515"/>
                    <a:pt x="3376" y="6675"/>
                    <a:pt x="3320" y="6841"/>
                  </a:cubicBezTo>
                  <a:cubicBezTo>
                    <a:pt x="3299" y="6876"/>
                    <a:pt x="3285" y="6924"/>
                    <a:pt x="3272" y="6966"/>
                  </a:cubicBezTo>
                  <a:cubicBezTo>
                    <a:pt x="3258" y="7000"/>
                    <a:pt x="3244" y="7049"/>
                    <a:pt x="3230" y="7091"/>
                  </a:cubicBezTo>
                  <a:cubicBezTo>
                    <a:pt x="3202" y="7174"/>
                    <a:pt x="3168" y="7250"/>
                    <a:pt x="3140" y="7340"/>
                  </a:cubicBezTo>
                  <a:lnTo>
                    <a:pt x="2967" y="7846"/>
                  </a:lnTo>
                  <a:cubicBezTo>
                    <a:pt x="2939" y="7929"/>
                    <a:pt x="2911" y="8019"/>
                    <a:pt x="2883" y="8102"/>
                  </a:cubicBezTo>
                  <a:cubicBezTo>
                    <a:pt x="2849" y="8193"/>
                    <a:pt x="2821" y="8276"/>
                    <a:pt x="2793" y="8366"/>
                  </a:cubicBezTo>
                  <a:lnTo>
                    <a:pt x="2620" y="8886"/>
                  </a:lnTo>
                  <a:cubicBezTo>
                    <a:pt x="2565" y="9059"/>
                    <a:pt x="2509" y="9239"/>
                    <a:pt x="2461" y="9412"/>
                  </a:cubicBezTo>
                  <a:cubicBezTo>
                    <a:pt x="2405" y="9593"/>
                    <a:pt x="2350" y="9766"/>
                    <a:pt x="2294" y="9946"/>
                  </a:cubicBezTo>
                  <a:cubicBezTo>
                    <a:pt x="2246" y="10126"/>
                    <a:pt x="2190" y="10306"/>
                    <a:pt x="2142" y="10480"/>
                  </a:cubicBezTo>
                  <a:cubicBezTo>
                    <a:pt x="2093" y="10660"/>
                    <a:pt x="2038" y="10840"/>
                    <a:pt x="1989" y="11020"/>
                  </a:cubicBezTo>
                  <a:cubicBezTo>
                    <a:pt x="1941" y="11200"/>
                    <a:pt x="1892" y="11381"/>
                    <a:pt x="1851" y="11561"/>
                  </a:cubicBezTo>
                  <a:cubicBezTo>
                    <a:pt x="1823" y="11651"/>
                    <a:pt x="1795" y="11748"/>
                    <a:pt x="1775" y="11831"/>
                  </a:cubicBezTo>
                  <a:lnTo>
                    <a:pt x="1705" y="12101"/>
                  </a:lnTo>
                  <a:lnTo>
                    <a:pt x="1574" y="12642"/>
                  </a:lnTo>
                  <a:cubicBezTo>
                    <a:pt x="1532" y="12822"/>
                    <a:pt x="1490" y="13002"/>
                    <a:pt x="1449" y="13183"/>
                  </a:cubicBezTo>
                  <a:cubicBezTo>
                    <a:pt x="1276" y="13897"/>
                    <a:pt x="1123" y="14603"/>
                    <a:pt x="991" y="15297"/>
                  </a:cubicBezTo>
                  <a:cubicBezTo>
                    <a:pt x="860" y="15990"/>
                    <a:pt x="735" y="16655"/>
                    <a:pt x="631" y="17286"/>
                  </a:cubicBezTo>
                  <a:cubicBezTo>
                    <a:pt x="527" y="17923"/>
                    <a:pt x="437" y="18526"/>
                    <a:pt x="361" y="19081"/>
                  </a:cubicBezTo>
                  <a:cubicBezTo>
                    <a:pt x="326" y="19358"/>
                    <a:pt x="291" y="19628"/>
                    <a:pt x="264" y="19878"/>
                  </a:cubicBezTo>
                  <a:cubicBezTo>
                    <a:pt x="229" y="20134"/>
                    <a:pt x="208" y="20377"/>
                    <a:pt x="180" y="20605"/>
                  </a:cubicBezTo>
                  <a:cubicBezTo>
                    <a:pt x="132" y="21056"/>
                    <a:pt x="97" y="21451"/>
                    <a:pt x="70" y="21777"/>
                  </a:cubicBezTo>
                  <a:cubicBezTo>
                    <a:pt x="42" y="22109"/>
                    <a:pt x="28" y="22366"/>
                    <a:pt x="14" y="22539"/>
                  </a:cubicBezTo>
                  <a:cubicBezTo>
                    <a:pt x="7" y="22629"/>
                    <a:pt x="0" y="22699"/>
                    <a:pt x="0" y="22747"/>
                  </a:cubicBezTo>
                  <a:lnTo>
                    <a:pt x="0" y="22816"/>
                  </a:lnTo>
                  <a:lnTo>
                    <a:pt x="465" y="22830"/>
                  </a:lnTo>
                  <a:cubicBezTo>
                    <a:pt x="465" y="22830"/>
                    <a:pt x="465" y="22802"/>
                    <a:pt x="465" y="22761"/>
                  </a:cubicBezTo>
                  <a:cubicBezTo>
                    <a:pt x="465" y="22719"/>
                    <a:pt x="472" y="22650"/>
                    <a:pt x="472" y="22567"/>
                  </a:cubicBezTo>
                  <a:cubicBezTo>
                    <a:pt x="479" y="22394"/>
                    <a:pt x="492" y="22137"/>
                    <a:pt x="513" y="21811"/>
                  </a:cubicBezTo>
                  <a:cubicBezTo>
                    <a:pt x="527" y="21486"/>
                    <a:pt x="562" y="21098"/>
                    <a:pt x="596" y="20647"/>
                  </a:cubicBezTo>
                  <a:cubicBezTo>
                    <a:pt x="617" y="20418"/>
                    <a:pt x="638" y="20183"/>
                    <a:pt x="666" y="19926"/>
                  </a:cubicBezTo>
                  <a:cubicBezTo>
                    <a:pt x="693" y="19670"/>
                    <a:pt x="721" y="19406"/>
                    <a:pt x="749" y="19129"/>
                  </a:cubicBezTo>
                  <a:cubicBezTo>
                    <a:pt x="818" y="18575"/>
                    <a:pt x="894" y="17979"/>
                    <a:pt x="984" y="17341"/>
                  </a:cubicBezTo>
                  <a:cubicBezTo>
                    <a:pt x="1068" y="16710"/>
                    <a:pt x="1172" y="16045"/>
                    <a:pt x="1296" y="15359"/>
                  </a:cubicBezTo>
                  <a:cubicBezTo>
                    <a:pt x="1421" y="14673"/>
                    <a:pt x="1553" y="13966"/>
                    <a:pt x="1712" y="13252"/>
                  </a:cubicBezTo>
                  <a:cubicBezTo>
                    <a:pt x="1747" y="13072"/>
                    <a:pt x="1781" y="12892"/>
                    <a:pt x="1823" y="12711"/>
                  </a:cubicBezTo>
                  <a:cubicBezTo>
                    <a:pt x="1865" y="12531"/>
                    <a:pt x="1906" y="12351"/>
                    <a:pt x="1948" y="12171"/>
                  </a:cubicBezTo>
                  <a:lnTo>
                    <a:pt x="2010" y="11900"/>
                  </a:lnTo>
                  <a:cubicBezTo>
                    <a:pt x="2031" y="11810"/>
                    <a:pt x="2052" y="11713"/>
                    <a:pt x="2079" y="11630"/>
                  </a:cubicBezTo>
                  <a:cubicBezTo>
                    <a:pt x="2121" y="11450"/>
                    <a:pt x="2170" y="11270"/>
                    <a:pt x="2211" y="11090"/>
                  </a:cubicBezTo>
                  <a:cubicBezTo>
                    <a:pt x="2253" y="10909"/>
                    <a:pt x="2301" y="10729"/>
                    <a:pt x="2350" y="10549"/>
                  </a:cubicBezTo>
                  <a:cubicBezTo>
                    <a:pt x="2398" y="10369"/>
                    <a:pt x="2447" y="10189"/>
                    <a:pt x="2495" y="10008"/>
                  </a:cubicBezTo>
                  <a:cubicBezTo>
                    <a:pt x="2544" y="9828"/>
                    <a:pt x="2592" y="9655"/>
                    <a:pt x="2641" y="9475"/>
                  </a:cubicBezTo>
                  <a:cubicBezTo>
                    <a:pt x="2696" y="9301"/>
                    <a:pt x="2745" y="9121"/>
                    <a:pt x="2793" y="8948"/>
                  </a:cubicBezTo>
                  <a:lnTo>
                    <a:pt x="2953" y="8428"/>
                  </a:lnTo>
                  <a:cubicBezTo>
                    <a:pt x="2980" y="8338"/>
                    <a:pt x="3001" y="8255"/>
                    <a:pt x="3029" y="8165"/>
                  </a:cubicBezTo>
                  <a:cubicBezTo>
                    <a:pt x="3057" y="8082"/>
                    <a:pt x="3084" y="7992"/>
                    <a:pt x="3112" y="7908"/>
                  </a:cubicBezTo>
                  <a:lnTo>
                    <a:pt x="3279" y="7402"/>
                  </a:lnTo>
                  <a:cubicBezTo>
                    <a:pt x="3306" y="7312"/>
                    <a:pt x="3334" y="7236"/>
                    <a:pt x="3362" y="7146"/>
                  </a:cubicBezTo>
                  <a:cubicBezTo>
                    <a:pt x="3376" y="7111"/>
                    <a:pt x="3389" y="7063"/>
                    <a:pt x="3403" y="7021"/>
                  </a:cubicBezTo>
                  <a:cubicBezTo>
                    <a:pt x="3417" y="6980"/>
                    <a:pt x="3431" y="6938"/>
                    <a:pt x="3445" y="6897"/>
                  </a:cubicBezTo>
                  <a:cubicBezTo>
                    <a:pt x="3507" y="6737"/>
                    <a:pt x="3563" y="6571"/>
                    <a:pt x="3618" y="6411"/>
                  </a:cubicBezTo>
                  <a:cubicBezTo>
                    <a:pt x="3653" y="6328"/>
                    <a:pt x="3680" y="6252"/>
                    <a:pt x="3708" y="6169"/>
                  </a:cubicBezTo>
                  <a:cubicBezTo>
                    <a:pt x="3736" y="6086"/>
                    <a:pt x="3764" y="6009"/>
                    <a:pt x="3791" y="5933"/>
                  </a:cubicBezTo>
                  <a:cubicBezTo>
                    <a:pt x="3902" y="5614"/>
                    <a:pt x="4020" y="5309"/>
                    <a:pt x="4138" y="5011"/>
                  </a:cubicBezTo>
                  <a:cubicBezTo>
                    <a:pt x="4263" y="4713"/>
                    <a:pt x="4374" y="4422"/>
                    <a:pt x="4484" y="4145"/>
                  </a:cubicBezTo>
                  <a:cubicBezTo>
                    <a:pt x="4540" y="3999"/>
                    <a:pt x="4602" y="3868"/>
                    <a:pt x="4658" y="3736"/>
                  </a:cubicBezTo>
                  <a:lnTo>
                    <a:pt x="4824" y="3341"/>
                  </a:lnTo>
                  <a:cubicBezTo>
                    <a:pt x="4879" y="3216"/>
                    <a:pt x="4935" y="3092"/>
                    <a:pt x="4990" y="2967"/>
                  </a:cubicBezTo>
                  <a:lnTo>
                    <a:pt x="5150" y="2613"/>
                  </a:lnTo>
                  <a:cubicBezTo>
                    <a:pt x="5261" y="2378"/>
                    <a:pt x="5358" y="2163"/>
                    <a:pt x="5455" y="1955"/>
                  </a:cubicBezTo>
                  <a:cubicBezTo>
                    <a:pt x="5552" y="1747"/>
                    <a:pt x="5649" y="1560"/>
                    <a:pt x="5732" y="1387"/>
                  </a:cubicBezTo>
                  <a:cubicBezTo>
                    <a:pt x="5774" y="1297"/>
                    <a:pt x="5815" y="1213"/>
                    <a:pt x="5857" y="1137"/>
                  </a:cubicBezTo>
                  <a:cubicBezTo>
                    <a:pt x="5898" y="1054"/>
                    <a:pt x="5933" y="978"/>
                    <a:pt x="5975" y="908"/>
                  </a:cubicBezTo>
                  <a:lnTo>
                    <a:pt x="6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4" name="Google Shape;3224;p54"/>
            <p:cNvSpPr/>
            <p:nvPr/>
          </p:nvSpPr>
          <p:spPr>
            <a:xfrm>
              <a:off x="4012123" y="1922419"/>
              <a:ext cx="204306" cy="723629"/>
            </a:xfrm>
            <a:custGeom>
              <a:avLst/>
              <a:gdLst/>
              <a:ahLst/>
              <a:cxnLst/>
              <a:rect l="l" t="t" r="r" b="b"/>
              <a:pathLst>
                <a:path w="6446" h="22831" extrusionOk="0">
                  <a:moveTo>
                    <a:pt x="6446" y="1"/>
                  </a:moveTo>
                  <a:cubicBezTo>
                    <a:pt x="6445" y="2"/>
                    <a:pt x="6265" y="327"/>
                    <a:pt x="5954" y="895"/>
                  </a:cubicBezTo>
                  <a:cubicBezTo>
                    <a:pt x="5912" y="964"/>
                    <a:pt x="5870" y="1041"/>
                    <a:pt x="5829" y="1124"/>
                  </a:cubicBezTo>
                  <a:lnTo>
                    <a:pt x="5704" y="1373"/>
                  </a:lnTo>
                  <a:cubicBezTo>
                    <a:pt x="5614" y="1547"/>
                    <a:pt x="5510" y="1734"/>
                    <a:pt x="5413" y="1935"/>
                  </a:cubicBezTo>
                  <a:cubicBezTo>
                    <a:pt x="5309" y="2143"/>
                    <a:pt x="5205" y="2357"/>
                    <a:pt x="5094" y="2586"/>
                  </a:cubicBezTo>
                  <a:cubicBezTo>
                    <a:pt x="5039" y="2704"/>
                    <a:pt x="4983" y="2815"/>
                    <a:pt x="4921" y="2940"/>
                  </a:cubicBezTo>
                  <a:cubicBezTo>
                    <a:pt x="4858" y="3057"/>
                    <a:pt x="4803" y="3182"/>
                    <a:pt x="4748" y="3314"/>
                  </a:cubicBezTo>
                  <a:cubicBezTo>
                    <a:pt x="4692" y="3439"/>
                    <a:pt x="4637" y="3570"/>
                    <a:pt x="4574" y="3702"/>
                  </a:cubicBezTo>
                  <a:cubicBezTo>
                    <a:pt x="4519" y="3834"/>
                    <a:pt x="4450" y="3965"/>
                    <a:pt x="4394" y="4104"/>
                  </a:cubicBezTo>
                  <a:cubicBezTo>
                    <a:pt x="4276" y="4381"/>
                    <a:pt x="4158" y="4672"/>
                    <a:pt x="4034" y="4963"/>
                  </a:cubicBezTo>
                  <a:lnTo>
                    <a:pt x="3666" y="5878"/>
                  </a:lnTo>
                  <a:cubicBezTo>
                    <a:pt x="3639" y="5961"/>
                    <a:pt x="3611" y="6038"/>
                    <a:pt x="3583" y="6121"/>
                  </a:cubicBezTo>
                  <a:cubicBezTo>
                    <a:pt x="3556" y="6197"/>
                    <a:pt x="3528" y="6280"/>
                    <a:pt x="3493" y="6356"/>
                  </a:cubicBezTo>
                  <a:lnTo>
                    <a:pt x="3313" y="6849"/>
                  </a:lnTo>
                  <a:cubicBezTo>
                    <a:pt x="3299" y="6890"/>
                    <a:pt x="3285" y="6932"/>
                    <a:pt x="3271" y="6966"/>
                  </a:cubicBezTo>
                  <a:cubicBezTo>
                    <a:pt x="3258" y="7008"/>
                    <a:pt x="3237" y="7050"/>
                    <a:pt x="3223" y="7091"/>
                  </a:cubicBezTo>
                  <a:cubicBezTo>
                    <a:pt x="3195" y="7174"/>
                    <a:pt x="3167" y="7257"/>
                    <a:pt x="3140" y="7341"/>
                  </a:cubicBezTo>
                  <a:lnTo>
                    <a:pt x="2966" y="7853"/>
                  </a:lnTo>
                  <a:cubicBezTo>
                    <a:pt x="2939" y="7937"/>
                    <a:pt x="2911" y="8027"/>
                    <a:pt x="2876" y="8110"/>
                  </a:cubicBezTo>
                  <a:cubicBezTo>
                    <a:pt x="2849" y="8200"/>
                    <a:pt x="2821" y="8283"/>
                    <a:pt x="2793" y="8373"/>
                  </a:cubicBezTo>
                  <a:cubicBezTo>
                    <a:pt x="2731" y="8547"/>
                    <a:pt x="2675" y="8713"/>
                    <a:pt x="2620" y="8893"/>
                  </a:cubicBezTo>
                  <a:cubicBezTo>
                    <a:pt x="2564" y="9066"/>
                    <a:pt x="2509" y="9240"/>
                    <a:pt x="2454" y="9420"/>
                  </a:cubicBezTo>
                  <a:cubicBezTo>
                    <a:pt x="2405" y="9593"/>
                    <a:pt x="2350" y="9773"/>
                    <a:pt x="2294" y="9953"/>
                  </a:cubicBezTo>
                  <a:lnTo>
                    <a:pt x="2142" y="10487"/>
                  </a:lnTo>
                  <a:cubicBezTo>
                    <a:pt x="2093" y="10667"/>
                    <a:pt x="2038" y="10848"/>
                    <a:pt x="1989" y="11028"/>
                  </a:cubicBezTo>
                  <a:cubicBezTo>
                    <a:pt x="1941" y="11208"/>
                    <a:pt x="1892" y="11388"/>
                    <a:pt x="1844" y="11568"/>
                  </a:cubicBezTo>
                  <a:cubicBezTo>
                    <a:pt x="1823" y="11658"/>
                    <a:pt x="1795" y="11749"/>
                    <a:pt x="1774" y="11839"/>
                  </a:cubicBezTo>
                  <a:cubicBezTo>
                    <a:pt x="1754" y="11929"/>
                    <a:pt x="1726" y="12026"/>
                    <a:pt x="1705" y="12109"/>
                  </a:cubicBezTo>
                  <a:lnTo>
                    <a:pt x="1573" y="12650"/>
                  </a:lnTo>
                  <a:cubicBezTo>
                    <a:pt x="1525" y="12830"/>
                    <a:pt x="1483" y="13010"/>
                    <a:pt x="1442" y="13190"/>
                  </a:cubicBezTo>
                  <a:cubicBezTo>
                    <a:pt x="1275" y="13904"/>
                    <a:pt x="1123" y="14604"/>
                    <a:pt x="984" y="15297"/>
                  </a:cubicBezTo>
                  <a:cubicBezTo>
                    <a:pt x="853" y="15990"/>
                    <a:pt x="735" y="16655"/>
                    <a:pt x="631" y="17293"/>
                  </a:cubicBezTo>
                  <a:cubicBezTo>
                    <a:pt x="527" y="17924"/>
                    <a:pt x="437" y="18527"/>
                    <a:pt x="360" y="19088"/>
                  </a:cubicBezTo>
                  <a:cubicBezTo>
                    <a:pt x="326" y="19365"/>
                    <a:pt x="298" y="19629"/>
                    <a:pt x="263" y="19885"/>
                  </a:cubicBezTo>
                  <a:cubicBezTo>
                    <a:pt x="222" y="20142"/>
                    <a:pt x="201" y="20377"/>
                    <a:pt x="173" y="20606"/>
                  </a:cubicBezTo>
                  <a:cubicBezTo>
                    <a:pt x="125" y="21063"/>
                    <a:pt x="90" y="21458"/>
                    <a:pt x="62" y="21784"/>
                  </a:cubicBezTo>
                  <a:cubicBezTo>
                    <a:pt x="35" y="22117"/>
                    <a:pt x="21" y="22373"/>
                    <a:pt x="7" y="22547"/>
                  </a:cubicBezTo>
                  <a:cubicBezTo>
                    <a:pt x="0" y="22637"/>
                    <a:pt x="0" y="22699"/>
                    <a:pt x="0" y="22748"/>
                  </a:cubicBezTo>
                  <a:lnTo>
                    <a:pt x="0" y="22817"/>
                  </a:lnTo>
                  <a:lnTo>
                    <a:pt x="464" y="22831"/>
                  </a:lnTo>
                  <a:cubicBezTo>
                    <a:pt x="464" y="22831"/>
                    <a:pt x="464" y="22810"/>
                    <a:pt x="464" y="22761"/>
                  </a:cubicBezTo>
                  <a:cubicBezTo>
                    <a:pt x="464" y="22720"/>
                    <a:pt x="471" y="22657"/>
                    <a:pt x="471" y="22567"/>
                  </a:cubicBezTo>
                  <a:cubicBezTo>
                    <a:pt x="478" y="22394"/>
                    <a:pt x="492" y="22138"/>
                    <a:pt x="513" y="21819"/>
                  </a:cubicBezTo>
                  <a:cubicBezTo>
                    <a:pt x="527" y="21493"/>
                    <a:pt x="561" y="21098"/>
                    <a:pt x="596" y="20648"/>
                  </a:cubicBezTo>
                  <a:cubicBezTo>
                    <a:pt x="617" y="20419"/>
                    <a:pt x="638" y="20183"/>
                    <a:pt x="665" y="19927"/>
                  </a:cubicBezTo>
                  <a:cubicBezTo>
                    <a:pt x="693" y="19677"/>
                    <a:pt x="721" y="19414"/>
                    <a:pt x="749" y="19137"/>
                  </a:cubicBezTo>
                  <a:cubicBezTo>
                    <a:pt x="818" y="18582"/>
                    <a:pt x="894" y="17979"/>
                    <a:pt x="984" y="17349"/>
                  </a:cubicBezTo>
                  <a:cubicBezTo>
                    <a:pt x="1067" y="16718"/>
                    <a:pt x="1171" y="16046"/>
                    <a:pt x="1296" y="15359"/>
                  </a:cubicBezTo>
                  <a:cubicBezTo>
                    <a:pt x="1421" y="14673"/>
                    <a:pt x="1553" y="13966"/>
                    <a:pt x="1712" y="13253"/>
                  </a:cubicBezTo>
                  <a:cubicBezTo>
                    <a:pt x="1747" y="13072"/>
                    <a:pt x="1781" y="12892"/>
                    <a:pt x="1823" y="12712"/>
                  </a:cubicBezTo>
                  <a:cubicBezTo>
                    <a:pt x="1864" y="12532"/>
                    <a:pt x="1906" y="12352"/>
                    <a:pt x="1948" y="12171"/>
                  </a:cubicBezTo>
                  <a:lnTo>
                    <a:pt x="2010" y="11901"/>
                  </a:lnTo>
                  <a:cubicBezTo>
                    <a:pt x="2031" y="11811"/>
                    <a:pt x="2052" y="11721"/>
                    <a:pt x="2079" y="11631"/>
                  </a:cubicBezTo>
                  <a:cubicBezTo>
                    <a:pt x="2121" y="11451"/>
                    <a:pt x="2169" y="11270"/>
                    <a:pt x="2211" y="11090"/>
                  </a:cubicBezTo>
                  <a:cubicBezTo>
                    <a:pt x="2253" y="10910"/>
                    <a:pt x="2301" y="10730"/>
                    <a:pt x="2350" y="10550"/>
                  </a:cubicBezTo>
                  <a:cubicBezTo>
                    <a:pt x="2398" y="10369"/>
                    <a:pt x="2440" y="10189"/>
                    <a:pt x="2488" y="10016"/>
                  </a:cubicBezTo>
                  <a:cubicBezTo>
                    <a:pt x="2544" y="9836"/>
                    <a:pt x="2592" y="9655"/>
                    <a:pt x="2641" y="9482"/>
                  </a:cubicBezTo>
                  <a:cubicBezTo>
                    <a:pt x="2689" y="9302"/>
                    <a:pt x="2745" y="9122"/>
                    <a:pt x="2793" y="8949"/>
                  </a:cubicBezTo>
                  <a:cubicBezTo>
                    <a:pt x="2849" y="8775"/>
                    <a:pt x="2897" y="8602"/>
                    <a:pt x="2953" y="8429"/>
                  </a:cubicBezTo>
                  <a:cubicBezTo>
                    <a:pt x="2980" y="8346"/>
                    <a:pt x="3008" y="8255"/>
                    <a:pt x="3029" y="8172"/>
                  </a:cubicBezTo>
                  <a:cubicBezTo>
                    <a:pt x="3057" y="8082"/>
                    <a:pt x="3084" y="7999"/>
                    <a:pt x="3112" y="7909"/>
                  </a:cubicBezTo>
                  <a:lnTo>
                    <a:pt x="3278" y="7403"/>
                  </a:lnTo>
                  <a:cubicBezTo>
                    <a:pt x="3306" y="7320"/>
                    <a:pt x="3334" y="7237"/>
                    <a:pt x="3361" y="7147"/>
                  </a:cubicBezTo>
                  <a:cubicBezTo>
                    <a:pt x="3375" y="7112"/>
                    <a:pt x="3382" y="7063"/>
                    <a:pt x="3396" y="7022"/>
                  </a:cubicBezTo>
                  <a:cubicBezTo>
                    <a:pt x="3417" y="6987"/>
                    <a:pt x="3431" y="6939"/>
                    <a:pt x="3445" y="6897"/>
                  </a:cubicBezTo>
                  <a:cubicBezTo>
                    <a:pt x="3500" y="6738"/>
                    <a:pt x="3556" y="6571"/>
                    <a:pt x="3618" y="6412"/>
                  </a:cubicBezTo>
                  <a:lnTo>
                    <a:pt x="3701" y="6169"/>
                  </a:lnTo>
                  <a:cubicBezTo>
                    <a:pt x="3729" y="6093"/>
                    <a:pt x="3757" y="6010"/>
                    <a:pt x="3791" y="5934"/>
                  </a:cubicBezTo>
                  <a:lnTo>
                    <a:pt x="4138" y="5012"/>
                  </a:lnTo>
                  <a:lnTo>
                    <a:pt x="4484" y="4146"/>
                  </a:lnTo>
                  <a:cubicBezTo>
                    <a:pt x="4540" y="4007"/>
                    <a:pt x="4602" y="3868"/>
                    <a:pt x="4658" y="3737"/>
                  </a:cubicBezTo>
                  <a:lnTo>
                    <a:pt x="4824" y="3342"/>
                  </a:lnTo>
                  <a:cubicBezTo>
                    <a:pt x="4879" y="3217"/>
                    <a:pt x="4928" y="3092"/>
                    <a:pt x="4983" y="2967"/>
                  </a:cubicBezTo>
                  <a:lnTo>
                    <a:pt x="5150" y="2614"/>
                  </a:lnTo>
                  <a:cubicBezTo>
                    <a:pt x="5254" y="2378"/>
                    <a:pt x="5351" y="2163"/>
                    <a:pt x="5448" y="1955"/>
                  </a:cubicBezTo>
                  <a:lnTo>
                    <a:pt x="5732" y="1387"/>
                  </a:lnTo>
                  <a:lnTo>
                    <a:pt x="5857" y="1138"/>
                  </a:lnTo>
                  <a:cubicBezTo>
                    <a:pt x="5891" y="1054"/>
                    <a:pt x="5933" y="978"/>
                    <a:pt x="5967" y="909"/>
                  </a:cubicBezTo>
                  <a:lnTo>
                    <a:pt x="64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5" name="Google Shape;3225;p54"/>
            <p:cNvSpPr/>
            <p:nvPr/>
          </p:nvSpPr>
          <p:spPr>
            <a:xfrm>
              <a:off x="4474959" y="1681475"/>
              <a:ext cx="204306" cy="723597"/>
            </a:xfrm>
            <a:custGeom>
              <a:avLst/>
              <a:gdLst/>
              <a:ahLst/>
              <a:cxnLst/>
              <a:rect l="l" t="t" r="r" b="b"/>
              <a:pathLst>
                <a:path w="6446" h="22830" extrusionOk="0">
                  <a:moveTo>
                    <a:pt x="6446" y="0"/>
                  </a:moveTo>
                  <a:lnTo>
                    <a:pt x="5947" y="887"/>
                  </a:lnTo>
                  <a:cubicBezTo>
                    <a:pt x="5905" y="956"/>
                    <a:pt x="5870" y="1033"/>
                    <a:pt x="5829" y="1116"/>
                  </a:cubicBezTo>
                  <a:lnTo>
                    <a:pt x="5697" y="1365"/>
                  </a:lnTo>
                  <a:lnTo>
                    <a:pt x="5406" y="1927"/>
                  </a:lnTo>
                  <a:cubicBezTo>
                    <a:pt x="5309" y="2135"/>
                    <a:pt x="5205" y="2350"/>
                    <a:pt x="5094" y="2578"/>
                  </a:cubicBezTo>
                  <a:lnTo>
                    <a:pt x="4921" y="2932"/>
                  </a:lnTo>
                  <a:cubicBezTo>
                    <a:pt x="4858" y="3050"/>
                    <a:pt x="4803" y="3181"/>
                    <a:pt x="4748" y="3306"/>
                  </a:cubicBezTo>
                  <a:lnTo>
                    <a:pt x="4574" y="3694"/>
                  </a:lnTo>
                  <a:cubicBezTo>
                    <a:pt x="4512" y="3826"/>
                    <a:pt x="4450" y="3957"/>
                    <a:pt x="4394" y="4103"/>
                  </a:cubicBezTo>
                  <a:cubicBezTo>
                    <a:pt x="4276" y="4380"/>
                    <a:pt x="4152" y="4664"/>
                    <a:pt x="4027" y="4955"/>
                  </a:cubicBezTo>
                  <a:lnTo>
                    <a:pt x="3666" y="5877"/>
                  </a:lnTo>
                  <a:cubicBezTo>
                    <a:pt x="3639" y="5953"/>
                    <a:pt x="3604" y="6030"/>
                    <a:pt x="3576" y="6113"/>
                  </a:cubicBezTo>
                  <a:cubicBezTo>
                    <a:pt x="3549" y="6189"/>
                    <a:pt x="3521" y="6272"/>
                    <a:pt x="3493" y="6349"/>
                  </a:cubicBezTo>
                  <a:lnTo>
                    <a:pt x="3313" y="6841"/>
                  </a:lnTo>
                  <a:cubicBezTo>
                    <a:pt x="3299" y="6882"/>
                    <a:pt x="3278" y="6924"/>
                    <a:pt x="3264" y="6958"/>
                  </a:cubicBezTo>
                  <a:cubicBezTo>
                    <a:pt x="3251" y="7000"/>
                    <a:pt x="3237" y="7042"/>
                    <a:pt x="3223" y="7083"/>
                  </a:cubicBezTo>
                  <a:cubicBezTo>
                    <a:pt x="3195" y="7166"/>
                    <a:pt x="3160" y="7250"/>
                    <a:pt x="3133" y="7340"/>
                  </a:cubicBezTo>
                  <a:cubicBezTo>
                    <a:pt x="3077" y="7506"/>
                    <a:pt x="3022" y="7672"/>
                    <a:pt x="2959" y="7846"/>
                  </a:cubicBezTo>
                  <a:cubicBezTo>
                    <a:pt x="2932" y="7929"/>
                    <a:pt x="2904" y="8019"/>
                    <a:pt x="2876" y="8102"/>
                  </a:cubicBezTo>
                  <a:cubicBezTo>
                    <a:pt x="2842" y="8192"/>
                    <a:pt x="2814" y="8275"/>
                    <a:pt x="2786" y="8365"/>
                  </a:cubicBezTo>
                  <a:cubicBezTo>
                    <a:pt x="2731" y="8539"/>
                    <a:pt x="2668" y="8705"/>
                    <a:pt x="2613" y="8885"/>
                  </a:cubicBezTo>
                  <a:cubicBezTo>
                    <a:pt x="2557" y="9058"/>
                    <a:pt x="2509" y="9232"/>
                    <a:pt x="2453" y="9412"/>
                  </a:cubicBezTo>
                  <a:cubicBezTo>
                    <a:pt x="2398" y="9592"/>
                    <a:pt x="2343" y="9765"/>
                    <a:pt x="2294" y="9946"/>
                  </a:cubicBezTo>
                  <a:lnTo>
                    <a:pt x="2135" y="10479"/>
                  </a:lnTo>
                  <a:cubicBezTo>
                    <a:pt x="2086" y="10659"/>
                    <a:pt x="2031" y="10840"/>
                    <a:pt x="1989" y="11020"/>
                  </a:cubicBezTo>
                  <a:lnTo>
                    <a:pt x="1844" y="11560"/>
                  </a:lnTo>
                  <a:cubicBezTo>
                    <a:pt x="1816" y="11651"/>
                    <a:pt x="1795" y="11741"/>
                    <a:pt x="1767" y="11831"/>
                  </a:cubicBezTo>
                  <a:cubicBezTo>
                    <a:pt x="1747" y="11921"/>
                    <a:pt x="1726" y="12018"/>
                    <a:pt x="1705" y="12101"/>
                  </a:cubicBezTo>
                  <a:lnTo>
                    <a:pt x="1566" y="12642"/>
                  </a:lnTo>
                  <a:cubicBezTo>
                    <a:pt x="1525" y="12822"/>
                    <a:pt x="1483" y="13002"/>
                    <a:pt x="1442" y="13182"/>
                  </a:cubicBezTo>
                  <a:cubicBezTo>
                    <a:pt x="1268" y="13896"/>
                    <a:pt x="1116" y="14603"/>
                    <a:pt x="984" y="15296"/>
                  </a:cubicBezTo>
                  <a:cubicBezTo>
                    <a:pt x="853" y="15989"/>
                    <a:pt x="735" y="16654"/>
                    <a:pt x="624" y="17285"/>
                  </a:cubicBezTo>
                  <a:cubicBezTo>
                    <a:pt x="520" y="17923"/>
                    <a:pt x="437" y="18519"/>
                    <a:pt x="360" y="19080"/>
                  </a:cubicBezTo>
                  <a:cubicBezTo>
                    <a:pt x="319" y="19357"/>
                    <a:pt x="291" y="19621"/>
                    <a:pt x="256" y="19877"/>
                  </a:cubicBezTo>
                  <a:cubicBezTo>
                    <a:pt x="229" y="20134"/>
                    <a:pt x="201" y="20376"/>
                    <a:pt x="173" y="20598"/>
                  </a:cubicBezTo>
                  <a:cubicBezTo>
                    <a:pt x="125" y="21055"/>
                    <a:pt x="90" y="21451"/>
                    <a:pt x="62" y="21776"/>
                  </a:cubicBezTo>
                  <a:cubicBezTo>
                    <a:pt x="35" y="22109"/>
                    <a:pt x="21" y="22365"/>
                    <a:pt x="7" y="22539"/>
                  </a:cubicBezTo>
                  <a:cubicBezTo>
                    <a:pt x="7" y="22629"/>
                    <a:pt x="0" y="22698"/>
                    <a:pt x="0" y="22740"/>
                  </a:cubicBezTo>
                  <a:lnTo>
                    <a:pt x="0" y="22809"/>
                  </a:lnTo>
                  <a:lnTo>
                    <a:pt x="471" y="22830"/>
                  </a:lnTo>
                  <a:cubicBezTo>
                    <a:pt x="471" y="22830"/>
                    <a:pt x="471" y="22809"/>
                    <a:pt x="471" y="22760"/>
                  </a:cubicBezTo>
                  <a:cubicBezTo>
                    <a:pt x="471" y="22719"/>
                    <a:pt x="478" y="22650"/>
                    <a:pt x="478" y="22566"/>
                  </a:cubicBezTo>
                  <a:cubicBezTo>
                    <a:pt x="485" y="22393"/>
                    <a:pt x="499" y="22137"/>
                    <a:pt x="513" y="21818"/>
                  </a:cubicBezTo>
                  <a:cubicBezTo>
                    <a:pt x="534" y="21492"/>
                    <a:pt x="561" y="21097"/>
                    <a:pt x="603" y="20647"/>
                  </a:cubicBezTo>
                  <a:cubicBezTo>
                    <a:pt x="624" y="20418"/>
                    <a:pt x="645" y="20182"/>
                    <a:pt x="672" y="19926"/>
                  </a:cubicBezTo>
                  <a:cubicBezTo>
                    <a:pt x="693" y="19676"/>
                    <a:pt x="728" y="19413"/>
                    <a:pt x="755" y="19136"/>
                  </a:cubicBezTo>
                  <a:cubicBezTo>
                    <a:pt x="818" y="18581"/>
                    <a:pt x="901" y="17978"/>
                    <a:pt x="984" y="17348"/>
                  </a:cubicBezTo>
                  <a:cubicBezTo>
                    <a:pt x="1074" y="16717"/>
                    <a:pt x="1178" y="16045"/>
                    <a:pt x="1303" y="15358"/>
                  </a:cubicBezTo>
                  <a:cubicBezTo>
                    <a:pt x="1428" y="14679"/>
                    <a:pt x="1559" y="13965"/>
                    <a:pt x="1712" y="13252"/>
                  </a:cubicBezTo>
                  <a:cubicBezTo>
                    <a:pt x="1753" y="13071"/>
                    <a:pt x="1788" y="12891"/>
                    <a:pt x="1830" y="12711"/>
                  </a:cubicBezTo>
                  <a:cubicBezTo>
                    <a:pt x="1871" y="12531"/>
                    <a:pt x="1913" y="12351"/>
                    <a:pt x="1954" y="12170"/>
                  </a:cubicBezTo>
                  <a:lnTo>
                    <a:pt x="2017" y="11900"/>
                  </a:lnTo>
                  <a:cubicBezTo>
                    <a:pt x="2038" y="11810"/>
                    <a:pt x="2058" y="11720"/>
                    <a:pt x="2079" y="11630"/>
                  </a:cubicBezTo>
                  <a:cubicBezTo>
                    <a:pt x="2128" y="11450"/>
                    <a:pt x="2169" y="11269"/>
                    <a:pt x="2218" y="11089"/>
                  </a:cubicBezTo>
                  <a:cubicBezTo>
                    <a:pt x="2259" y="10909"/>
                    <a:pt x="2308" y="10729"/>
                    <a:pt x="2356" y="10549"/>
                  </a:cubicBezTo>
                  <a:cubicBezTo>
                    <a:pt x="2405" y="10368"/>
                    <a:pt x="2447" y="10188"/>
                    <a:pt x="2495" y="10015"/>
                  </a:cubicBezTo>
                  <a:cubicBezTo>
                    <a:pt x="2544" y="9835"/>
                    <a:pt x="2599" y="9654"/>
                    <a:pt x="2648" y="9481"/>
                  </a:cubicBezTo>
                  <a:cubicBezTo>
                    <a:pt x="2696" y="9301"/>
                    <a:pt x="2745" y="9121"/>
                    <a:pt x="2800" y="8948"/>
                  </a:cubicBezTo>
                  <a:lnTo>
                    <a:pt x="2959" y="8428"/>
                  </a:lnTo>
                  <a:cubicBezTo>
                    <a:pt x="2987" y="8345"/>
                    <a:pt x="3008" y="8254"/>
                    <a:pt x="3036" y="8171"/>
                  </a:cubicBezTo>
                  <a:cubicBezTo>
                    <a:pt x="3063" y="8081"/>
                    <a:pt x="3091" y="7998"/>
                    <a:pt x="3119" y="7908"/>
                  </a:cubicBezTo>
                  <a:lnTo>
                    <a:pt x="3285" y="7402"/>
                  </a:lnTo>
                  <a:cubicBezTo>
                    <a:pt x="3313" y="7319"/>
                    <a:pt x="3341" y="7236"/>
                    <a:pt x="3368" y="7152"/>
                  </a:cubicBezTo>
                  <a:cubicBezTo>
                    <a:pt x="3382" y="7111"/>
                    <a:pt x="3396" y="7062"/>
                    <a:pt x="3410" y="7021"/>
                  </a:cubicBezTo>
                  <a:cubicBezTo>
                    <a:pt x="3424" y="6986"/>
                    <a:pt x="3438" y="6945"/>
                    <a:pt x="3452" y="6903"/>
                  </a:cubicBezTo>
                  <a:lnTo>
                    <a:pt x="3625" y="6411"/>
                  </a:lnTo>
                  <a:lnTo>
                    <a:pt x="3701" y="6168"/>
                  </a:lnTo>
                  <a:cubicBezTo>
                    <a:pt x="3729" y="6085"/>
                    <a:pt x="3756" y="6009"/>
                    <a:pt x="3784" y="5926"/>
                  </a:cubicBezTo>
                  <a:cubicBezTo>
                    <a:pt x="3895" y="5614"/>
                    <a:pt x="4013" y="5309"/>
                    <a:pt x="4131" y="5011"/>
                  </a:cubicBezTo>
                  <a:cubicBezTo>
                    <a:pt x="4249" y="4713"/>
                    <a:pt x="4366" y="4422"/>
                    <a:pt x="4477" y="4145"/>
                  </a:cubicBezTo>
                  <a:cubicBezTo>
                    <a:pt x="4533" y="3999"/>
                    <a:pt x="4595" y="3867"/>
                    <a:pt x="4651" y="3736"/>
                  </a:cubicBezTo>
                  <a:lnTo>
                    <a:pt x="4817" y="3341"/>
                  </a:lnTo>
                  <a:cubicBezTo>
                    <a:pt x="4872" y="3216"/>
                    <a:pt x="4928" y="3084"/>
                    <a:pt x="4983" y="2966"/>
                  </a:cubicBezTo>
                  <a:lnTo>
                    <a:pt x="5143" y="2613"/>
                  </a:lnTo>
                  <a:cubicBezTo>
                    <a:pt x="5247" y="2377"/>
                    <a:pt x="5344" y="2155"/>
                    <a:pt x="5448" y="1954"/>
                  </a:cubicBezTo>
                  <a:cubicBezTo>
                    <a:pt x="5545" y="1753"/>
                    <a:pt x="5642" y="1559"/>
                    <a:pt x="5725" y="1386"/>
                  </a:cubicBezTo>
                  <a:cubicBezTo>
                    <a:pt x="5766" y="1296"/>
                    <a:pt x="5808" y="1213"/>
                    <a:pt x="5850" y="1137"/>
                  </a:cubicBezTo>
                  <a:cubicBezTo>
                    <a:pt x="5891" y="1053"/>
                    <a:pt x="5926" y="977"/>
                    <a:pt x="5967" y="901"/>
                  </a:cubicBezTo>
                  <a:lnTo>
                    <a:pt x="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6" name="Google Shape;3226;p54"/>
            <p:cNvSpPr/>
            <p:nvPr/>
          </p:nvSpPr>
          <p:spPr>
            <a:xfrm>
              <a:off x="4972690" y="1860044"/>
              <a:ext cx="204338" cy="723407"/>
            </a:xfrm>
            <a:custGeom>
              <a:avLst/>
              <a:gdLst/>
              <a:ahLst/>
              <a:cxnLst/>
              <a:rect l="l" t="t" r="r" b="b"/>
              <a:pathLst>
                <a:path w="6447" h="22824" extrusionOk="0">
                  <a:moveTo>
                    <a:pt x="6447" y="1"/>
                  </a:moveTo>
                  <a:lnTo>
                    <a:pt x="5954" y="888"/>
                  </a:lnTo>
                  <a:cubicBezTo>
                    <a:pt x="5913" y="964"/>
                    <a:pt x="5871" y="1040"/>
                    <a:pt x="5830" y="1117"/>
                  </a:cubicBezTo>
                  <a:lnTo>
                    <a:pt x="5705" y="1366"/>
                  </a:lnTo>
                  <a:cubicBezTo>
                    <a:pt x="5615" y="1539"/>
                    <a:pt x="5511" y="1726"/>
                    <a:pt x="5414" y="1934"/>
                  </a:cubicBezTo>
                  <a:cubicBezTo>
                    <a:pt x="5310" y="2135"/>
                    <a:pt x="5206" y="2350"/>
                    <a:pt x="5095" y="2579"/>
                  </a:cubicBezTo>
                  <a:lnTo>
                    <a:pt x="4922" y="2932"/>
                  </a:lnTo>
                  <a:cubicBezTo>
                    <a:pt x="4866" y="3057"/>
                    <a:pt x="4804" y="3175"/>
                    <a:pt x="4748" y="3307"/>
                  </a:cubicBezTo>
                  <a:cubicBezTo>
                    <a:pt x="4693" y="3438"/>
                    <a:pt x="4638" y="3563"/>
                    <a:pt x="4575" y="3695"/>
                  </a:cubicBezTo>
                  <a:cubicBezTo>
                    <a:pt x="4520" y="3826"/>
                    <a:pt x="4457" y="3965"/>
                    <a:pt x="4395" y="4104"/>
                  </a:cubicBezTo>
                  <a:cubicBezTo>
                    <a:pt x="4284" y="4381"/>
                    <a:pt x="4159" y="4665"/>
                    <a:pt x="4035" y="4963"/>
                  </a:cubicBezTo>
                  <a:cubicBezTo>
                    <a:pt x="3917" y="5261"/>
                    <a:pt x="3792" y="5566"/>
                    <a:pt x="3674" y="5878"/>
                  </a:cubicBezTo>
                  <a:cubicBezTo>
                    <a:pt x="3647" y="5954"/>
                    <a:pt x="3612" y="6030"/>
                    <a:pt x="3584" y="6114"/>
                  </a:cubicBezTo>
                  <a:cubicBezTo>
                    <a:pt x="3556" y="6190"/>
                    <a:pt x="3529" y="6273"/>
                    <a:pt x="3501" y="6356"/>
                  </a:cubicBezTo>
                  <a:cubicBezTo>
                    <a:pt x="3439" y="6516"/>
                    <a:pt x="3376" y="6675"/>
                    <a:pt x="3314" y="6841"/>
                  </a:cubicBezTo>
                  <a:lnTo>
                    <a:pt x="3272" y="6966"/>
                  </a:lnTo>
                  <a:cubicBezTo>
                    <a:pt x="3258" y="7001"/>
                    <a:pt x="3245" y="7049"/>
                    <a:pt x="3231" y="7091"/>
                  </a:cubicBezTo>
                  <a:cubicBezTo>
                    <a:pt x="3203" y="7174"/>
                    <a:pt x="3168" y="7250"/>
                    <a:pt x="3141" y="7340"/>
                  </a:cubicBezTo>
                  <a:cubicBezTo>
                    <a:pt x="3085" y="7507"/>
                    <a:pt x="3030" y="7673"/>
                    <a:pt x="2967" y="7846"/>
                  </a:cubicBezTo>
                  <a:cubicBezTo>
                    <a:pt x="2940" y="7929"/>
                    <a:pt x="2912" y="8019"/>
                    <a:pt x="2884" y="8103"/>
                  </a:cubicBezTo>
                  <a:cubicBezTo>
                    <a:pt x="2849" y="8193"/>
                    <a:pt x="2822" y="8276"/>
                    <a:pt x="2794" y="8366"/>
                  </a:cubicBezTo>
                  <a:cubicBezTo>
                    <a:pt x="2739" y="8539"/>
                    <a:pt x="2676" y="8713"/>
                    <a:pt x="2621" y="8886"/>
                  </a:cubicBezTo>
                  <a:cubicBezTo>
                    <a:pt x="2565" y="9059"/>
                    <a:pt x="2510" y="9239"/>
                    <a:pt x="2461" y="9413"/>
                  </a:cubicBezTo>
                  <a:cubicBezTo>
                    <a:pt x="2406" y="9593"/>
                    <a:pt x="2350" y="9766"/>
                    <a:pt x="2295" y="9946"/>
                  </a:cubicBezTo>
                  <a:cubicBezTo>
                    <a:pt x="2247" y="10126"/>
                    <a:pt x="2191" y="10300"/>
                    <a:pt x="2143" y="10480"/>
                  </a:cubicBezTo>
                  <a:cubicBezTo>
                    <a:pt x="2094" y="10660"/>
                    <a:pt x="2039" y="10840"/>
                    <a:pt x="1990" y="11020"/>
                  </a:cubicBezTo>
                  <a:cubicBezTo>
                    <a:pt x="1942" y="11201"/>
                    <a:pt x="1893" y="11381"/>
                    <a:pt x="1851" y="11561"/>
                  </a:cubicBezTo>
                  <a:cubicBezTo>
                    <a:pt x="1824" y="11651"/>
                    <a:pt x="1796" y="11748"/>
                    <a:pt x="1775" y="11831"/>
                  </a:cubicBezTo>
                  <a:lnTo>
                    <a:pt x="1706" y="12102"/>
                  </a:lnTo>
                  <a:cubicBezTo>
                    <a:pt x="1657" y="12282"/>
                    <a:pt x="1616" y="12462"/>
                    <a:pt x="1574" y="12642"/>
                  </a:cubicBezTo>
                  <a:cubicBezTo>
                    <a:pt x="1533" y="12822"/>
                    <a:pt x="1491" y="13003"/>
                    <a:pt x="1449" y="13183"/>
                  </a:cubicBezTo>
                  <a:cubicBezTo>
                    <a:pt x="1276" y="13897"/>
                    <a:pt x="1124" y="14604"/>
                    <a:pt x="992" y="15297"/>
                  </a:cubicBezTo>
                  <a:cubicBezTo>
                    <a:pt x="860" y="15990"/>
                    <a:pt x="736" y="16655"/>
                    <a:pt x="632" y="17286"/>
                  </a:cubicBezTo>
                  <a:cubicBezTo>
                    <a:pt x="528" y="17923"/>
                    <a:pt x="438" y="18526"/>
                    <a:pt x="361" y="19081"/>
                  </a:cubicBezTo>
                  <a:cubicBezTo>
                    <a:pt x="327" y="19358"/>
                    <a:pt x="292" y="19628"/>
                    <a:pt x="264" y="19878"/>
                  </a:cubicBezTo>
                  <a:cubicBezTo>
                    <a:pt x="230" y="20134"/>
                    <a:pt x="209" y="20377"/>
                    <a:pt x="181" y="20599"/>
                  </a:cubicBezTo>
                  <a:cubicBezTo>
                    <a:pt x="133" y="21056"/>
                    <a:pt x="98" y="21451"/>
                    <a:pt x="70" y="21777"/>
                  </a:cubicBezTo>
                  <a:cubicBezTo>
                    <a:pt x="43" y="22110"/>
                    <a:pt x="22" y="22366"/>
                    <a:pt x="15" y="22539"/>
                  </a:cubicBezTo>
                  <a:cubicBezTo>
                    <a:pt x="8" y="22629"/>
                    <a:pt x="1" y="22699"/>
                    <a:pt x="1" y="22740"/>
                  </a:cubicBezTo>
                  <a:lnTo>
                    <a:pt x="1" y="22810"/>
                  </a:lnTo>
                  <a:lnTo>
                    <a:pt x="465" y="22823"/>
                  </a:lnTo>
                  <a:cubicBezTo>
                    <a:pt x="465" y="22823"/>
                    <a:pt x="465" y="22803"/>
                    <a:pt x="465" y="22754"/>
                  </a:cubicBezTo>
                  <a:cubicBezTo>
                    <a:pt x="472" y="22713"/>
                    <a:pt x="472" y="22650"/>
                    <a:pt x="472" y="22560"/>
                  </a:cubicBezTo>
                  <a:cubicBezTo>
                    <a:pt x="479" y="22387"/>
                    <a:pt x="493" y="22130"/>
                    <a:pt x="514" y="21812"/>
                  </a:cubicBezTo>
                  <a:cubicBezTo>
                    <a:pt x="535" y="21486"/>
                    <a:pt x="562" y="21091"/>
                    <a:pt x="597" y="20640"/>
                  </a:cubicBezTo>
                  <a:cubicBezTo>
                    <a:pt x="618" y="20419"/>
                    <a:pt x="639" y="20176"/>
                    <a:pt x="666" y="19920"/>
                  </a:cubicBezTo>
                  <a:cubicBezTo>
                    <a:pt x="694" y="19670"/>
                    <a:pt x="722" y="19407"/>
                    <a:pt x="749" y="19129"/>
                  </a:cubicBezTo>
                  <a:cubicBezTo>
                    <a:pt x="819" y="18575"/>
                    <a:pt x="895" y="17972"/>
                    <a:pt x="985" y="17341"/>
                  </a:cubicBezTo>
                  <a:cubicBezTo>
                    <a:pt x="1068" y="16711"/>
                    <a:pt x="1172" y="16045"/>
                    <a:pt x="1297" y="15359"/>
                  </a:cubicBezTo>
                  <a:cubicBezTo>
                    <a:pt x="1422" y="14673"/>
                    <a:pt x="1553" y="13959"/>
                    <a:pt x="1713" y="13245"/>
                  </a:cubicBezTo>
                  <a:cubicBezTo>
                    <a:pt x="1747" y="13065"/>
                    <a:pt x="1789" y="12885"/>
                    <a:pt x="1824" y="12705"/>
                  </a:cubicBezTo>
                  <a:cubicBezTo>
                    <a:pt x="1865" y="12524"/>
                    <a:pt x="1907" y="12344"/>
                    <a:pt x="1948" y="12164"/>
                  </a:cubicBezTo>
                  <a:lnTo>
                    <a:pt x="2011" y="11894"/>
                  </a:lnTo>
                  <a:cubicBezTo>
                    <a:pt x="2032" y="11804"/>
                    <a:pt x="2059" y="11714"/>
                    <a:pt x="2080" y="11623"/>
                  </a:cubicBezTo>
                  <a:cubicBezTo>
                    <a:pt x="2122" y="11443"/>
                    <a:pt x="2170" y="11263"/>
                    <a:pt x="2212" y="11083"/>
                  </a:cubicBezTo>
                  <a:cubicBezTo>
                    <a:pt x="2253" y="10903"/>
                    <a:pt x="2302" y="10722"/>
                    <a:pt x="2350" y="10542"/>
                  </a:cubicBezTo>
                  <a:cubicBezTo>
                    <a:pt x="2399" y="10362"/>
                    <a:pt x="2447" y="10189"/>
                    <a:pt x="2496" y="10009"/>
                  </a:cubicBezTo>
                  <a:cubicBezTo>
                    <a:pt x="2545" y="9828"/>
                    <a:pt x="2593" y="9648"/>
                    <a:pt x="2642" y="9475"/>
                  </a:cubicBezTo>
                  <a:cubicBezTo>
                    <a:pt x="2697" y="9295"/>
                    <a:pt x="2746" y="9115"/>
                    <a:pt x="2794" y="8941"/>
                  </a:cubicBezTo>
                  <a:lnTo>
                    <a:pt x="2953" y="8421"/>
                  </a:lnTo>
                  <a:cubicBezTo>
                    <a:pt x="2981" y="8338"/>
                    <a:pt x="3009" y="8248"/>
                    <a:pt x="3030" y="8165"/>
                  </a:cubicBezTo>
                  <a:cubicBezTo>
                    <a:pt x="3057" y="8075"/>
                    <a:pt x="3085" y="7992"/>
                    <a:pt x="3113" y="7902"/>
                  </a:cubicBezTo>
                  <a:lnTo>
                    <a:pt x="3279" y="7396"/>
                  </a:lnTo>
                  <a:cubicBezTo>
                    <a:pt x="3307" y="7313"/>
                    <a:pt x="3335" y="7229"/>
                    <a:pt x="3362" y="7146"/>
                  </a:cubicBezTo>
                  <a:cubicBezTo>
                    <a:pt x="3376" y="7105"/>
                    <a:pt x="3390" y="7063"/>
                    <a:pt x="3404" y="7021"/>
                  </a:cubicBezTo>
                  <a:cubicBezTo>
                    <a:pt x="3418" y="6980"/>
                    <a:pt x="3432" y="6938"/>
                    <a:pt x="3446" y="6897"/>
                  </a:cubicBezTo>
                  <a:lnTo>
                    <a:pt x="3619" y="6405"/>
                  </a:lnTo>
                  <a:cubicBezTo>
                    <a:pt x="3647" y="6321"/>
                    <a:pt x="3674" y="6245"/>
                    <a:pt x="3702" y="6162"/>
                  </a:cubicBezTo>
                  <a:cubicBezTo>
                    <a:pt x="3730" y="6086"/>
                    <a:pt x="3757" y="6003"/>
                    <a:pt x="3792" y="5926"/>
                  </a:cubicBezTo>
                  <a:cubicBezTo>
                    <a:pt x="3910" y="5615"/>
                    <a:pt x="4028" y="5303"/>
                    <a:pt x="4139" y="5005"/>
                  </a:cubicBezTo>
                  <a:lnTo>
                    <a:pt x="4485" y="4138"/>
                  </a:lnTo>
                  <a:cubicBezTo>
                    <a:pt x="4541" y="4000"/>
                    <a:pt x="4603" y="3861"/>
                    <a:pt x="4658" y="3729"/>
                  </a:cubicBezTo>
                  <a:lnTo>
                    <a:pt x="4825" y="3341"/>
                  </a:lnTo>
                  <a:cubicBezTo>
                    <a:pt x="4880" y="3210"/>
                    <a:pt x="4936" y="3085"/>
                    <a:pt x="4984" y="2960"/>
                  </a:cubicBezTo>
                  <a:lnTo>
                    <a:pt x="5150" y="2607"/>
                  </a:lnTo>
                  <a:cubicBezTo>
                    <a:pt x="5254" y="2378"/>
                    <a:pt x="5358" y="2156"/>
                    <a:pt x="5448" y="1955"/>
                  </a:cubicBezTo>
                  <a:cubicBezTo>
                    <a:pt x="5552" y="1747"/>
                    <a:pt x="5643" y="1553"/>
                    <a:pt x="5733" y="1380"/>
                  </a:cubicBezTo>
                  <a:cubicBezTo>
                    <a:pt x="5774" y="1297"/>
                    <a:pt x="5816" y="1214"/>
                    <a:pt x="5857" y="1130"/>
                  </a:cubicBezTo>
                  <a:cubicBezTo>
                    <a:pt x="5892" y="1047"/>
                    <a:pt x="5934" y="971"/>
                    <a:pt x="5968" y="902"/>
                  </a:cubicBezTo>
                  <a:lnTo>
                    <a:pt x="6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7" name="Google Shape;3227;p54"/>
            <p:cNvSpPr/>
            <p:nvPr/>
          </p:nvSpPr>
          <p:spPr>
            <a:xfrm>
              <a:off x="3540254" y="3337627"/>
              <a:ext cx="84404" cy="120441"/>
            </a:xfrm>
            <a:custGeom>
              <a:avLst/>
              <a:gdLst/>
              <a:ahLst/>
              <a:cxnLst/>
              <a:rect l="l" t="t" r="r" b="b"/>
              <a:pathLst>
                <a:path w="2663" h="3800" extrusionOk="0">
                  <a:moveTo>
                    <a:pt x="1436" y="0"/>
                  </a:moveTo>
                  <a:cubicBezTo>
                    <a:pt x="789" y="0"/>
                    <a:pt x="205" y="768"/>
                    <a:pt x="105" y="1772"/>
                  </a:cubicBezTo>
                  <a:cubicBezTo>
                    <a:pt x="1" y="2818"/>
                    <a:pt x="465" y="3726"/>
                    <a:pt x="1145" y="3796"/>
                  </a:cubicBezTo>
                  <a:cubicBezTo>
                    <a:pt x="1172" y="3798"/>
                    <a:pt x="1200" y="3800"/>
                    <a:pt x="1228" y="3800"/>
                  </a:cubicBezTo>
                  <a:cubicBezTo>
                    <a:pt x="1874" y="3800"/>
                    <a:pt x="2459" y="3032"/>
                    <a:pt x="2558" y="2028"/>
                  </a:cubicBezTo>
                  <a:cubicBezTo>
                    <a:pt x="2662" y="982"/>
                    <a:pt x="2198" y="74"/>
                    <a:pt x="1519" y="5"/>
                  </a:cubicBezTo>
                  <a:cubicBezTo>
                    <a:pt x="1491" y="2"/>
                    <a:pt x="1463" y="0"/>
                    <a:pt x="1436" y="0"/>
                  </a:cubicBezTo>
                  <a:close/>
                </a:path>
              </a:pathLst>
            </a:custGeom>
            <a:solidFill>
              <a:srgbClr val="75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8" name="Google Shape;3228;p54"/>
            <p:cNvSpPr/>
            <p:nvPr/>
          </p:nvSpPr>
          <p:spPr>
            <a:xfrm>
              <a:off x="3563993" y="3354362"/>
              <a:ext cx="60886" cy="86971"/>
            </a:xfrm>
            <a:custGeom>
              <a:avLst/>
              <a:gdLst/>
              <a:ahLst/>
              <a:cxnLst/>
              <a:rect l="l" t="t" r="r" b="b"/>
              <a:pathLst>
                <a:path w="1921" h="2744" extrusionOk="0">
                  <a:moveTo>
                    <a:pt x="1037" y="0"/>
                  </a:moveTo>
                  <a:cubicBezTo>
                    <a:pt x="568" y="0"/>
                    <a:pt x="150" y="553"/>
                    <a:pt x="77" y="1279"/>
                  </a:cubicBezTo>
                  <a:cubicBezTo>
                    <a:pt x="0" y="2034"/>
                    <a:pt x="333" y="2685"/>
                    <a:pt x="818" y="2741"/>
                  </a:cubicBezTo>
                  <a:cubicBezTo>
                    <a:pt x="838" y="2743"/>
                    <a:pt x="858" y="2744"/>
                    <a:pt x="877" y="2744"/>
                  </a:cubicBezTo>
                  <a:cubicBezTo>
                    <a:pt x="1346" y="2744"/>
                    <a:pt x="1771" y="2191"/>
                    <a:pt x="1844" y="1466"/>
                  </a:cubicBezTo>
                  <a:cubicBezTo>
                    <a:pt x="1920" y="710"/>
                    <a:pt x="1581" y="59"/>
                    <a:pt x="1096" y="3"/>
                  </a:cubicBezTo>
                  <a:cubicBezTo>
                    <a:pt x="1076" y="1"/>
                    <a:pt x="1056" y="0"/>
                    <a:pt x="1037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29" name="Google Shape;3229;p54"/>
            <p:cNvSpPr/>
            <p:nvPr/>
          </p:nvSpPr>
          <p:spPr>
            <a:xfrm>
              <a:off x="3295350" y="2792095"/>
              <a:ext cx="343574" cy="352829"/>
            </a:xfrm>
            <a:custGeom>
              <a:avLst/>
              <a:gdLst/>
              <a:ahLst/>
              <a:cxnLst/>
              <a:rect l="l" t="t" r="r" b="b"/>
              <a:pathLst>
                <a:path w="10840" h="11132" extrusionOk="0">
                  <a:moveTo>
                    <a:pt x="0" y="1"/>
                  </a:moveTo>
                  <a:lnTo>
                    <a:pt x="0" y="2849"/>
                  </a:lnTo>
                  <a:cubicBezTo>
                    <a:pt x="9156" y="2849"/>
                    <a:pt x="8996" y="11131"/>
                    <a:pt x="8996" y="11131"/>
                  </a:cubicBezTo>
                  <a:cubicBezTo>
                    <a:pt x="9461" y="6606"/>
                    <a:pt x="10840" y="1"/>
                    <a:pt x="10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0" name="Google Shape;3230;p54"/>
            <p:cNvSpPr/>
            <p:nvPr/>
          </p:nvSpPr>
          <p:spPr>
            <a:xfrm>
              <a:off x="3633848" y="3175191"/>
              <a:ext cx="9699" cy="9699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305" y="1"/>
                  </a:moveTo>
                  <a:cubicBezTo>
                    <a:pt x="111" y="181"/>
                    <a:pt x="0" y="306"/>
                    <a:pt x="0" y="306"/>
                  </a:cubicBezTo>
                  <a:cubicBezTo>
                    <a:pt x="111" y="216"/>
                    <a:pt x="208" y="112"/>
                    <a:pt x="305" y="1"/>
                  </a:cubicBez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1" name="Google Shape;3231;p54"/>
            <p:cNvSpPr/>
            <p:nvPr/>
          </p:nvSpPr>
          <p:spPr>
            <a:xfrm>
              <a:off x="3633848" y="2792095"/>
              <a:ext cx="1503642" cy="382907"/>
            </a:xfrm>
            <a:custGeom>
              <a:avLst/>
              <a:gdLst/>
              <a:ahLst/>
              <a:cxnLst/>
              <a:rect l="l" t="t" r="r" b="b"/>
              <a:pathLst>
                <a:path w="47441" h="12081" extrusionOk="0">
                  <a:moveTo>
                    <a:pt x="1858" y="1"/>
                  </a:moveTo>
                  <a:cubicBezTo>
                    <a:pt x="1858" y="1"/>
                    <a:pt x="1338" y="2440"/>
                    <a:pt x="1012" y="4949"/>
                  </a:cubicBezTo>
                  <a:cubicBezTo>
                    <a:pt x="1012" y="4949"/>
                    <a:pt x="707" y="5968"/>
                    <a:pt x="1650" y="7209"/>
                  </a:cubicBezTo>
                  <a:cubicBezTo>
                    <a:pt x="1650" y="7209"/>
                    <a:pt x="2690" y="8664"/>
                    <a:pt x="1615" y="8830"/>
                  </a:cubicBezTo>
                  <a:cubicBezTo>
                    <a:pt x="1615" y="8830"/>
                    <a:pt x="797" y="8789"/>
                    <a:pt x="964" y="7763"/>
                  </a:cubicBezTo>
                  <a:cubicBezTo>
                    <a:pt x="964" y="7763"/>
                    <a:pt x="1217" y="7066"/>
                    <a:pt x="742" y="7066"/>
                  </a:cubicBezTo>
                  <a:cubicBezTo>
                    <a:pt x="721" y="7066"/>
                    <a:pt x="697" y="7067"/>
                    <a:pt x="673" y="7070"/>
                  </a:cubicBezTo>
                  <a:cubicBezTo>
                    <a:pt x="673" y="7070"/>
                    <a:pt x="0" y="7070"/>
                    <a:pt x="534" y="8442"/>
                  </a:cubicBezTo>
                  <a:cubicBezTo>
                    <a:pt x="534" y="8442"/>
                    <a:pt x="1442" y="10695"/>
                    <a:pt x="305" y="12081"/>
                  </a:cubicBezTo>
                  <a:cubicBezTo>
                    <a:pt x="735" y="11679"/>
                    <a:pt x="1601" y="11014"/>
                    <a:pt x="2627" y="10923"/>
                  </a:cubicBezTo>
                  <a:cubicBezTo>
                    <a:pt x="3452" y="10882"/>
                    <a:pt x="4256" y="10653"/>
                    <a:pt x="4977" y="10244"/>
                  </a:cubicBezTo>
                  <a:lnTo>
                    <a:pt x="4970" y="10230"/>
                  </a:lnTo>
                  <a:cubicBezTo>
                    <a:pt x="5794" y="9821"/>
                    <a:pt x="6716" y="9170"/>
                    <a:pt x="7687" y="8144"/>
                  </a:cubicBezTo>
                  <a:cubicBezTo>
                    <a:pt x="7687" y="8144"/>
                    <a:pt x="11721" y="3414"/>
                    <a:pt x="14435" y="3414"/>
                  </a:cubicBezTo>
                  <a:cubicBezTo>
                    <a:pt x="15137" y="3414"/>
                    <a:pt x="15751" y="3730"/>
                    <a:pt x="16184" y="4526"/>
                  </a:cubicBezTo>
                  <a:cubicBezTo>
                    <a:pt x="16184" y="4526"/>
                    <a:pt x="16426" y="5025"/>
                    <a:pt x="16184" y="6017"/>
                  </a:cubicBezTo>
                  <a:cubicBezTo>
                    <a:pt x="16184" y="6017"/>
                    <a:pt x="16020" y="9619"/>
                    <a:pt x="18292" y="9619"/>
                  </a:cubicBezTo>
                  <a:cubicBezTo>
                    <a:pt x="18980" y="9619"/>
                    <a:pt x="19891" y="9288"/>
                    <a:pt x="21097" y="8428"/>
                  </a:cubicBezTo>
                  <a:cubicBezTo>
                    <a:pt x="21097" y="8428"/>
                    <a:pt x="24483" y="4386"/>
                    <a:pt x="28729" y="4386"/>
                  </a:cubicBezTo>
                  <a:cubicBezTo>
                    <a:pt x="30084" y="4386"/>
                    <a:pt x="31528" y="4798"/>
                    <a:pt x="32977" y="5885"/>
                  </a:cubicBezTo>
                  <a:cubicBezTo>
                    <a:pt x="32977" y="5885"/>
                    <a:pt x="34559" y="7549"/>
                    <a:pt x="36599" y="7549"/>
                  </a:cubicBezTo>
                  <a:cubicBezTo>
                    <a:pt x="37652" y="7549"/>
                    <a:pt x="38828" y="7105"/>
                    <a:pt x="39970" y="5760"/>
                  </a:cubicBezTo>
                  <a:cubicBezTo>
                    <a:pt x="39970" y="5760"/>
                    <a:pt x="42275" y="2378"/>
                    <a:pt x="44622" y="2378"/>
                  </a:cubicBezTo>
                  <a:cubicBezTo>
                    <a:pt x="45611" y="2378"/>
                    <a:pt x="46607" y="2978"/>
                    <a:pt x="47441" y="4686"/>
                  </a:cubicBezTo>
                  <a:lnTo>
                    <a:pt x="47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2" name="Google Shape;3232;p54"/>
            <p:cNvSpPr/>
            <p:nvPr/>
          </p:nvSpPr>
          <p:spPr>
            <a:xfrm>
              <a:off x="3630552" y="3056589"/>
              <a:ext cx="358534" cy="384651"/>
            </a:xfrm>
            <a:custGeom>
              <a:avLst/>
              <a:gdLst/>
              <a:ahLst/>
              <a:cxnLst/>
              <a:rect l="l" t="t" r="r" b="b"/>
              <a:pathLst>
                <a:path w="11312" h="12136" extrusionOk="0">
                  <a:moveTo>
                    <a:pt x="8823" y="0"/>
                  </a:moveTo>
                  <a:lnTo>
                    <a:pt x="8199" y="610"/>
                  </a:lnTo>
                  <a:cubicBezTo>
                    <a:pt x="8920" y="5067"/>
                    <a:pt x="6294" y="7125"/>
                    <a:pt x="6294" y="7125"/>
                  </a:cubicBezTo>
                  <a:cubicBezTo>
                    <a:pt x="5043" y="8306"/>
                    <a:pt x="3629" y="8629"/>
                    <a:pt x="2459" y="8629"/>
                  </a:cubicBezTo>
                  <a:cubicBezTo>
                    <a:pt x="1054" y="8629"/>
                    <a:pt x="1" y="8165"/>
                    <a:pt x="0" y="8165"/>
                  </a:cubicBezTo>
                  <a:lnTo>
                    <a:pt x="0" y="8165"/>
                  </a:lnTo>
                  <a:cubicBezTo>
                    <a:pt x="56" y="8525"/>
                    <a:pt x="499" y="10126"/>
                    <a:pt x="499" y="10126"/>
                  </a:cubicBezTo>
                  <a:cubicBezTo>
                    <a:pt x="673" y="10784"/>
                    <a:pt x="707" y="11471"/>
                    <a:pt x="597" y="12136"/>
                  </a:cubicBezTo>
                  <a:cubicBezTo>
                    <a:pt x="5912" y="11575"/>
                    <a:pt x="8199" y="8629"/>
                    <a:pt x="8199" y="8629"/>
                  </a:cubicBezTo>
                  <a:cubicBezTo>
                    <a:pt x="11311" y="5392"/>
                    <a:pt x="8823" y="1"/>
                    <a:pt x="8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3" name="Google Shape;3233;p54"/>
            <p:cNvSpPr/>
            <p:nvPr/>
          </p:nvSpPr>
          <p:spPr>
            <a:xfrm>
              <a:off x="3636701" y="3071961"/>
              <a:ext cx="268457" cy="288900"/>
            </a:xfrm>
            <a:custGeom>
              <a:avLst/>
              <a:gdLst/>
              <a:ahLst/>
              <a:cxnLst/>
              <a:rect l="l" t="t" r="r" b="b"/>
              <a:pathLst>
                <a:path w="8470" h="9115" extrusionOk="0">
                  <a:moveTo>
                    <a:pt x="8241" y="0"/>
                  </a:moveTo>
                  <a:lnTo>
                    <a:pt x="8262" y="160"/>
                  </a:lnTo>
                  <a:cubicBezTo>
                    <a:pt x="8276" y="271"/>
                    <a:pt x="8297" y="423"/>
                    <a:pt x="8317" y="624"/>
                  </a:cubicBezTo>
                  <a:cubicBezTo>
                    <a:pt x="8324" y="728"/>
                    <a:pt x="8338" y="839"/>
                    <a:pt x="8345" y="957"/>
                  </a:cubicBezTo>
                  <a:cubicBezTo>
                    <a:pt x="8352" y="1075"/>
                    <a:pt x="8359" y="1206"/>
                    <a:pt x="8373" y="1345"/>
                  </a:cubicBezTo>
                  <a:cubicBezTo>
                    <a:pt x="8380" y="1484"/>
                    <a:pt x="8380" y="1636"/>
                    <a:pt x="8387" y="1795"/>
                  </a:cubicBezTo>
                  <a:cubicBezTo>
                    <a:pt x="8387" y="1948"/>
                    <a:pt x="8387" y="2114"/>
                    <a:pt x="8387" y="2288"/>
                  </a:cubicBezTo>
                  <a:cubicBezTo>
                    <a:pt x="8373" y="2655"/>
                    <a:pt x="8345" y="3022"/>
                    <a:pt x="8290" y="3390"/>
                  </a:cubicBezTo>
                  <a:cubicBezTo>
                    <a:pt x="8234" y="3791"/>
                    <a:pt x="8144" y="4193"/>
                    <a:pt x="8026" y="4589"/>
                  </a:cubicBezTo>
                  <a:cubicBezTo>
                    <a:pt x="7902" y="5004"/>
                    <a:pt x="7721" y="5406"/>
                    <a:pt x="7506" y="5781"/>
                  </a:cubicBezTo>
                  <a:lnTo>
                    <a:pt x="7416" y="5926"/>
                  </a:lnTo>
                  <a:lnTo>
                    <a:pt x="7333" y="6065"/>
                  </a:lnTo>
                  <a:cubicBezTo>
                    <a:pt x="7271" y="6155"/>
                    <a:pt x="7208" y="6245"/>
                    <a:pt x="7139" y="6335"/>
                  </a:cubicBezTo>
                  <a:cubicBezTo>
                    <a:pt x="7007" y="6508"/>
                    <a:pt x="6862" y="6682"/>
                    <a:pt x="6709" y="6834"/>
                  </a:cubicBezTo>
                  <a:cubicBezTo>
                    <a:pt x="6633" y="6917"/>
                    <a:pt x="6550" y="6987"/>
                    <a:pt x="6467" y="7063"/>
                  </a:cubicBezTo>
                  <a:lnTo>
                    <a:pt x="6342" y="7174"/>
                  </a:lnTo>
                  <a:lnTo>
                    <a:pt x="6280" y="7222"/>
                  </a:lnTo>
                  <a:lnTo>
                    <a:pt x="6210" y="7278"/>
                  </a:lnTo>
                  <a:cubicBezTo>
                    <a:pt x="6037" y="7409"/>
                    <a:pt x="5857" y="7534"/>
                    <a:pt x="5670" y="7645"/>
                  </a:cubicBezTo>
                  <a:cubicBezTo>
                    <a:pt x="5490" y="7756"/>
                    <a:pt x="5296" y="7853"/>
                    <a:pt x="5102" y="7943"/>
                  </a:cubicBezTo>
                  <a:cubicBezTo>
                    <a:pt x="4907" y="8026"/>
                    <a:pt x="4713" y="8109"/>
                    <a:pt x="4519" y="8172"/>
                  </a:cubicBezTo>
                  <a:cubicBezTo>
                    <a:pt x="4145" y="8303"/>
                    <a:pt x="3757" y="8400"/>
                    <a:pt x="3362" y="8470"/>
                  </a:cubicBezTo>
                  <a:cubicBezTo>
                    <a:pt x="3015" y="8532"/>
                    <a:pt x="2662" y="8574"/>
                    <a:pt x="2302" y="8594"/>
                  </a:cubicBezTo>
                  <a:cubicBezTo>
                    <a:pt x="2099" y="8605"/>
                    <a:pt x="1895" y="8611"/>
                    <a:pt x="1690" y="8611"/>
                  </a:cubicBezTo>
                  <a:cubicBezTo>
                    <a:pt x="1364" y="8611"/>
                    <a:pt x="1036" y="8597"/>
                    <a:pt x="707" y="8567"/>
                  </a:cubicBezTo>
                  <a:cubicBezTo>
                    <a:pt x="513" y="8553"/>
                    <a:pt x="368" y="8532"/>
                    <a:pt x="264" y="8518"/>
                  </a:cubicBezTo>
                  <a:lnTo>
                    <a:pt x="153" y="8504"/>
                  </a:lnTo>
                  <a:cubicBezTo>
                    <a:pt x="132" y="8504"/>
                    <a:pt x="1" y="8491"/>
                    <a:pt x="1" y="8491"/>
                  </a:cubicBezTo>
                  <a:lnTo>
                    <a:pt x="1" y="8491"/>
                  </a:lnTo>
                  <a:lnTo>
                    <a:pt x="7" y="8588"/>
                  </a:lnTo>
                  <a:lnTo>
                    <a:pt x="132" y="9059"/>
                  </a:lnTo>
                  <a:lnTo>
                    <a:pt x="202" y="9066"/>
                  </a:lnTo>
                  <a:cubicBezTo>
                    <a:pt x="312" y="9080"/>
                    <a:pt x="472" y="9087"/>
                    <a:pt x="673" y="9100"/>
                  </a:cubicBezTo>
                  <a:cubicBezTo>
                    <a:pt x="858" y="9110"/>
                    <a:pt x="1043" y="9114"/>
                    <a:pt x="1229" y="9114"/>
                  </a:cubicBezTo>
                  <a:cubicBezTo>
                    <a:pt x="1601" y="9114"/>
                    <a:pt x="1973" y="9096"/>
                    <a:pt x="2343" y="9059"/>
                  </a:cubicBezTo>
                  <a:cubicBezTo>
                    <a:pt x="2710" y="9024"/>
                    <a:pt x="3078" y="8969"/>
                    <a:pt x="3445" y="8886"/>
                  </a:cubicBezTo>
                  <a:cubicBezTo>
                    <a:pt x="3854" y="8802"/>
                    <a:pt x="4256" y="8678"/>
                    <a:pt x="4644" y="8532"/>
                  </a:cubicBezTo>
                  <a:cubicBezTo>
                    <a:pt x="4845" y="8456"/>
                    <a:pt x="5046" y="8366"/>
                    <a:pt x="5247" y="8262"/>
                  </a:cubicBezTo>
                  <a:cubicBezTo>
                    <a:pt x="5455" y="8158"/>
                    <a:pt x="5649" y="8047"/>
                    <a:pt x="5843" y="7922"/>
                  </a:cubicBezTo>
                  <a:cubicBezTo>
                    <a:pt x="6037" y="7797"/>
                    <a:pt x="6224" y="7659"/>
                    <a:pt x="6398" y="7513"/>
                  </a:cubicBezTo>
                  <a:lnTo>
                    <a:pt x="6467" y="7458"/>
                  </a:lnTo>
                  <a:lnTo>
                    <a:pt x="6529" y="7395"/>
                  </a:lnTo>
                  <a:lnTo>
                    <a:pt x="6661" y="7278"/>
                  </a:lnTo>
                  <a:cubicBezTo>
                    <a:pt x="6744" y="7194"/>
                    <a:pt x="6827" y="7118"/>
                    <a:pt x="6904" y="7028"/>
                  </a:cubicBezTo>
                  <a:cubicBezTo>
                    <a:pt x="7063" y="6855"/>
                    <a:pt x="7208" y="6675"/>
                    <a:pt x="7347" y="6488"/>
                  </a:cubicBezTo>
                  <a:cubicBezTo>
                    <a:pt x="7409" y="6391"/>
                    <a:pt x="7479" y="6293"/>
                    <a:pt x="7534" y="6190"/>
                  </a:cubicBezTo>
                  <a:lnTo>
                    <a:pt x="7617" y="6044"/>
                  </a:lnTo>
                  <a:lnTo>
                    <a:pt x="7701" y="5891"/>
                  </a:lnTo>
                  <a:cubicBezTo>
                    <a:pt x="7908" y="5490"/>
                    <a:pt x="8075" y="5074"/>
                    <a:pt x="8193" y="4637"/>
                  </a:cubicBezTo>
                  <a:cubicBezTo>
                    <a:pt x="8297" y="4235"/>
                    <a:pt x="8373" y="3819"/>
                    <a:pt x="8414" y="3403"/>
                  </a:cubicBezTo>
                  <a:cubicBezTo>
                    <a:pt x="8449" y="3036"/>
                    <a:pt x="8470" y="2662"/>
                    <a:pt x="8463" y="2288"/>
                  </a:cubicBezTo>
                  <a:cubicBezTo>
                    <a:pt x="8463" y="2114"/>
                    <a:pt x="8456" y="1948"/>
                    <a:pt x="8449" y="1789"/>
                  </a:cubicBezTo>
                  <a:cubicBezTo>
                    <a:pt x="8442" y="1636"/>
                    <a:pt x="8428" y="1484"/>
                    <a:pt x="8421" y="1345"/>
                  </a:cubicBezTo>
                  <a:cubicBezTo>
                    <a:pt x="8407" y="1206"/>
                    <a:pt x="8394" y="1075"/>
                    <a:pt x="8380" y="957"/>
                  </a:cubicBezTo>
                  <a:cubicBezTo>
                    <a:pt x="8366" y="832"/>
                    <a:pt x="8352" y="721"/>
                    <a:pt x="8338" y="624"/>
                  </a:cubicBezTo>
                  <a:cubicBezTo>
                    <a:pt x="8317" y="423"/>
                    <a:pt x="8283" y="264"/>
                    <a:pt x="8269" y="160"/>
                  </a:cubicBezTo>
                  <a:cubicBezTo>
                    <a:pt x="8255" y="56"/>
                    <a:pt x="8241" y="1"/>
                    <a:pt x="8241" y="0"/>
                  </a:cubicBez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4" name="Google Shape;3234;p54"/>
            <p:cNvSpPr/>
            <p:nvPr/>
          </p:nvSpPr>
          <p:spPr>
            <a:xfrm>
              <a:off x="3646367" y="3063181"/>
              <a:ext cx="267157" cy="327758"/>
            </a:xfrm>
            <a:custGeom>
              <a:avLst/>
              <a:gdLst/>
              <a:ahLst/>
              <a:cxnLst/>
              <a:rect l="l" t="t" r="r" b="b"/>
              <a:pathLst>
                <a:path w="8429" h="10341" extrusionOk="0">
                  <a:moveTo>
                    <a:pt x="8116" y="0"/>
                  </a:moveTo>
                  <a:lnTo>
                    <a:pt x="8144" y="173"/>
                  </a:lnTo>
                  <a:cubicBezTo>
                    <a:pt x="8158" y="236"/>
                    <a:pt x="8165" y="305"/>
                    <a:pt x="8179" y="388"/>
                  </a:cubicBezTo>
                  <a:cubicBezTo>
                    <a:pt x="8186" y="430"/>
                    <a:pt x="8193" y="471"/>
                    <a:pt x="8199" y="520"/>
                  </a:cubicBezTo>
                  <a:cubicBezTo>
                    <a:pt x="8206" y="568"/>
                    <a:pt x="8213" y="617"/>
                    <a:pt x="8220" y="672"/>
                  </a:cubicBezTo>
                  <a:cubicBezTo>
                    <a:pt x="8234" y="776"/>
                    <a:pt x="8248" y="894"/>
                    <a:pt x="8262" y="1019"/>
                  </a:cubicBezTo>
                  <a:cubicBezTo>
                    <a:pt x="8276" y="1151"/>
                    <a:pt x="8290" y="1289"/>
                    <a:pt x="8303" y="1435"/>
                  </a:cubicBezTo>
                  <a:cubicBezTo>
                    <a:pt x="8317" y="1587"/>
                    <a:pt x="8324" y="1747"/>
                    <a:pt x="8338" y="1913"/>
                  </a:cubicBezTo>
                  <a:cubicBezTo>
                    <a:pt x="8352" y="2079"/>
                    <a:pt x="8352" y="2260"/>
                    <a:pt x="8359" y="2440"/>
                  </a:cubicBezTo>
                  <a:cubicBezTo>
                    <a:pt x="8359" y="2807"/>
                    <a:pt x="8359" y="3202"/>
                    <a:pt x="8317" y="3625"/>
                  </a:cubicBezTo>
                  <a:cubicBezTo>
                    <a:pt x="8283" y="4062"/>
                    <a:pt x="8213" y="4491"/>
                    <a:pt x="8116" y="4921"/>
                  </a:cubicBezTo>
                  <a:cubicBezTo>
                    <a:pt x="8005" y="5378"/>
                    <a:pt x="7860" y="5822"/>
                    <a:pt x="7666" y="6245"/>
                  </a:cubicBezTo>
                  <a:cubicBezTo>
                    <a:pt x="7472" y="6681"/>
                    <a:pt x="7222" y="7097"/>
                    <a:pt x="6924" y="7471"/>
                  </a:cubicBezTo>
                  <a:cubicBezTo>
                    <a:pt x="6633" y="7846"/>
                    <a:pt x="6294" y="8185"/>
                    <a:pt x="5912" y="8476"/>
                  </a:cubicBezTo>
                  <a:cubicBezTo>
                    <a:pt x="5822" y="8546"/>
                    <a:pt x="5725" y="8615"/>
                    <a:pt x="5635" y="8677"/>
                  </a:cubicBezTo>
                  <a:cubicBezTo>
                    <a:pt x="5538" y="8747"/>
                    <a:pt x="5441" y="8809"/>
                    <a:pt x="5344" y="8865"/>
                  </a:cubicBezTo>
                  <a:cubicBezTo>
                    <a:pt x="5150" y="8982"/>
                    <a:pt x="4949" y="9086"/>
                    <a:pt x="4748" y="9183"/>
                  </a:cubicBezTo>
                  <a:cubicBezTo>
                    <a:pt x="4547" y="9280"/>
                    <a:pt x="4339" y="9357"/>
                    <a:pt x="4138" y="9440"/>
                  </a:cubicBezTo>
                  <a:cubicBezTo>
                    <a:pt x="3937" y="9516"/>
                    <a:pt x="3736" y="9578"/>
                    <a:pt x="3542" y="9634"/>
                  </a:cubicBezTo>
                  <a:cubicBezTo>
                    <a:pt x="3168" y="9731"/>
                    <a:pt x="2794" y="9814"/>
                    <a:pt x="2412" y="9869"/>
                  </a:cubicBezTo>
                  <a:cubicBezTo>
                    <a:pt x="1891" y="9947"/>
                    <a:pt x="1358" y="9988"/>
                    <a:pt x="824" y="9988"/>
                  </a:cubicBezTo>
                  <a:cubicBezTo>
                    <a:pt x="783" y="9988"/>
                    <a:pt x="742" y="9988"/>
                    <a:pt x="700" y="9987"/>
                  </a:cubicBezTo>
                  <a:cubicBezTo>
                    <a:pt x="493" y="9987"/>
                    <a:pt x="333" y="9973"/>
                    <a:pt x="222" y="9967"/>
                  </a:cubicBezTo>
                  <a:lnTo>
                    <a:pt x="98" y="9953"/>
                  </a:lnTo>
                  <a:cubicBezTo>
                    <a:pt x="77" y="9953"/>
                    <a:pt x="1" y="9939"/>
                    <a:pt x="0" y="9939"/>
                  </a:cubicBezTo>
                  <a:lnTo>
                    <a:pt x="0" y="9939"/>
                  </a:lnTo>
                  <a:lnTo>
                    <a:pt x="84" y="10327"/>
                  </a:lnTo>
                  <a:lnTo>
                    <a:pt x="201" y="10334"/>
                  </a:lnTo>
                  <a:cubicBezTo>
                    <a:pt x="319" y="10334"/>
                    <a:pt x="486" y="10341"/>
                    <a:pt x="700" y="10341"/>
                  </a:cubicBezTo>
                  <a:cubicBezTo>
                    <a:pt x="1297" y="10334"/>
                    <a:pt x="1886" y="10278"/>
                    <a:pt x="2468" y="10181"/>
                  </a:cubicBezTo>
                  <a:cubicBezTo>
                    <a:pt x="2856" y="10112"/>
                    <a:pt x="3237" y="10022"/>
                    <a:pt x="3618" y="9904"/>
                  </a:cubicBezTo>
                  <a:cubicBezTo>
                    <a:pt x="3819" y="9842"/>
                    <a:pt x="4020" y="9772"/>
                    <a:pt x="4228" y="9689"/>
                  </a:cubicBezTo>
                  <a:cubicBezTo>
                    <a:pt x="4436" y="9613"/>
                    <a:pt x="4644" y="9516"/>
                    <a:pt x="4845" y="9412"/>
                  </a:cubicBezTo>
                  <a:cubicBezTo>
                    <a:pt x="5053" y="9308"/>
                    <a:pt x="5254" y="9190"/>
                    <a:pt x="5455" y="9066"/>
                  </a:cubicBezTo>
                  <a:cubicBezTo>
                    <a:pt x="5552" y="9003"/>
                    <a:pt x="5649" y="8934"/>
                    <a:pt x="5753" y="8865"/>
                  </a:cubicBezTo>
                  <a:cubicBezTo>
                    <a:pt x="5850" y="8802"/>
                    <a:pt x="5947" y="8726"/>
                    <a:pt x="6037" y="8650"/>
                  </a:cubicBezTo>
                  <a:cubicBezTo>
                    <a:pt x="6425" y="8338"/>
                    <a:pt x="6772" y="7984"/>
                    <a:pt x="7070" y="7589"/>
                  </a:cubicBezTo>
                  <a:cubicBezTo>
                    <a:pt x="7361" y="7194"/>
                    <a:pt x="7610" y="6765"/>
                    <a:pt x="7804" y="6314"/>
                  </a:cubicBezTo>
                  <a:cubicBezTo>
                    <a:pt x="7985" y="5870"/>
                    <a:pt x="8130" y="5413"/>
                    <a:pt x="8227" y="4949"/>
                  </a:cubicBezTo>
                  <a:cubicBezTo>
                    <a:pt x="8317" y="4512"/>
                    <a:pt x="8373" y="4075"/>
                    <a:pt x="8400" y="3625"/>
                  </a:cubicBezTo>
                  <a:cubicBezTo>
                    <a:pt x="8428" y="3209"/>
                    <a:pt x="8428" y="2807"/>
                    <a:pt x="8414" y="2440"/>
                  </a:cubicBezTo>
                  <a:cubicBezTo>
                    <a:pt x="8407" y="2253"/>
                    <a:pt x="8394" y="2079"/>
                    <a:pt x="8380" y="1906"/>
                  </a:cubicBezTo>
                  <a:cubicBezTo>
                    <a:pt x="8373" y="1740"/>
                    <a:pt x="8352" y="1580"/>
                    <a:pt x="8338" y="1435"/>
                  </a:cubicBezTo>
                  <a:cubicBezTo>
                    <a:pt x="8317" y="1289"/>
                    <a:pt x="8303" y="1144"/>
                    <a:pt x="8290" y="1019"/>
                  </a:cubicBezTo>
                  <a:cubicBezTo>
                    <a:pt x="8269" y="894"/>
                    <a:pt x="8248" y="776"/>
                    <a:pt x="8234" y="666"/>
                  </a:cubicBezTo>
                  <a:cubicBezTo>
                    <a:pt x="8227" y="617"/>
                    <a:pt x="8220" y="562"/>
                    <a:pt x="8213" y="520"/>
                  </a:cubicBezTo>
                  <a:cubicBezTo>
                    <a:pt x="8206" y="471"/>
                    <a:pt x="8193" y="423"/>
                    <a:pt x="8186" y="388"/>
                  </a:cubicBezTo>
                  <a:cubicBezTo>
                    <a:pt x="8172" y="305"/>
                    <a:pt x="8158" y="236"/>
                    <a:pt x="8151" y="173"/>
                  </a:cubicBezTo>
                  <a:cubicBezTo>
                    <a:pt x="8130" y="63"/>
                    <a:pt x="8116" y="0"/>
                    <a:pt x="8116" y="0"/>
                  </a:cubicBez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5" name="Google Shape;3235;p54"/>
            <p:cNvSpPr/>
            <p:nvPr/>
          </p:nvSpPr>
          <p:spPr>
            <a:xfrm>
              <a:off x="3650773" y="3408275"/>
              <a:ext cx="887" cy="9255"/>
            </a:xfrm>
            <a:custGeom>
              <a:avLst/>
              <a:gdLst/>
              <a:ahLst/>
              <a:cxnLst/>
              <a:rect l="l" t="t" r="r" b="b"/>
              <a:pathLst>
                <a:path w="28" h="292" extrusionOk="0">
                  <a:moveTo>
                    <a:pt x="14" y="0"/>
                  </a:moveTo>
                  <a:cubicBezTo>
                    <a:pt x="0" y="0"/>
                    <a:pt x="28" y="291"/>
                    <a:pt x="28" y="29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6" name="Google Shape;3236;p54"/>
            <p:cNvSpPr/>
            <p:nvPr/>
          </p:nvSpPr>
          <p:spPr>
            <a:xfrm>
              <a:off x="3651185" y="3056589"/>
              <a:ext cx="274859" cy="362242"/>
            </a:xfrm>
            <a:custGeom>
              <a:avLst/>
              <a:gdLst/>
              <a:ahLst/>
              <a:cxnLst/>
              <a:rect l="l" t="t" r="r" b="b"/>
              <a:pathLst>
                <a:path w="8672" h="11429" extrusionOk="0">
                  <a:moveTo>
                    <a:pt x="8172" y="0"/>
                  </a:moveTo>
                  <a:cubicBezTo>
                    <a:pt x="8172" y="1"/>
                    <a:pt x="8186" y="63"/>
                    <a:pt x="8207" y="180"/>
                  </a:cubicBezTo>
                  <a:cubicBezTo>
                    <a:pt x="8221" y="243"/>
                    <a:pt x="8242" y="319"/>
                    <a:pt x="8255" y="402"/>
                  </a:cubicBezTo>
                  <a:cubicBezTo>
                    <a:pt x="8269" y="444"/>
                    <a:pt x="8276" y="492"/>
                    <a:pt x="8290" y="541"/>
                  </a:cubicBezTo>
                  <a:cubicBezTo>
                    <a:pt x="8297" y="596"/>
                    <a:pt x="8304" y="645"/>
                    <a:pt x="8318" y="700"/>
                  </a:cubicBezTo>
                  <a:lnTo>
                    <a:pt x="8387" y="1075"/>
                  </a:lnTo>
                  <a:cubicBezTo>
                    <a:pt x="8408" y="1206"/>
                    <a:pt x="8429" y="1352"/>
                    <a:pt x="8456" y="1511"/>
                  </a:cubicBezTo>
                  <a:cubicBezTo>
                    <a:pt x="8477" y="1671"/>
                    <a:pt x="8498" y="1837"/>
                    <a:pt x="8519" y="2010"/>
                  </a:cubicBezTo>
                  <a:cubicBezTo>
                    <a:pt x="8540" y="2190"/>
                    <a:pt x="8553" y="2377"/>
                    <a:pt x="8567" y="2572"/>
                  </a:cubicBezTo>
                  <a:cubicBezTo>
                    <a:pt x="8595" y="2960"/>
                    <a:pt x="8609" y="3382"/>
                    <a:pt x="8595" y="3826"/>
                  </a:cubicBezTo>
                  <a:cubicBezTo>
                    <a:pt x="8581" y="4290"/>
                    <a:pt x="8533" y="4755"/>
                    <a:pt x="8449" y="5219"/>
                  </a:cubicBezTo>
                  <a:cubicBezTo>
                    <a:pt x="8359" y="5704"/>
                    <a:pt x="8228" y="6189"/>
                    <a:pt x="8047" y="6654"/>
                  </a:cubicBezTo>
                  <a:cubicBezTo>
                    <a:pt x="7860" y="7125"/>
                    <a:pt x="7618" y="7576"/>
                    <a:pt x="7327" y="7998"/>
                  </a:cubicBezTo>
                  <a:cubicBezTo>
                    <a:pt x="7029" y="8414"/>
                    <a:pt x="6689" y="8788"/>
                    <a:pt x="6308" y="9121"/>
                  </a:cubicBezTo>
                  <a:cubicBezTo>
                    <a:pt x="6211" y="9211"/>
                    <a:pt x="6114" y="9280"/>
                    <a:pt x="6017" y="9364"/>
                  </a:cubicBezTo>
                  <a:cubicBezTo>
                    <a:pt x="5920" y="9440"/>
                    <a:pt x="5823" y="9509"/>
                    <a:pt x="5719" y="9578"/>
                  </a:cubicBezTo>
                  <a:cubicBezTo>
                    <a:pt x="5518" y="9717"/>
                    <a:pt x="5317" y="9842"/>
                    <a:pt x="5102" y="9960"/>
                  </a:cubicBezTo>
                  <a:cubicBezTo>
                    <a:pt x="4700" y="10181"/>
                    <a:pt x="4284" y="10369"/>
                    <a:pt x="3854" y="10521"/>
                  </a:cubicBezTo>
                  <a:cubicBezTo>
                    <a:pt x="3473" y="10653"/>
                    <a:pt x="3078" y="10764"/>
                    <a:pt x="2683" y="10854"/>
                  </a:cubicBezTo>
                  <a:cubicBezTo>
                    <a:pt x="2087" y="10985"/>
                    <a:pt x="1477" y="11076"/>
                    <a:pt x="867" y="11110"/>
                  </a:cubicBezTo>
                  <a:cubicBezTo>
                    <a:pt x="652" y="11117"/>
                    <a:pt x="479" y="11124"/>
                    <a:pt x="361" y="11124"/>
                  </a:cubicBezTo>
                  <a:lnTo>
                    <a:pt x="230" y="11124"/>
                  </a:lnTo>
                  <a:cubicBezTo>
                    <a:pt x="202" y="11124"/>
                    <a:pt x="49" y="11110"/>
                    <a:pt x="1" y="11103"/>
                  </a:cubicBezTo>
                  <a:lnTo>
                    <a:pt x="1" y="11103"/>
                  </a:lnTo>
                  <a:lnTo>
                    <a:pt x="15" y="11394"/>
                  </a:lnTo>
                  <a:lnTo>
                    <a:pt x="15" y="11429"/>
                  </a:lnTo>
                  <a:lnTo>
                    <a:pt x="361" y="11429"/>
                  </a:lnTo>
                  <a:cubicBezTo>
                    <a:pt x="479" y="11429"/>
                    <a:pt x="659" y="11422"/>
                    <a:pt x="888" y="11408"/>
                  </a:cubicBezTo>
                  <a:cubicBezTo>
                    <a:pt x="1512" y="11360"/>
                    <a:pt x="2129" y="11263"/>
                    <a:pt x="2732" y="11110"/>
                  </a:cubicBezTo>
                  <a:cubicBezTo>
                    <a:pt x="3141" y="11013"/>
                    <a:pt x="3543" y="10888"/>
                    <a:pt x="3931" y="10743"/>
                  </a:cubicBezTo>
                  <a:cubicBezTo>
                    <a:pt x="4367" y="10577"/>
                    <a:pt x="4797" y="10382"/>
                    <a:pt x="5199" y="10147"/>
                  </a:cubicBezTo>
                  <a:cubicBezTo>
                    <a:pt x="5414" y="10022"/>
                    <a:pt x="5622" y="9890"/>
                    <a:pt x="5823" y="9745"/>
                  </a:cubicBezTo>
                  <a:cubicBezTo>
                    <a:pt x="5927" y="9676"/>
                    <a:pt x="6024" y="9592"/>
                    <a:pt x="6128" y="9516"/>
                  </a:cubicBezTo>
                  <a:cubicBezTo>
                    <a:pt x="6225" y="9440"/>
                    <a:pt x="6329" y="9357"/>
                    <a:pt x="6419" y="9267"/>
                  </a:cubicBezTo>
                  <a:cubicBezTo>
                    <a:pt x="6807" y="8920"/>
                    <a:pt x="7153" y="8525"/>
                    <a:pt x="7445" y="8095"/>
                  </a:cubicBezTo>
                  <a:cubicBezTo>
                    <a:pt x="7736" y="7659"/>
                    <a:pt x="7971" y="7194"/>
                    <a:pt x="8158" y="6709"/>
                  </a:cubicBezTo>
                  <a:cubicBezTo>
                    <a:pt x="8332" y="6231"/>
                    <a:pt x="8456" y="5739"/>
                    <a:pt x="8540" y="5240"/>
                  </a:cubicBezTo>
                  <a:cubicBezTo>
                    <a:pt x="8616" y="4776"/>
                    <a:pt x="8657" y="4304"/>
                    <a:pt x="8664" y="3833"/>
                  </a:cubicBezTo>
                  <a:cubicBezTo>
                    <a:pt x="8671" y="3375"/>
                    <a:pt x="8650" y="2953"/>
                    <a:pt x="8616" y="2565"/>
                  </a:cubicBezTo>
                  <a:cubicBezTo>
                    <a:pt x="8595" y="2371"/>
                    <a:pt x="8574" y="2183"/>
                    <a:pt x="8553" y="2010"/>
                  </a:cubicBezTo>
                  <a:cubicBezTo>
                    <a:pt x="8533" y="1830"/>
                    <a:pt x="8505" y="1664"/>
                    <a:pt x="8484" y="1504"/>
                  </a:cubicBezTo>
                  <a:cubicBezTo>
                    <a:pt x="8456" y="1352"/>
                    <a:pt x="8429" y="1206"/>
                    <a:pt x="8408" y="1068"/>
                  </a:cubicBezTo>
                  <a:cubicBezTo>
                    <a:pt x="8380" y="936"/>
                    <a:pt x="8352" y="811"/>
                    <a:pt x="8332" y="700"/>
                  </a:cubicBezTo>
                  <a:cubicBezTo>
                    <a:pt x="8318" y="645"/>
                    <a:pt x="8311" y="589"/>
                    <a:pt x="8297" y="541"/>
                  </a:cubicBezTo>
                  <a:cubicBezTo>
                    <a:pt x="8290" y="492"/>
                    <a:pt x="8276" y="444"/>
                    <a:pt x="8262" y="402"/>
                  </a:cubicBezTo>
                  <a:cubicBezTo>
                    <a:pt x="8242" y="312"/>
                    <a:pt x="8228" y="243"/>
                    <a:pt x="8214" y="180"/>
                  </a:cubicBezTo>
                  <a:lnTo>
                    <a:pt x="8172" y="0"/>
                  </a:lnTo>
                  <a:close/>
                </a:path>
              </a:pathLst>
            </a:custGeom>
            <a:solidFill>
              <a:srgbClr val="DE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7" name="Google Shape;3237;p54"/>
            <p:cNvSpPr/>
            <p:nvPr/>
          </p:nvSpPr>
          <p:spPr>
            <a:xfrm>
              <a:off x="4760495" y="3175191"/>
              <a:ext cx="170297" cy="173594"/>
            </a:xfrm>
            <a:custGeom>
              <a:avLst/>
              <a:gdLst/>
              <a:ahLst/>
              <a:cxnLst/>
              <a:rect l="l" t="t" r="r" b="b"/>
              <a:pathLst>
                <a:path w="5373" h="5477" extrusionOk="0">
                  <a:moveTo>
                    <a:pt x="2683" y="1"/>
                  </a:moveTo>
                  <a:cubicBezTo>
                    <a:pt x="1200" y="1"/>
                    <a:pt x="1" y="1228"/>
                    <a:pt x="1" y="2738"/>
                  </a:cubicBezTo>
                  <a:cubicBezTo>
                    <a:pt x="1" y="4249"/>
                    <a:pt x="1200" y="5476"/>
                    <a:pt x="2683" y="5476"/>
                  </a:cubicBezTo>
                  <a:cubicBezTo>
                    <a:pt x="4166" y="5476"/>
                    <a:pt x="5372" y="4249"/>
                    <a:pt x="5372" y="2738"/>
                  </a:cubicBezTo>
                  <a:cubicBezTo>
                    <a:pt x="5372" y="1228"/>
                    <a:pt x="4166" y="1"/>
                    <a:pt x="2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8" name="Google Shape;3238;p54"/>
            <p:cNvSpPr/>
            <p:nvPr/>
          </p:nvSpPr>
          <p:spPr>
            <a:xfrm>
              <a:off x="4593116" y="3470429"/>
              <a:ext cx="155781" cy="159077"/>
            </a:xfrm>
            <a:custGeom>
              <a:avLst/>
              <a:gdLst/>
              <a:ahLst/>
              <a:cxnLst/>
              <a:rect l="l" t="t" r="r" b="b"/>
              <a:pathLst>
                <a:path w="4915" h="5019" extrusionOk="0">
                  <a:moveTo>
                    <a:pt x="2461" y="1"/>
                  </a:moveTo>
                  <a:cubicBezTo>
                    <a:pt x="1103" y="1"/>
                    <a:pt x="1" y="1130"/>
                    <a:pt x="1" y="2510"/>
                  </a:cubicBezTo>
                  <a:cubicBezTo>
                    <a:pt x="1" y="3889"/>
                    <a:pt x="1103" y="5019"/>
                    <a:pt x="2461" y="5019"/>
                  </a:cubicBezTo>
                  <a:cubicBezTo>
                    <a:pt x="3813" y="5019"/>
                    <a:pt x="4915" y="3896"/>
                    <a:pt x="4915" y="2510"/>
                  </a:cubicBezTo>
                  <a:cubicBezTo>
                    <a:pt x="4915" y="1123"/>
                    <a:pt x="3813" y="1"/>
                    <a:pt x="2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9" name="Google Shape;3239;p54"/>
            <p:cNvSpPr/>
            <p:nvPr/>
          </p:nvSpPr>
          <p:spPr>
            <a:xfrm>
              <a:off x="4039127" y="3237598"/>
              <a:ext cx="121519" cy="104055"/>
            </a:xfrm>
            <a:custGeom>
              <a:avLst/>
              <a:gdLst/>
              <a:ahLst/>
              <a:cxnLst/>
              <a:rect l="l" t="t" r="r" b="b"/>
              <a:pathLst>
                <a:path w="3834" h="3283" extrusionOk="0">
                  <a:moveTo>
                    <a:pt x="2184" y="0"/>
                  </a:moveTo>
                  <a:cubicBezTo>
                    <a:pt x="735" y="0"/>
                    <a:pt x="1" y="1747"/>
                    <a:pt x="1012" y="2786"/>
                  </a:cubicBezTo>
                  <a:cubicBezTo>
                    <a:pt x="1348" y="3129"/>
                    <a:pt x="1765" y="3283"/>
                    <a:pt x="2174" y="3283"/>
                  </a:cubicBezTo>
                  <a:cubicBezTo>
                    <a:pt x="3007" y="3283"/>
                    <a:pt x="3808" y="2646"/>
                    <a:pt x="3826" y="1670"/>
                  </a:cubicBezTo>
                  <a:cubicBezTo>
                    <a:pt x="3833" y="756"/>
                    <a:pt x="3099" y="7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0" name="Google Shape;3240;p54"/>
            <p:cNvSpPr/>
            <p:nvPr/>
          </p:nvSpPr>
          <p:spPr>
            <a:xfrm>
              <a:off x="4070980" y="3593025"/>
              <a:ext cx="187413" cy="191343"/>
            </a:xfrm>
            <a:custGeom>
              <a:avLst/>
              <a:gdLst/>
              <a:ahLst/>
              <a:cxnLst/>
              <a:rect l="l" t="t" r="r" b="b"/>
              <a:pathLst>
                <a:path w="5913" h="6037" extrusionOk="0">
                  <a:moveTo>
                    <a:pt x="2953" y="0"/>
                  </a:moveTo>
                  <a:cubicBezTo>
                    <a:pt x="1324" y="0"/>
                    <a:pt x="1" y="1352"/>
                    <a:pt x="1" y="3022"/>
                  </a:cubicBezTo>
                  <a:cubicBezTo>
                    <a:pt x="1" y="4685"/>
                    <a:pt x="1324" y="6037"/>
                    <a:pt x="2953" y="6037"/>
                  </a:cubicBezTo>
                  <a:cubicBezTo>
                    <a:pt x="4589" y="6037"/>
                    <a:pt x="5912" y="4685"/>
                    <a:pt x="5912" y="3022"/>
                  </a:cubicBezTo>
                  <a:cubicBezTo>
                    <a:pt x="5912" y="1352"/>
                    <a:pt x="4589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1" name="Google Shape;3241;p54"/>
            <p:cNvSpPr/>
            <p:nvPr/>
          </p:nvSpPr>
          <p:spPr>
            <a:xfrm>
              <a:off x="4400254" y="3261972"/>
              <a:ext cx="118222" cy="101202"/>
            </a:xfrm>
            <a:custGeom>
              <a:avLst/>
              <a:gdLst/>
              <a:ahLst/>
              <a:cxnLst/>
              <a:rect l="l" t="t" r="r" b="b"/>
              <a:pathLst>
                <a:path w="3730" h="3193" extrusionOk="0">
                  <a:moveTo>
                    <a:pt x="2128" y="0"/>
                  </a:moveTo>
                  <a:cubicBezTo>
                    <a:pt x="714" y="0"/>
                    <a:pt x="1" y="1705"/>
                    <a:pt x="985" y="2710"/>
                  </a:cubicBezTo>
                  <a:cubicBezTo>
                    <a:pt x="1311" y="3043"/>
                    <a:pt x="1715" y="3193"/>
                    <a:pt x="2112" y="3193"/>
                  </a:cubicBezTo>
                  <a:cubicBezTo>
                    <a:pt x="2920" y="3193"/>
                    <a:pt x="3697" y="2573"/>
                    <a:pt x="3715" y="1629"/>
                  </a:cubicBezTo>
                  <a:cubicBezTo>
                    <a:pt x="3729" y="735"/>
                    <a:pt x="3015" y="7"/>
                    <a:pt x="2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2" name="Google Shape;3242;p54"/>
            <p:cNvSpPr/>
            <p:nvPr/>
          </p:nvSpPr>
          <p:spPr>
            <a:xfrm>
              <a:off x="4204540" y="3426278"/>
              <a:ext cx="82185" cy="70173"/>
            </a:xfrm>
            <a:custGeom>
              <a:avLst/>
              <a:gdLst/>
              <a:ahLst/>
              <a:cxnLst/>
              <a:rect l="l" t="t" r="r" b="b"/>
              <a:pathLst>
                <a:path w="2593" h="2214" extrusionOk="0">
                  <a:moveTo>
                    <a:pt x="1477" y="1"/>
                  </a:moveTo>
                  <a:cubicBezTo>
                    <a:pt x="499" y="1"/>
                    <a:pt x="0" y="1186"/>
                    <a:pt x="687" y="1879"/>
                  </a:cubicBezTo>
                  <a:cubicBezTo>
                    <a:pt x="915" y="2110"/>
                    <a:pt x="1197" y="2213"/>
                    <a:pt x="1473" y="2213"/>
                  </a:cubicBezTo>
                  <a:cubicBezTo>
                    <a:pt x="2034" y="2213"/>
                    <a:pt x="2572" y="1785"/>
                    <a:pt x="2586" y="1130"/>
                  </a:cubicBezTo>
                  <a:cubicBezTo>
                    <a:pt x="2592" y="513"/>
                    <a:pt x="2093" y="8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3" name="Google Shape;3243;p54"/>
            <p:cNvSpPr/>
            <p:nvPr/>
          </p:nvSpPr>
          <p:spPr>
            <a:xfrm>
              <a:off x="4960012" y="3688775"/>
              <a:ext cx="89158" cy="76226"/>
            </a:xfrm>
            <a:custGeom>
              <a:avLst/>
              <a:gdLst/>
              <a:ahLst/>
              <a:cxnLst/>
              <a:rect l="l" t="t" r="r" b="b"/>
              <a:pathLst>
                <a:path w="2813" h="2405" extrusionOk="0">
                  <a:moveTo>
                    <a:pt x="1598" y="1"/>
                  </a:moveTo>
                  <a:cubicBezTo>
                    <a:pt x="537" y="1"/>
                    <a:pt x="1" y="1285"/>
                    <a:pt x="748" y="2045"/>
                  </a:cubicBezTo>
                  <a:cubicBezTo>
                    <a:pt x="993" y="2293"/>
                    <a:pt x="1297" y="2405"/>
                    <a:pt x="1595" y="2405"/>
                  </a:cubicBezTo>
                  <a:cubicBezTo>
                    <a:pt x="2205" y="2405"/>
                    <a:pt x="2792" y="1938"/>
                    <a:pt x="2806" y="1221"/>
                  </a:cubicBezTo>
                  <a:cubicBezTo>
                    <a:pt x="2813" y="548"/>
                    <a:pt x="2279" y="1"/>
                    <a:pt x="1607" y="1"/>
                  </a:cubicBezTo>
                  <a:cubicBezTo>
                    <a:pt x="1604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4" name="Google Shape;3244;p54"/>
            <p:cNvSpPr/>
            <p:nvPr/>
          </p:nvSpPr>
          <p:spPr>
            <a:xfrm>
              <a:off x="3565958" y="3655178"/>
              <a:ext cx="167445" cy="170487"/>
            </a:xfrm>
            <a:custGeom>
              <a:avLst/>
              <a:gdLst/>
              <a:ahLst/>
              <a:cxnLst/>
              <a:rect l="l" t="t" r="r" b="b"/>
              <a:pathLst>
                <a:path w="5283" h="5379" extrusionOk="0">
                  <a:moveTo>
                    <a:pt x="2641" y="0"/>
                  </a:moveTo>
                  <a:cubicBezTo>
                    <a:pt x="1186" y="0"/>
                    <a:pt x="1" y="1206"/>
                    <a:pt x="1" y="2690"/>
                  </a:cubicBezTo>
                  <a:cubicBezTo>
                    <a:pt x="1" y="4180"/>
                    <a:pt x="1186" y="5379"/>
                    <a:pt x="2641" y="5379"/>
                  </a:cubicBezTo>
                  <a:cubicBezTo>
                    <a:pt x="4097" y="5379"/>
                    <a:pt x="5282" y="4180"/>
                    <a:pt x="5282" y="2690"/>
                  </a:cubicBezTo>
                  <a:cubicBezTo>
                    <a:pt x="5282" y="1206"/>
                    <a:pt x="4097" y="0"/>
                    <a:pt x="2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5" name="Google Shape;3245;p54"/>
            <p:cNvSpPr/>
            <p:nvPr/>
          </p:nvSpPr>
          <p:spPr>
            <a:xfrm>
              <a:off x="3819895" y="3497686"/>
              <a:ext cx="46180" cy="47257"/>
            </a:xfrm>
            <a:custGeom>
              <a:avLst/>
              <a:gdLst/>
              <a:ahLst/>
              <a:cxnLst/>
              <a:rect l="l" t="t" r="r" b="b"/>
              <a:pathLst>
                <a:path w="1457" h="1491" extrusionOk="0">
                  <a:moveTo>
                    <a:pt x="728" y="0"/>
                  </a:moveTo>
                  <a:cubicBezTo>
                    <a:pt x="326" y="0"/>
                    <a:pt x="1" y="333"/>
                    <a:pt x="1" y="742"/>
                  </a:cubicBezTo>
                  <a:cubicBezTo>
                    <a:pt x="1" y="1158"/>
                    <a:pt x="326" y="1490"/>
                    <a:pt x="728" y="1490"/>
                  </a:cubicBezTo>
                  <a:cubicBezTo>
                    <a:pt x="1130" y="1490"/>
                    <a:pt x="1456" y="1158"/>
                    <a:pt x="1456" y="742"/>
                  </a:cubicBezTo>
                  <a:cubicBezTo>
                    <a:pt x="1456" y="333"/>
                    <a:pt x="1130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6" name="Google Shape;3246;p54"/>
            <p:cNvSpPr/>
            <p:nvPr/>
          </p:nvSpPr>
          <p:spPr>
            <a:xfrm>
              <a:off x="3343684" y="3096112"/>
              <a:ext cx="60854" cy="52075"/>
            </a:xfrm>
            <a:custGeom>
              <a:avLst/>
              <a:gdLst/>
              <a:ahLst/>
              <a:cxnLst/>
              <a:rect l="l" t="t" r="r" b="b"/>
              <a:pathLst>
                <a:path w="1920" h="1643" extrusionOk="0">
                  <a:moveTo>
                    <a:pt x="1095" y="1"/>
                  </a:moveTo>
                  <a:cubicBezTo>
                    <a:pt x="367" y="1"/>
                    <a:pt x="0" y="881"/>
                    <a:pt x="513" y="1394"/>
                  </a:cubicBezTo>
                  <a:cubicBezTo>
                    <a:pt x="680" y="1566"/>
                    <a:pt x="888" y="1643"/>
                    <a:pt x="1093" y="1643"/>
                  </a:cubicBezTo>
                  <a:cubicBezTo>
                    <a:pt x="1506" y="1643"/>
                    <a:pt x="1904" y="1327"/>
                    <a:pt x="1913" y="839"/>
                  </a:cubicBezTo>
                  <a:cubicBezTo>
                    <a:pt x="1920" y="382"/>
                    <a:pt x="1552" y="8"/>
                    <a:pt x="1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7" name="Google Shape;3247;p54"/>
            <p:cNvSpPr/>
            <p:nvPr/>
          </p:nvSpPr>
          <p:spPr>
            <a:xfrm>
              <a:off x="3295350" y="3566211"/>
              <a:ext cx="1842145" cy="59333"/>
            </a:xfrm>
            <a:custGeom>
              <a:avLst/>
              <a:gdLst/>
              <a:ahLst/>
              <a:cxnLst/>
              <a:rect l="l" t="t" r="r" b="b"/>
              <a:pathLst>
                <a:path w="58121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58121" y="1872"/>
                  </a:lnTo>
                  <a:lnTo>
                    <a:pt x="58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8" name="Google Shape;3248;p54"/>
            <p:cNvSpPr/>
            <p:nvPr/>
          </p:nvSpPr>
          <p:spPr>
            <a:xfrm>
              <a:off x="3295350" y="3647698"/>
              <a:ext cx="1842145" cy="96258"/>
            </a:xfrm>
            <a:custGeom>
              <a:avLst/>
              <a:gdLst/>
              <a:ahLst/>
              <a:cxnLst/>
              <a:rect l="l" t="t" r="r" b="b"/>
              <a:pathLst>
                <a:path w="58121" h="3037" extrusionOk="0">
                  <a:moveTo>
                    <a:pt x="0" y="1"/>
                  </a:moveTo>
                  <a:lnTo>
                    <a:pt x="0" y="3036"/>
                  </a:lnTo>
                  <a:lnTo>
                    <a:pt x="58121" y="3036"/>
                  </a:lnTo>
                  <a:lnTo>
                    <a:pt x="58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49" name="Google Shape;3249;p54"/>
            <p:cNvSpPr/>
            <p:nvPr/>
          </p:nvSpPr>
          <p:spPr>
            <a:xfrm>
              <a:off x="3405172" y="3475722"/>
              <a:ext cx="127889" cy="90743"/>
            </a:xfrm>
            <a:custGeom>
              <a:avLst/>
              <a:gdLst/>
              <a:ahLst/>
              <a:cxnLst/>
              <a:rect l="l" t="t" r="r" b="b"/>
              <a:pathLst>
                <a:path w="4035" h="2863" extrusionOk="0">
                  <a:moveTo>
                    <a:pt x="3764" y="0"/>
                  </a:moveTo>
                  <a:cubicBezTo>
                    <a:pt x="3397" y="1851"/>
                    <a:pt x="1" y="2855"/>
                    <a:pt x="1" y="2855"/>
                  </a:cubicBezTo>
                  <a:lnTo>
                    <a:pt x="1581" y="2862"/>
                  </a:lnTo>
                  <a:cubicBezTo>
                    <a:pt x="3639" y="2301"/>
                    <a:pt x="4034" y="229"/>
                    <a:pt x="4034" y="229"/>
                  </a:cubicBezTo>
                  <a:lnTo>
                    <a:pt x="37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0" name="Google Shape;3250;p54"/>
            <p:cNvSpPr/>
            <p:nvPr/>
          </p:nvSpPr>
          <p:spPr>
            <a:xfrm>
              <a:off x="3522251" y="3495246"/>
              <a:ext cx="329311" cy="152485"/>
            </a:xfrm>
            <a:custGeom>
              <a:avLst/>
              <a:gdLst/>
              <a:ahLst/>
              <a:cxnLst/>
              <a:rect l="l" t="t" r="r" b="b"/>
              <a:pathLst>
                <a:path w="10390" h="4811" extrusionOk="0">
                  <a:moveTo>
                    <a:pt x="1220" y="1"/>
                  </a:moveTo>
                  <a:lnTo>
                    <a:pt x="1220" y="1"/>
                  </a:lnTo>
                  <a:cubicBezTo>
                    <a:pt x="1220" y="1"/>
                    <a:pt x="1" y="4083"/>
                    <a:pt x="6855" y="4811"/>
                  </a:cubicBezTo>
                  <a:lnTo>
                    <a:pt x="10390" y="4811"/>
                  </a:lnTo>
                  <a:cubicBezTo>
                    <a:pt x="10390" y="4811"/>
                    <a:pt x="1096" y="3931"/>
                    <a:pt x="1900" y="77"/>
                  </a:cubicBezTo>
                  <a:lnTo>
                    <a:pt x="1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1" name="Google Shape;3251;p54"/>
            <p:cNvSpPr/>
            <p:nvPr/>
          </p:nvSpPr>
          <p:spPr>
            <a:xfrm>
              <a:off x="3295350" y="3666800"/>
              <a:ext cx="1842217" cy="41125"/>
            </a:xfrm>
            <a:custGeom>
              <a:avLst/>
              <a:gdLst/>
              <a:ahLst/>
              <a:cxnLst/>
              <a:rect l="l" t="t" r="r" b="b"/>
              <a:pathLst>
                <a:path w="55501" h="1297" extrusionOk="0">
                  <a:moveTo>
                    <a:pt x="0" y="1"/>
                  </a:moveTo>
                  <a:lnTo>
                    <a:pt x="0" y="1297"/>
                  </a:lnTo>
                  <a:lnTo>
                    <a:pt x="55501" y="1297"/>
                  </a:lnTo>
                  <a:lnTo>
                    <a:pt x="55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2" name="Google Shape;3252;p54"/>
            <p:cNvSpPr/>
            <p:nvPr/>
          </p:nvSpPr>
          <p:spPr>
            <a:xfrm>
              <a:off x="3609177" y="3571475"/>
              <a:ext cx="1528295" cy="21576"/>
            </a:xfrm>
            <a:custGeom>
              <a:avLst/>
              <a:gdLst/>
              <a:ahLst/>
              <a:cxnLst/>
              <a:rect l="l" t="t" r="r" b="b"/>
              <a:pathLst>
                <a:path w="42562" h="681" extrusionOk="0">
                  <a:moveTo>
                    <a:pt x="1" y="1"/>
                  </a:moveTo>
                  <a:lnTo>
                    <a:pt x="1" y="680"/>
                  </a:lnTo>
                  <a:lnTo>
                    <a:pt x="42562" y="680"/>
                  </a:lnTo>
                  <a:lnTo>
                    <a:pt x="425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3" name="Google Shape;3253;p54"/>
            <p:cNvSpPr/>
            <p:nvPr/>
          </p:nvSpPr>
          <p:spPr>
            <a:xfrm>
              <a:off x="3387613" y="2821983"/>
              <a:ext cx="129411" cy="41996"/>
            </a:xfrm>
            <a:custGeom>
              <a:avLst/>
              <a:gdLst/>
              <a:ahLst/>
              <a:cxnLst/>
              <a:rect l="l" t="t" r="r" b="b"/>
              <a:pathLst>
                <a:path w="4083" h="1325" extrusionOk="0">
                  <a:moveTo>
                    <a:pt x="2045" y="0"/>
                  </a:moveTo>
                  <a:cubicBezTo>
                    <a:pt x="915" y="0"/>
                    <a:pt x="0" y="298"/>
                    <a:pt x="0" y="666"/>
                  </a:cubicBezTo>
                  <a:cubicBezTo>
                    <a:pt x="0" y="1026"/>
                    <a:pt x="915" y="1324"/>
                    <a:pt x="2045" y="1324"/>
                  </a:cubicBezTo>
                  <a:cubicBezTo>
                    <a:pt x="3167" y="1324"/>
                    <a:pt x="4082" y="1026"/>
                    <a:pt x="4082" y="666"/>
                  </a:cubicBezTo>
                  <a:cubicBezTo>
                    <a:pt x="4082" y="298"/>
                    <a:pt x="3167" y="0"/>
                    <a:pt x="2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4" name="Google Shape;3254;p54"/>
            <p:cNvSpPr/>
            <p:nvPr/>
          </p:nvSpPr>
          <p:spPr>
            <a:xfrm>
              <a:off x="3733781" y="2879763"/>
              <a:ext cx="85925" cy="32741"/>
            </a:xfrm>
            <a:custGeom>
              <a:avLst/>
              <a:gdLst/>
              <a:ahLst/>
              <a:cxnLst/>
              <a:rect l="l" t="t" r="r" b="b"/>
              <a:pathLst>
                <a:path w="2711" h="1033" extrusionOk="0">
                  <a:moveTo>
                    <a:pt x="1359" y="0"/>
                  </a:moveTo>
                  <a:cubicBezTo>
                    <a:pt x="611" y="0"/>
                    <a:pt x="1" y="222"/>
                    <a:pt x="1" y="513"/>
                  </a:cubicBezTo>
                  <a:cubicBezTo>
                    <a:pt x="1" y="804"/>
                    <a:pt x="604" y="1033"/>
                    <a:pt x="1359" y="1033"/>
                  </a:cubicBezTo>
                  <a:cubicBezTo>
                    <a:pt x="2108" y="1033"/>
                    <a:pt x="2711" y="797"/>
                    <a:pt x="2711" y="513"/>
                  </a:cubicBezTo>
                  <a:cubicBezTo>
                    <a:pt x="2711" y="229"/>
                    <a:pt x="2108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5" name="Google Shape;3255;p54"/>
            <p:cNvSpPr/>
            <p:nvPr/>
          </p:nvSpPr>
          <p:spPr>
            <a:xfrm>
              <a:off x="3876121" y="2843060"/>
              <a:ext cx="99998" cy="36735"/>
            </a:xfrm>
            <a:custGeom>
              <a:avLst/>
              <a:gdLst/>
              <a:ahLst/>
              <a:cxnLst/>
              <a:rect l="l" t="t" r="r" b="b"/>
              <a:pathLst>
                <a:path w="3155" h="1159" extrusionOk="0">
                  <a:moveTo>
                    <a:pt x="1581" y="1"/>
                  </a:moveTo>
                  <a:cubicBezTo>
                    <a:pt x="708" y="1"/>
                    <a:pt x="1" y="257"/>
                    <a:pt x="1" y="576"/>
                  </a:cubicBezTo>
                  <a:cubicBezTo>
                    <a:pt x="1" y="895"/>
                    <a:pt x="708" y="1158"/>
                    <a:pt x="1581" y="1158"/>
                  </a:cubicBezTo>
                  <a:cubicBezTo>
                    <a:pt x="2448" y="1158"/>
                    <a:pt x="3154" y="895"/>
                    <a:pt x="3154" y="576"/>
                  </a:cubicBezTo>
                  <a:cubicBezTo>
                    <a:pt x="3154" y="257"/>
                    <a:pt x="2448" y="1"/>
                    <a:pt x="1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6" name="Google Shape;3256;p54"/>
            <p:cNvSpPr/>
            <p:nvPr/>
          </p:nvSpPr>
          <p:spPr>
            <a:xfrm>
              <a:off x="3761926" y="2983659"/>
              <a:ext cx="57780" cy="25514"/>
            </a:xfrm>
            <a:custGeom>
              <a:avLst/>
              <a:gdLst/>
              <a:ahLst/>
              <a:cxnLst/>
              <a:rect l="l" t="t" r="r" b="b"/>
              <a:pathLst>
                <a:path w="1823" h="805" extrusionOk="0">
                  <a:moveTo>
                    <a:pt x="915" y="0"/>
                  </a:moveTo>
                  <a:cubicBezTo>
                    <a:pt x="409" y="0"/>
                    <a:pt x="0" y="180"/>
                    <a:pt x="0" y="402"/>
                  </a:cubicBezTo>
                  <a:cubicBezTo>
                    <a:pt x="0" y="624"/>
                    <a:pt x="409" y="804"/>
                    <a:pt x="915" y="804"/>
                  </a:cubicBezTo>
                  <a:cubicBezTo>
                    <a:pt x="1414" y="804"/>
                    <a:pt x="1823" y="624"/>
                    <a:pt x="1823" y="402"/>
                  </a:cubicBezTo>
                  <a:cubicBezTo>
                    <a:pt x="1823" y="180"/>
                    <a:pt x="1414" y="0"/>
                    <a:pt x="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7" name="Google Shape;3257;p54"/>
            <p:cNvSpPr/>
            <p:nvPr/>
          </p:nvSpPr>
          <p:spPr>
            <a:xfrm>
              <a:off x="4204540" y="2843060"/>
              <a:ext cx="144783" cy="52962"/>
            </a:xfrm>
            <a:custGeom>
              <a:avLst/>
              <a:gdLst/>
              <a:ahLst/>
              <a:cxnLst/>
              <a:rect l="l" t="t" r="r" b="b"/>
              <a:pathLst>
                <a:path w="4568" h="1671" extrusionOk="0">
                  <a:moveTo>
                    <a:pt x="2281" y="1"/>
                  </a:moveTo>
                  <a:cubicBezTo>
                    <a:pt x="1019" y="1"/>
                    <a:pt x="0" y="375"/>
                    <a:pt x="0" y="839"/>
                  </a:cubicBezTo>
                  <a:cubicBezTo>
                    <a:pt x="0" y="1297"/>
                    <a:pt x="1019" y="1671"/>
                    <a:pt x="2281" y="1671"/>
                  </a:cubicBezTo>
                  <a:cubicBezTo>
                    <a:pt x="3549" y="1671"/>
                    <a:pt x="4568" y="1297"/>
                    <a:pt x="4568" y="839"/>
                  </a:cubicBezTo>
                  <a:cubicBezTo>
                    <a:pt x="4568" y="375"/>
                    <a:pt x="3542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8" name="Google Shape;3258;p54"/>
            <p:cNvSpPr/>
            <p:nvPr/>
          </p:nvSpPr>
          <p:spPr>
            <a:xfrm>
              <a:off x="4231322" y="2983659"/>
              <a:ext cx="78255" cy="25514"/>
            </a:xfrm>
            <a:custGeom>
              <a:avLst/>
              <a:gdLst/>
              <a:ahLst/>
              <a:cxnLst/>
              <a:rect l="l" t="t" r="r" b="b"/>
              <a:pathLst>
                <a:path w="2469" h="805" extrusionOk="0">
                  <a:moveTo>
                    <a:pt x="1235" y="0"/>
                  </a:moveTo>
                  <a:cubicBezTo>
                    <a:pt x="555" y="0"/>
                    <a:pt x="1" y="180"/>
                    <a:pt x="1" y="402"/>
                  </a:cubicBezTo>
                  <a:cubicBezTo>
                    <a:pt x="1" y="624"/>
                    <a:pt x="555" y="804"/>
                    <a:pt x="1235" y="804"/>
                  </a:cubicBezTo>
                  <a:cubicBezTo>
                    <a:pt x="1921" y="804"/>
                    <a:pt x="2468" y="624"/>
                    <a:pt x="2468" y="402"/>
                  </a:cubicBezTo>
                  <a:cubicBezTo>
                    <a:pt x="2468" y="180"/>
                    <a:pt x="191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59" name="Google Shape;3259;p54"/>
            <p:cNvSpPr/>
            <p:nvPr/>
          </p:nvSpPr>
          <p:spPr>
            <a:xfrm>
              <a:off x="4706456" y="2843060"/>
              <a:ext cx="163483" cy="52962"/>
            </a:xfrm>
            <a:custGeom>
              <a:avLst/>
              <a:gdLst/>
              <a:ahLst/>
              <a:cxnLst/>
              <a:rect l="l" t="t" r="r" b="b"/>
              <a:pathLst>
                <a:path w="5158" h="1671" extrusionOk="0">
                  <a:moveTo>
                    <a:pt x="2579" y="1"/>
                  </a:moveTo>
                  <a:cubicBezTo>
                    <a:pt x="1151" y="1"/>
                    <a:pt x="1" y="375"/>
                    <a:pt x="1" y="839"/>
                  </a:cubicBezTo>
                  <a:cubicBezTo>
                    <a:pt x="1" y="1297"/>
                    <a:pt x="1151" y="1671"/>
                    <a:pt x="2579" y="1671"/>
                  </a:cubicBezTo>
                  <a:cubicBezTo>
                    <a:pt x="4000" y="1671"/>
                    <a:pt x="5157" y="1297"/>
                    <a:pt x="5157" y="839"/>
                  </a:cubicBezTo>
                  <a:cubicBezTo>
                    <a:pt x="5157" y="375"/>
                    <a:pt x="4000" y="1"/>
                    <a:pt x="2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60" name="Google Shape;3260;p54"/>
            <p:cNvSpPr/>
            <p:nvPr/>
          </p:nvSpPr>
          <p:spPr>
            <a:xfrm>
              <a:off x="4767975" y="2968509"/>
              <a:ext cx="63517" cy="27923"/>
            </a:xfrm>
            <a:custGeom>
              <a:avLst/>
              <a:gdLst/>
              <a:ahLst/>
              <a:cxnLst/>
              <a:rect l="l" t="t" r="r" b="b"/>
              <a:pathLst>
                <a:path w="2004" h="881" extrusionOk="0">
                  <a:moveTo>
                    <a:pt x="1006" y="0"/>
                  </a:moveTo>
                  <a:cubicBezTo>
                    <a:pt x="451" y="0"/>
                    <a:pt x="1" y="194"/>
                    <a:pt x="1" y="437"/>
                  </a:cubicBezTo>
                  <a:cubicBezTo>
                    <a:pt x="1" y="686"/>
                    <a:pt x="451" y="880"/>
                    <a:pt x="1006" y="880"/>
                  </a:cubicBezTo>
                  <a:cubicBezTo>
                    <a:pt x="1553" y="880"/>
                    <a:pt x="2004" y="686"/>
                    <a:pt x="2004" y="437"/>
                  </a:cubicBezTo>
                  <a:cubicBezTo>
                    <a:pt x="2004" y="201"/>
                    <a:pt x="1553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61" name="Google Shape;3261;p54"/>
            <p:cNvSpPr/>
            <p:nvPr/>
          </p:nvSpPr>
          <p:spPr>
            <a:xfrm>
              <a:off x="4477589" y="2843060"/>
              <a:ext cx="80854" cy="36735"/>
            </a:xfrm>
            <a:custGeom>
              <a:avLst/>
              <a:gdLst/>
              <a:ahLst/>
              <a:cxnLst/>
              <a:rect l="l" t="t" r="r" b="b"/>
              <a:pathLst>
                <a:path w="2551" h="1159" extrusionOk="0">
                  <a:moveTo>
                    <a:pt x="1275" y="1"/>
                  </a:moveTo>
                  <a:cubicBezTo>
                    <a:pt x="569" y="1"/>
                    <a:pt x="0" y="257"/>
                    <a:pt x="0" y="576"/>
                  </a:cubicBezTo>
                  <a:cubicBezTo>
                    <a:pt x="0" y="895"/>
                    <a:pt x="569" y="1158"/>
                    <a:pt x="1275" y="1158"/>
                  </a:cubicBezTo>
                  <a:cubicBezTo>
                    <a:pt x="1982" y="1158"/>
                    <a:pt x="2551" y="895"/>
                    <a:pt x="2551" y="576"/>
                  </a:cubicBezTo>
                  <a:cubicBezTo>
                    <a:pt x="2551" y="257"/>
                    <a:pt x="1975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62" name="Google Shape;3262;p54"/>
            <p:cNvSpPr/>
            <p:nvPr/>
          </p:nvSpPr>
          <p:spPr>
            <a:xfrm>
              <a:off x="4993133" y="2822205"/>
              <a:ext cx="48145" cy="20887"/>
            </a:xfrm>
            <a:custGeom>
              <a:avLst/>
              <a:gdLst/>
              <a:ahLst/>
              <a:cxnLst/>
              <a:rect l="l" t="t" r="r" b="b"/>
              <a:pathLst>
                <a:path w="1519" h="659" extrusionOk="0">
                  <a:moveTo>
                    <a:pt x="756" y="0"/>
                  </a:moveTo>
                  <a:cubicBezTo>
                    <a:pt x="340" y="0"/>
                    <a:pt x="1" y="146"/>
                    <a:pt x="1" y="326"/>
                  </a:cubicBezTo>
                  <a:cubicBezTo>
                    <a:pt x="1" y="513"/>
                    <a:pt x="340" y="659"/>
                    <a:pt x="756" y="659"/>
                  </a:cubicBezTo>
                  <a:cubicBezTo>
                    <a:pt x="1179" y="659"/>
                    <a:pt x="1518" y="513"/>
                    <a:pt x="1518" y="326"/>
                  </a:cubicBezTo>
                  <a:cubicBezTo>
                    <a:pt x="1518" y="146"/>
                    <a:pt x="1179" y="0"/>
                    <a:pt x="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63" name="Google Shape;3263;p54"/>
            <p:cNvSpPr/>
            <p:nvPr/>
          </p:nvSpPr>
          <p:spPr>
            <a:xfrm>
              <a:off x="3295350" y="2226880"/>
              <a:ext cx="1842145" cy="463318"/>
            </a:xfrm>
            <a:custGeom>
              <a:avLst/>
              <a:gdLst/>
              <a:ahLst/>
              <a:cxnLst/>
              <a:rect l="l" t="t" r="r" b="b"/>
              <a:pathLst>
                <a:path w="58121" h="14618" extrusionOk="0">
                  <a:moveTo>
                    <a:pt x="0" y="1"/>
                  </a:moveTo>
                  <a:lnTo>
                    <a:pt x="0" y="14618"/>
                  </a:lnTo>
                  <a:lnTo>
                    <a:pt x="58121" y="14618"/>
                  </a:lnTo>
                  <a:lnTo>
                    <a:pt x="58121" y="9697"/>
                  </a:lnTo>
                  <a:cubicBezTo>
                    <a:pt x="52119" y="11035"/>
                    <a:pt x="44156" y="11846"/>
                    <a:pt x="35423" y="11846"/>
                  </a:cubicBezTo>
                  <a:cubicBezTo>
                    <a:pt x="16752" y="11846"/>
                    <a:pt x="1615" y="8131"/>
                    <a:pt x="1615" y="3549"/>
                  </a:cubicBezTo>
                  <a:cubicBezTo>
                    <a:pt x="1615" y="2281"/>
                    <a:pt x="2773" y="1075"/>
                    <a:pt x="4852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3264" name="Google Shape;3264;p54"/>
          <p:cNvCxnSpPr>
            <a:stCxn id="3188" idx="6"/>
          </p:cNvCxnSpPr>
          <p:nvPr/>
        </p:nvCxnSpPr>
        <p:spPr>
          <a:xfrm flipH="1">
            <a:off x="4155388" y="1995150"/>
            <a:ext cx="1361700" cy="637200"/>
          </a:xfrm>
          <a:prstGeom prst="bentConnector3">
            <a:avLst>
              <a:gd name="adj1" fmla="val 997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65" name="Google Shape;3265;p54"/>
          <p:cNvCxnSpPr>
            <a:stCxn id="3192" idx="6"/>
          </p:cNvCxnSpPr>
          <p:nvPr/>
        </p:nvCxnSpPr>
        <p:spPr>
          <a:xfrm rot="10800000">
            <a:off x="3623188" y="3393375"/>
            <a:ext cx="1893900" cy="159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5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میزان موفقیت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71" name="Google Shape;3271;p55"/>
          <p:cNvSpPr txBox="1">
            <a:spLocks noGrp="1"/>
          </p:cNvSpPr>
          <p:nvPr>
            <p:ph type="subTitle" idx="1"/>
          </p:nvPr>
        </p:nvSpPr>
        <p:spPr>
          <a:xfrm>
            <a:off x="1682566" y="3258250"/>
            <a:ext cx="20292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72" name="Google Shape;3272;p55"/>
          <p:cNvSpPr txBox="1">
            <a:spLocks noGrp="1"/>
          </p:cNvSpPr>
          <p:nvPr>
            <p:ph type="subTitle" idx="2"/>
          </p:nvPr>
        </p:nvSpPr>
        <p:spPr>
          <a:xfrm>
            <a:off x="1682542" y="3571275"/>
            <a:ext cx="20292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73" name="Google Shape;3273;p55"/>
          <p:cNvSpPr txBox="1">
            <a:spLocks noGrp="1"/>
          </p:cNvSpPr>
          <p:nvPr>
            <p:ph type="subTitle" idx="3"/>
          </p:nvPr>
        </p:nvSpPr>
        <p:spPr>
          <a:xfrm>
            <a:off x="5432238" y="3251525"/>
            <a:ext cx="20292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74" name="Google Shape;3274;p55"/>
          <p:cNvSpPr txBox="1">
            <a:spLocks noGrp="1"/>
          </p:cNvSpPr>
          <p:nvPr>
            <p:ph type="subTitle" idx="4"/>
          </p:nvPr>
        </p:nvSpPr>
        <p:spPr>
          <a:xfrm>
            <a:off x="5432238" y="3564550"/>
            <a:ext cx="20292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75" name="Google Shape;3275;p55"/>
          <p:cNvSpPr txBox="1">
            <a:spLocks noGrp="1"/>
          </p:cNvSpPr>
          <p:nvPr>
            <p:ph type="title" idx="5"/>
          </p:nvPr>
        </p:nvSpPr>
        <p:spPr>
          <a:xfrm>
            <a:off x="1766705" y="1480488"/>
            <a:ext cx="18609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40%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276" name="Google Shape;3276;p55"/>
          <p:cNvSpPr txBox="1">
            <a:spLocks noGrp="1"/>
          </p:cNvSpPr>
          <p:nvPr>
            <p:ph type="title" idx="6"/>
          </p:nvPr>
        </p:nvSpPr>
        <p:spPr>
          <a:xfrm>
            <a:off x="5516380" y="1485600"/>
            <a:ext cx="186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60%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3277" name="Google Shape;3277;p55"/>
          <p:cNvGrpSpPr/>
          <p:nvPr/>
        </p:nvGrpSpPr>
        <p:grpSpPr>
          <a:xfrm>
            <a:off x="-100" y="4621700"/>
            <a:ext cx="9144141" cy="1131200"/>
            <a:chOff x="-100" y="4240700"/>
            <a:chExt cx="9144141" cy="1131200"/>
          </a:xfrm>
        </p:grpSpPr>
        <p:sp>
          <p:nvSpPr>
            <p:cNvPr id="3278" name="Google Shape;3278;p55"/>
            <p:cNvSpPr/>
            <p:nvPr/>
          </p:nvSpPr>
          <p:spPr>
            <a:xfrm>
              <a:off x="-100" y="4415800"/>
              <a:ext cx="9144000" cy="95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79" name="Google Shape;3279;p55"/>
            <p:cNvSpPr/>
            <p:nvPr/>
          </p:nvSpPr>
          <p:spPr>
            <a:xfrm rot="-1081970">
              <a:off x="1706796" y="5134069"/>
              <a:ext cx="2190" cy="219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1" y="36"/>
                    <a:pt x="36" y="71"/>
                    <a:pt x="72" y="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0" name="Google Shape;3280;p55"/>
            <p:cNvSpPr/>
            <p:nvPr/>
          </p:nvSpPr>
          <p:spPr>
            <a:xfrm>
              <a:off x="41" y="4240700"/>
              <a:ext cx="91440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1" name="Google Shape;3281;p55"/>
            <p:cNvSpPr/>
            <p:nvPr/>
          </p:nvSpPr>
          <p:spPr>
            <a:xfrm>
              <a:off x="41" y="4354225"/>
              <a:ext cx="9144000" cy="6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2" name="Google Shape;3282;p55"/>
            <p:cNvSpPr/>
            <p:nvPr/>
          </p:nvSpPr>
          <p:spPr>
            <a:xfrm>
              <a:off x="4764567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3" name="Google Shape;3283;p55"/>
            <p:cNvSpPr/>
            <p:nvPr/>
          </p:nvSpPr>
          <p:spPr>
            <a:xfrm>
              <a:off x="5236387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4" name="Google Shape;3284;p55"/>
            <p:cNvSpPr/>
            <p:nvPr/>
          </p:nvSpPr>
          <p:spPr>
            <a:xfrm>
              <a:off x="5276114" y="466565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5" name="Google Shape;3285;p55"/>
            <p:cNvSpPr/>
            <p:nvPr/>
          </p:nvSpPr>
          <p:spPr>
            <a:xfrm>
              <a:off x="4934328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6" name="Google Shape;3286;p55"/>
            <p:cNvSpPr/>
            <p:nvPr/>
          </p:nvSpPr>
          <p:spPr>
            <a:xfrm>
              <a:off x="5519715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7" name="Google Shape;3287;p55"/>
            <p:cNvSpPr/>
            <p:nvPr/>
          </p:nvSpPr>
          <p:spPr>
            <a:xfrm>
              <a:off x="5605538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8" name="Google Shape;3288;p55"/>
            <p:cNvSpPr/>
            <p:nvPr/>
          </p:nvSpPr>
          <p:spPr>
            <a:xfrm>
              <a:off x="5974255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89" name="Google Shape;3289;p55"/>
            <p:cNvSpPr/>
            <p:nvPr/>
          </p:nvSpPr>
          <p:spPr>
            <a:xfrm>
              <a:off x="5864013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0" name="Google Shape;3290;p55"/>
            <p:cNvSpPr/>
            <p:nvPr/>
          </p:nvSpPr>
          <p:spPr>
            <a:xfrm>
              <a:off x="6343781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1" name="Google Shape;3291;p55"/>
            <p:cNvSpPr/>
            <p:nvPr/>
          </p:nvSpPr>
          <p:spPr>
            <a:xfrm>
              <a:off x="6306522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2" name="Google Shape;3292;p55"/>
            <p:cNvSpPr/>
            <p:nvPr/>
          </p:nvSpPr>
          <p:spPr>
            <a:xfrm>
              <a:off x="648045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3" name="Google Shape;3293;p55"/>
            <p:cNvSpPr/>
            <p:nvPr/>
          </p:nvSpPr>
          <p:spPr>
            <a:xfrm>
              <a:off x="6256371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4" name="Google Shape;3294;p55"/>
            <p:cNvSpPr/>
            <p:nvPr/>
          </p:nvSpPr>
          <p:spPr>
            <a:xfrm>
              <a:off x="5680965" y="48950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5" name="Google Shape;3295;p55"/>
            <p:cNvSpPr/>
            <p:nvPr/>
          </p:nvSpPr>
          <p:spPr>
            <a:xfrm>
              <a:off x="4960977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6" name="Google Shape;3296;p55"/>
            <p:cNvSpPr/>
            <p:nvPr/>
          </p:nvSpPr>
          <p:spPr>
            <a:xfrm>
              <a:off x="4529280" y="4941541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7" name="Google Shape;3297;p55"/>
            <p:cNvSpPr/>
            <p:nvPr/>
          </p:nvSpPr>
          <p:spPr>
            <a:xfrm>
              <a:off x="2782805" y="487992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8" name="Google Shape;3298;p55"/>
            <p:cNvSpPr/>
            <p:nvPr/>
          </p:nvSpPr>
          <p:spPr>
            <a:xfrm>
              <a:off x="3021974" y="5064769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99" name="Google Shape;3299;p55"/>
            <p:cNvSpPr/>
            <p:nvPr/>
          </p:nvSpPr>
          <p:spPr>
            <a:xfrm>
              <a:off x="3143352" y="458261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0" name="Google Shape;3300;p55"/>
            <p:cNvSpPr/>
            <p:nvPr/>
          </p:nvSpPr>
          <p:spPr>
            <a:xfrm>
              <a:off x="2650940" y="4538231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1" name="Google Shape;3301;p55"/>
            <p:cNvSpPr/>
            <p:nvPr/>
          </p:nvSpPr>
          <p:spPr>
            <a:xfrm>
              <a:off x="3636340" y="4567447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2" name="Google Shape;3302;p55"/>
            <p:cNvSpPr/>
            <p:nvPr/>
          </p:nvSpPr>
          <p:spPr>
            <a:xfrm>
              <a:off x="34313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3" name="Google Shape;3303;p55"/>
            <p:cNvSpPr/>
            <p:nvPr/>
          </p:nvSpPr>
          <p:spPr>
            <a:xfrm>
              <a:off x="3800017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4" name="Google Shape;3304;p55"/>
            <p:cNvSpPr/>
            <p:nvPr/>
          </p:nvSpPr>
          <p:spPr>
            <a:xfrm>
              <a:off x="4115101" y="4843048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5" name="Google Shape;3305;p55"/>
            <p:cNvSpPr/>
            <p:nvPr/>
          </p:nvSpPr>
          <p:spPr>
            <a:xfrm>
              <a:off x="4038394" y="4553947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6" name="Google Shape;3306;p55"/>
            <p:cNvSpPr/>
            <p:nvPr/>
          </p:nvSpPr>
          <p:spPr>
            <a:xfrm>
              <a:off x="3357047" y="4843024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7" name="Google Shape;3307;p55"/>
            <p:cNvSpPr/>
            <p:nvPr/>
          </p:nvSpPr>
          <p:spPr>
            <a:xfrm>
              <a:off x="44909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8" name="Google Shape;3308;p55"/>
            <p:cNvSpPr/>
            <p:nvPr/>
          </p:nvSpPr>
          <p:spPr>
            <a:xfrm>
              <a:off x="4082133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09" name="Google Shape;3309;p55"/>
            <p:cNvSpPr/>
            <p:nvPr/>
          </p:nvSpPr>
          <p:spPr>
            <a:xfrm>
              <a:off x="4511803" y="4618371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0" name="Google Shape;3310;p55"/>
            <p:cNvSpPr/>
            <p:nvPr/>
          </p:nvSpPr>
          <p:spPr>
            <a:xfrm>
              <a:off x="2483239" y="519149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1" name="Google Shape;3311;p55"/>
            <p:cNvSpPr/>
            <p:nvPr/>
          </p:nvSpPr>
          <p:spPr>
            <a:xfrm>
              <a:off x="3839290" y="48326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2" name="Google Shape;3312;p55"/>
            <p:cNvSpPr/>
            <p:nvPr/>
          </p:nvSpPr>
          <p:spPr>
            <a:xfrm>
              <a:off x="1855580" y="49602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3" name="Google Shape;3313;p55"/>
            <p:cNvSpPr/>
            <p:nvPr/>
          </p:nvSpPr>
          <p:spPr>
            <a:xfrm>
              <a:off x="210805" y="4850616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4" name="Google Shape;3314;p55"/>
            <p:cNvSpPr/>
            <p:nvPr/>
          </p:nvSpPr>
          <p:spPr>
            <a:xfrm>
              <a:off x="396024" y="51156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5" name="Google Shape;3315;p55"/>
            <p:cNvSpPr/>
            <p:nvPr/>
          </p:nvSpPr>
          <p:spPr>
            <a:xfrm>
              <a:off x="554827" y="4675943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6" name="Google Shape;3316;p55"/>
            <p:cNvSpPr/>
            <p:nvPr/>
          </p:nvSpPr>
          <p:spPr>
            <a:xfrm>
              <a:off x="140665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7" name="Google Shape;3317;p55"/>
            <p:cNvSpPr/>
            <p:nvPr/>
          </p:nvSpPr>
          <p:spPr>
            <a:xfrm>
              <a:off x="859715" y="453618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8" name="Google Shape;3318;p55"/>
            <p:cNvSpPr/>
            <p:nvPr/>
          </p:nvSpPr>
          <p:spPr>
            <a:xfrm>
              <a:off x="850501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19" name="Google Shape;3319;p55"/>
            <p:cNvSpPr/>
            <p:nvPr/>
          </p:nvSpPr>
          <p:spPr>
            <a:xfrm>
              <a:off x="1294042" y="5017424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0" name="Google Shape;3320;p55"/>
            <p:cNvSpPr/>
            <p:nvPr/>
          </p:nvSpPr>
          <p:spPr>
            <a:xfrm>
              <a:off x="1933176" y="4500373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1" name="Google Shape;3321;p55"/>
            <p:cNvSpPr/>
            <p:nvPr/>
          </p:nvSpPr>
          <p:spPr>
            <a:xfrm>
              <a:off x="1352919" y="4541810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2" name="Google Shape;3322;p55"/>
            <p:cNvSpPr/>
            <p:nvPr/>
          </p:nvSpPr>
          <p:spPr>
            <a:xfrm>
              <a:off x="751247" y="490039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3" name="Google Shape;3323;p55"/>
            <p:cNvSpPr/>
            <p:nvPr/>
          </p:nvSpPr>
          <p:spPr>
            <a:xfrm>
              <a:off x="1805508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4" name="Google Shape;3324;p55"/>
            <p:cNvSpPr/>
            <p:nvPr/>
          </p:nvSpPr>
          <p:spPr>
            <a:xfrm>
              <a:off x="1396658" y="5289707"/>
              <a:ext cx="134825" cy="82149"/>
            </a:xfrm>
            <a:custGeom>
              <a:avLst/>
              <a:gdLst/>
              <a:ahLst/>
              <a:cxnLst/>
              <a:rect l="l" t="t" r="r" b="b"/>
              <a:pathLst>
                <a:path w="8815" h="5371" extrusionOk="0">
                  <a:moveTo>
                    <a:pt x="4437" y="1"/>
                  </a:moveTo>
                  <a:cubicBezTo>
                    <a:pt x="1226" y="1"/>
                    <a:pt x="1" y="3036"/>
                    <a:pt x="818" y="5371"/>
                  </a:cubicBezTo>
                  <a:lnTo>
                    <a:pt x="8114" y="5371"/>
                  </a:lnTo>
                  <a:cubicBezTo>
                    <a:pt x="8815" y="3036"/>
                    <a:pt x="764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5" name="Google Shape;3325;p55"/>
            <p:cNvSpPr/>
            <p:nvPr/>
          </p:nvSpPr>
          <p:spPr>
            <a:xfrm>
              <a:off x="1591603" y="477600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6" name="Google Shape;3326;p55"/>
            <p:cNvSpPr/>
            <p:nvPr/>
          </p:nvSpPr>
          <p:spPr>
            <a:xfrm>
              <a:off x="2305539" y="4818768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7" name="Google Shape;3327;p55"/>
            <p:cNvSpPr/>
            <p:nvPr/>
          </p:nvSpPr>
          <p:spPr>
            <a:xfrm>
              <a:off x="1092940" y="48378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8" name="Google Shape;3328;p55"/>
            <p:cNvSpPr/>
            <p:nvPr/>
          </p:nvSpPr>
          <p:spPr>
            <a:xfrm>
              <a:off x="2210865" y="5132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29" name="Google Shape;3329;p55"/>
            <p:cNvSpPr/>
            <p:nvPr/>
          </p:nvSpPr>
          <p:spPr>
            <a:xfrm>
              <a:off x="6595065" y="46561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0" name="Google Shape;3330;p55"/>
            <p:cNvSpPr/>
            <p:nvPr/>
          </p:nvSpPr>
          <p:spPr>
            <a:xfrm>
              <a:off x="6912792" y="4818778"/>
              <a:ext cx="196418" cy="152675"/>
            </a:xfrm>
            <a:custGeom>
              <a:avLst/>
              <a:gdLst/>
              <a:ahLst/>
              <a:cxnLst/>
              <a:rect l="l" t="t" r="r" b="b"/>
              <a:pathLst>
                <a:path w="12842" h="9982" extrusionOk="0">
                  <a:moveTo>
                    <a:pt x="6421" y="0"/>
                  </a:moveTo>
                  <a:cubicBezTo>
                    <a:pt x="0" y="0"/>
                    <a:pt x="0" y="9982"/>
                    <a:pt x="6421" y="9982"/>
                  </a:cubicBezTo>
                  <a:cubicBezTo>
                    <a:pt x="12842" y="9982"/>
                    <a:pt x="12842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1" name="Google Shape;3331;p55"/>
            <p:cNvSpPr/>
            <p:nvPr/>
          </p:nvSpPr>
          <p:spPr>
            <a:xfrm>
              <a:off x="7384612" y="5002244"/>
              <a:ext cx="275891" cy="213381"/>
            </a:xfrm>
            <a:custGeom>
              <a:avLst/>
              <a:gdLst/>
              <a:ahLst/>
              <a:cxnLst/>
              <a:rect l="l" t="t" r="r" b="b"/>
              <a:pathLst>
                <a:path w="18038" h="13951" extrusionOk="0">
                  <a:moveTo>
                    <a:pt x="8990" y="0"/>
                  </a:moveTo>
                  <a:cubicBezTo>
                    <a:pt x="1" y="0"/>
                    <a:pt x="1" y="13951"/>
                    <a:pt x="8990" y="13951"/>
                  </a:cubicBezTo>
                  <a:cubicBezTo>
                    <a:pt x="18037" y="13951"/>
                    <a:pt x="17979" y="0"/>
                    <a:pt x="8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2" name="Google Shape;3332;p55"/>
            <p:cNvSpPr/>
            <p:nvPr/>
          </p:nvSpPr>
          <p:spPr>
            <a:xfrm>
              <a:off x="7612914" y="4822706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3" name="Google Shape;3333;p55"/>
            <p:cNvSpPr/>
            <p:nvPr/>
          </p:nvSpPr>
          <p:spPr>
            <a:xfrm>
              <a:off x="7082553" y="4519043"/>
              <a:ext cx="255350" cy="198208"/>
            </a:xfrm>
            <a:custGeom>
              <a:avLst/>
              <a:gdLst/>
              <a:ahLst/>
              <a:cxnLst/>
              <a:rect l="l" t="t" r="r" b="b"/>
              <a:pathLst>
                <a:path w="16695" h="12959" extrusionOk="0">
                  <a:moveTo>
                    <a:pt x="8347" y="0"/>
                  </a:moveTo>
                  <a:cubicBezTo>
                    <a:pt x="0" y="0"/>
                    <a:pt x="0" y="12959"/>
                    <a:pt x="8347" y="12959"/>
                  </a:cubicBezTo>
                  <a:cubicBezTo>
                    <a:pt x="16694" y="12959"/>
                    <a:pt x="16694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4" name="Google Shape;3334;p55"/>
            <p:cNvSpPr/>
            <p:nvPr/>
          </p:nvSpPr>
          <p:spPr>
            <a:xfrm>
              <a:off x="7667940" y="4515234"/>
              <a:ext cx="236598" cy="183035"/>
            </a:xfrm>
            <a:custGeom>
              <a:avLst/>
              <a:gdLst/>
              <a:ahLst/>
              <a:cxnLst/>
              <a:rect l="l" t="t" r="r" b="b"/>
              <a:pathLst>
                <a:path w="15469" h="11967" extrusionOk="0">
                  <a:moveTo>
                    <a:pt x="7764" y="0"/>
                  </a:moveTo>
                  <a:cubicBezTo>
                    <a:pt x="59" y="0"/>
                    <a:pt x="1" y="11966"/>
                    <a:pt x="7764" y="11966"/>
                  </a:cubicBezTo>
                  <a:cubicBezTo>
                    <a:pt x="15469" y="11966"/>
                    <a:pt x="15469" y="0"/>
                    <a:pt x="7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5" name="Google Shape;3335;p55"/>
            <p:cNvSpPr/>
            <p:nvPr/>
          </p:nvSpPr>
          <p:spPr>
            <a:xfrm>
              <a:off x="7753763" y="5163829"/>
              <a:ext cx="308026" cy="208027"/>
            </a:xfrm>
            <a:custGeom>
              <a:avLst/>
              <a:gdLst/>
              <a:ahLst/>
              <a:cxnLst/>
              <a:rect l="l" t="t" r="r" b="b"/>
              <a:pathLst>
                <a:path w="20139" h="13601" extrusionOk="0">
                  <a:moveTo>
                    <a:pt x="10041" y="1"/>
                  </a:moveTo>
                  <a:cubicBezTo>
                    <a:pt x="2277" y="1"/>
                    <a:pt x="1" y="8698"/>
                    <a:pt x="3386" y="13601"/>
                  </a:cubicBezTo>
                  <a:lnTo>
                    <a:pt x="16753" y="13601"/>
                  </a:lnTo>
                  <a:cubicBezTo>
                    <a:pt x="20139" y="8698"/>
                    <a:pt x="17862" y="1"/>
                    <a:pt x="1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6" name="Google Shape;3336;p55"/>
            <p:cNvSpPr/>
            <p:nvPr/>
          </p:nvSpPr>
          <p:spPr>
            <a:xfrm>
              <a:off x="8122480" y="5102236"/>
              <a:ext cx="235711" cy="183035"/>
            </a:xfrm>
            <a:custGeom>
              <a:avLst/>
              <a:gdLst/>
              <a:ahLst/>
              <a:cxnLst/>
              <a:rect l="l" t="t" r="r" b="b"/>
              <a:pathLst>
                <a:path w="15411" h="11967" extrusionOk="0">
                  <a:moveTo>
                    <a:pt x="7706" y="0"/>
                  </a:moveTo>
                  <a:cubicBezTo>
                    <a:pt x="1" y="0"/>
                    <a:pt x="1" y="11966"/>
                    <a:pt x="7706" y="11966"/>
                  </a:cubicBezTo>
                  <a:cubicBezTo>
                    <a:pt x="15410" y="11966"/>
                    <a:pt x="15410" y="0"/>
                    <a:pt x="7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7" name="Google Shape;3337;p55"/>
            <p:cNvSpPr/>
            <p:nvPr/>
          </p:nvSpPr>
          <p:spPr>
            <a:xfrm>
              <a:off x="8012238" y="4629960"/>
              <a:ext cx="334808" cy="259816"/>
            </a:xfrm>
            <a:custGeom>
              <a:avLst/>
              <a:gdLst/>
              <a:ahLst/>
              <a:cxnLst/>
              <a:rect l="l" t="t" r="r" b="b"/>
              <a:pathLst>
                <a:path w="21890" h="16987" extrusionOk="0">
                  <a:moveTo>
                    <a:pt x="10974" y="1"/>
                  </a:moveTo>
                  <a:cubicBezTo>
                    <a:pt x="0" y="1"/>
                    <a:pt x="0" y="16986"/>
                    <a:pt x="10974" y="16986"/>
                  </a:cubicBezTo>
                  <a:cubicBezTo>
                    <a:pt x="21889" y="16986"/>
                    <a:pt x="21889" y="1"/>
                    <a:pt x="10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8" name="Google Shape;3338;p55"/>
            <p:cNvSpPr/>
            <p:nvPr/>
          </p:nvSpPr>
          <p:spPr>
            <a:xfrm>
              <a:off x="8492006" y="4503485"/>
              <a:ext cx="197321" cy="152675"/>
            </a:xfrm>
            <a:custGeom>
              <a:avLst/>
              <a:gdLst/>
              <a:ahLst/>
              <a:cxnLst/>
              <a:rect l="l" t="t" r="r" b="b"/>
              <a:pathLst>
                <a:path w="12901" h="9982" extrusionOk="0">
                  <a:moveTo>
                    <a:pt x="6479" y="1"/>
                  </a:moveTo>
                  <a:cubicBezTo>
                    <a:pt x="0" y="1"/>
                    <a:pt x="0" y="9982"/>
                    <a:pt x="6479" y="9982"/>
                  </a:cubicBezTo>
                  <a:cubicBezTo>
                    <a:pt x="12900" y="9982"/>
                    <a:pt x="12900" y="1"/>
                    <a:pt x="6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39" name="Google Shape;3339;p55"/>
            <p:cNvSpPr/>
            <p:nvPr/>
          </p:nvSpPr>
          <p:spPr>
            <a:xfrm>
              <a:off x="8454747" y="4872349"/>
              <a:ext cx="216960" cy="167847"/>
            </a:xfrm>
            <a:custGeom>
              <a:avLst/>
              <a:gdLst/>
              <a:ahLst/>
              <a:cxnLst/>
              <a:rect l="l" t="t" r="r" b="b"/>
              <a:pathLst>
                <a:path w="14185" h="10974" extrusionOk="0">
                  <a:moveTo>
                    <a:pt x="7063" y="0"/>
                  </a:moveTo>
                  <a:cubicBezTo>
                    <a:pt x="0" y="0"/>
                    <a:pt x="0" y="10974"/>
                    <a:pt x="7063" y="10974"/>
                  </a:cubicBezTo>
                  <a:cubicBezTo>
                    <a:pt x="14184" y="10974"/>
                    <a:pt x="14184" y="0"/>
                    <a:pt x="7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0" name="Google Shape;3340;p55"/>
            <p:cNvSpPr/>
            <p:nvPr/>
          </p:nvSpPr>
          <p:spPr>
            <a:xfrm>
              <a:off x="8628683" y="5189724"/>
              <a:ext cx="290161" cy="182133"/>
            </a:xfrm>
            <a:custGeom>
              <a:avLst/>
              <a:gdLst/>
              <a:ahLst/>
              <a:cxnLst/>
              <a:rect l="l" t="t" r="r" b="b"/>
              <a:pathLst>
                <a:path w="18971" h="11908" extrusionOk="0">
                  <a:moveTo>
                    <a:pt x="9515" y="0"/>
                  </a:moveTo>
                  <a:cubicBezTo>
                    <a:pt x="2511" y="0"/>
                    <a:pt x="1" y="6947"/>
                    <a:pt x="1927" y="11908"/>
                  </a:cubicBezTo>
                  <a:lnTo>
                    <a:pt x="17103" y="11908"/>
                  </a:lnTo>
                  <a:cubicBezTo>
                    <a:pt x="18971" y="6947"/>
                    <a:pt x="16461" y="0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1" name="Google Shape;3341;p55"/>
            <p:cNvSpPr/>
            <p:nvPr/>
          </p:nvSpPr>
          <p:spPr>
            <a:xfrm>
              <a:off x="6814465" y="5073996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2" name="Google Shape;3342;p55"/>
            <p:cNvSpPr/>
            <p:nvPr/>
          </p:nvSpPr>
          <p:spPr>
            <a:xfrm>
              <a:off x="7109202" y="5145981"/>
              <a:ext cx="196418" cy="152690"/>
            </a:xfrm>
            <a:custGeom>
              <a:avLst/>
              <a:gdLst/>
              <a:ahLst/>
              <a:cxnLst/>
              <a:rect l="l" t="t" r="r" b="b"/>
              <a:pathLst>
                <a:path w="12842" h="9983" extrusionOk="0">
                  <a:moveTo>
                    <a:pt x="6421" y="1"/>
                  </a:moveTo>
                  <a:cubicBezTo>
                    <a:pt x="0" y="1"/>
                    <a:pt x="0" y="9982"/>
                    <a:pt x="6421" y="9982"/>
                  </a:cubicBezTo>
                  <a:cubicBezTo>
                    <a:pt x="12842" y="9982"/>
                    <a:pt x="12842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3" name="Google Shape;3343;p55"/>
            <p:cNvSpPr/>
            <p:nvPr/>
          </p:nvSpPr>
          <p:spPr>
            <a:xfrm>
              <a:off x="8846290" y="4742459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4" name="Google Shape;3344;p55"/>
            <p:cNvSpPr/>
            <p:nvPr/>
          </p:nvSpPr>
          <p:spPr>
            <a:xfrm>
              <a:off x="7248203" y="4798584"/>
              <a:ext cx="157156" cy="122329"/>
            </a:xfrm>
            <a:custGeom>
              <a:avLst/>
              <a:gdLst/>
              <a:ahLst/>
              <a:cxnLst/>
              <a:rect l="l" t="t" r="r" b="b"/>
              <a:pathLst>
                <a:path w="10275" h="7998" extrusionOk="0">
                  <a:moveTo>
                    <a:pt x="5138" y="1"/>
                  </a:moveTo>
                  <a:cubicBezTo>
                    <a:pt x="1" y="1"/>
                    <a:pt x="1" y="7998"/>
                    <a:pt x="5138" y="7998"/>
                  </a:cubicBezTo>
                  <a:cubicBezTo>
                    <a:pt x="10274" y="7998"/>
                    <a:pt x="10274" y="1"/>
                    <a:pt x="5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345" name="Google Shape;3345;p55"/>
          <p:cNvGrpSpPr/>
          <p:nvPr/>
        </p:nvGrpSpPr>
        <p:grpSpPr>
          <a:xfrm>
            <a:off x="1481175" y="2349268"/>
            <a:ext cx="2431975" cy="649817"/>
            <a:chOff x="1481175" y="2349268"/>
            <a:chExt cx="2431975" cy="649817"/>
          </a:xfrm>
        </p:grpSpPr>
        <p:sp>
          <p:nvSpPr>
            <p:cNvPr id="3346" name="Google Shape;3346;p55"/>
            <p:cNvSpPr/>
            <p:nvPr/>
          </p:nvSpPr>
          <p:spPr>
            <a:xfrm>
              <a:off x="1481175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7" name="Google Shape;3347;p55"/>
            <p:cNvSpPr/>
            <p:nvPr/>
          </p:nvSpPr>
          <p:spPr>
            <a:xfrm>
              <a:off x="1731153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8" name="Google Shape;3348;p55"/>
            <p:cNvSpPr/>
            <p:nvPr/>
          </p:nvSpPr>
          <p:spPr>
            <a:xfrm>
              <a:off x="1981131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49" name="Google Shape;3349;p55"/>
            <p:cNvSpPr/>
            <p:nvPr/>
          </p:nvSpPr>
          <p:spPr>
            <a:xfrm>
              <a:off x="2231108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0" name="Google Shape;3350;p55"/>
            <p:cNvSpPr/>
            <p:nvPr/>
          </p:nvSpPr>
          <p:spPr>
            <a:xfrm>
              <a:off x="2481086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1" name="Google Shape;3351;p55"/>
            <p:cNvSpPr/>
            <p:nvPr/>
          </p:nvSpPr>
          <p:spPr>
            <a:xfrm>
              <a:off x="2731064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2" name="Google Shape;3352;p55"/>
            <p:cNvSpPr/>
            <p:nvPr/>
          </p:nvSpPr>
          <p:spPr>
            <a:xfrm>
              <a:off x="2981042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3" name="Google Shape;3353;p55"/>
            <p:cNvSpPr/>
            <p:nvPr/>
          </p:nvSpPr>
          <p:spPr>
            <a:xfrm>
              <a:off x="3231020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4" name="Google Shape;3354;p55"/>
            <p:cNvSpPr/>
            <p:nvPr/>
          </p:nvSpPr>
          <p:spPr>
            <a:xfrm>
              <a:off x="3480997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5" name="Google Shape;3355;p55"/>
            <p:cNvSpPr/>
            <p:nvPr/>
          </p:nvSpPr>
          <p:spPr>
            <a:xfrm>
              <a:off x="3730975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356" name="Google Shape;3356;p55"/>
          <p:cNvGrpSpPr/>
          <p:nvPr/>
        </p:nvGrpSpPr>
        <p:grpSpPr>
          <a:xfrm>
            <a:off x="5230850" y="2349268"/>
            <a:ext cx="2431975" cy="649817"/>
            <a:chOff x="5334345" y="2349268"/>
            <a:chExt cx="2431975" cy="649817"/>
          </a:xfrm>
        </p:grpSpPr>
        <p:sp>
          <p:nvSpPr>
            <p:cNvPr id="3357" name="Google Shape;3357;p55"/>
            <p:cNvSpPr/>
            <p:nvPr/>
          </p:nvSpPr>
          <p:spPr>
            <a:xfrm>
              <a:off x="5334345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8" name="Google Shape;3358;p55"/>
            <p:cNvSpPr/>
            <p:nvPr/>
          </p:nvSpPr>
          <p:spPr>
            <a:xfrm>
              <a:off x="5584323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59" name="Google Shape;3359;p55"/>
            <p:cNvSpPr/>
            <p:nvPr/>
          </p:nvSpPr>
          <p:spPr>
            <a:xfrm>
              <a:off x="5834301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0" name="Google Shape;3360;p55"/>
            <p:cNvSpPr/>
            <p:nvPr/>
          </p:nvSpPr>
          <p:spPr>
            <a:xfrm>
              <a:off x="6084279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1" name="Google Shape;3361;p55"/>
            <p:cNvSpPr/>
            <p:nvPr/>
          </p:nvSpPr>
          <p:spPr>
            <a:xfrm>
              <a:off x="6334257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2" name="Google Shape;3362;p55"/>
            <p:cNvSpPr/>
            <p:nvPr/>
          </p:nvSpPr>
          <p:spPr>
            <a:xfrm>
              <a:off x="6584234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3" name="Google Shape;3363;p55"/>
            <p:cNvSpPr/>
            <p:nvPr/>
          </p:nvSpPr>
          <p:spPr>
            <a:xfrm>
              <a:off x="6834212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4" name="Google Shape;3364;p55"/>
            <p:cNvSpPr/>
            <p:nvPr/>
          </p:nvSpPr>
          <p:spPr>
            <a:xfrm>
              <a:off x="7084190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5" name="Google Shape;3365;p55"/>
            <p:cNvSpPr/>
            <p:nvPr/>
          </p:nvSpPr>
          <p:spPr>
            <a:xfrm>
              <a:off x="7334168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66" name="Google Shape;3366;p55"/>
            <p:cNvSpPr/>
            <p:nvPr/>
          </p:nvSpPr>
          <p:spPr>
            <a:xfrm>
              <a:off x="7584145" y="2349268"/>
              <a:ext cx="182175" cy="649817"/>
            </a:xfrm>
            <a:custGeom>
              <a:avLst/>
              <a:gdLst/>
              <a:ahLst/>
              <a:cxnLst/>
              <a:rect l="l" t="t" r="r" b="b"/>
              <a:pathLst>
                <a:path w="50958" h="181767" extrusionOk="0">
                  <a:moveTo>
                    <a:pt x="1" y="0"/>
                  </a:moveTo>
                  <a:lnTo>
                    <a:pt x="1" y="0"/>
                  </a:lnTo>
                  <a:cubicBezTo>
                    <a:pt x="18212" y="52008"/>
                    <a:pt x="28077" y="106584"/>
                    <a:pt x="29186" y="161686"/>
                  </a:cubicBezTo>
                  <a:cubicBezTo>
                    <a:pt x="20525" y="168080"/>
                    <a:pt x="25061" y="181766"/>
                    <a:pt x="35762" y="181766"/>
                  </a:cubicBezTo>
                  <a:cubicBezTo>
                    <a:pt x="35807" y="181766"/>
                    <a:pt x="35853" y="181766"/>
                    <a:pt x="35898" y="181766"/>
                  </a:cubicBezTo>
                  <a:cubicBezTo>
                    <a:pt x="46697" y="181649"/>
                    <a:pt x="50958" y="167757"/>
                    <a:pt x="42144" y="161569"/>
                  </a:cubicBezTo>
                  <a:cubicBezTo>
                    <a:pt x="36774" y="105826"/>
                    <a:pt x="22532" y="512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1" name="Google Shape;3371;p56"/>
          <p:cNvGrpSpPr/>
          <p:nvPr/>
        </p:nvGrpSpPr>
        <p:grpSpPr>
          <a:xfrm>
            <a:off x="2241053" y="1355873"/>
            <a:ext cx="4661917" cy="2631814"/>
            <a:chOff x="2136050" y="1260528"/>
            <a:chExt cx="4999911" cy="2822623"/>
          </a:xfrm>
        </p:grpSpPr>
        <p:sp>
          <p:nvSpPr>
            <p:cNvPr id="3372" name="Google Shape;3372;p56"/>
            <p:cNvSpPr/>
            <p:nvPr/>
          </p:nvSpPr>
          <p:spPr>
            <a:xfrm>
              <a:off x="2136050" y="1260528"/>
              <a:ext cx="4999911" cy="2822623"/>
            </a:xfrm>
            <a:custGeom>
              <a:avLst/>
              <a:gdLst/>
              <a:ahLst/>
              <a:cxnLst/>
              <a:rect l="l" t="t" r="r" b="b"/>
              <a:pathLst>
                <a:path w="285017" h="160902" extrusionOk="0">
                  <a:moveTo>
                    <a:pt x="0" y="0"/>
                  </a:moveTo>
                  <a:lnTo>
                    <a:pt x="0" y="160902"/>
                  </a:lnTo>
                  <a:lnTo>
                    <a:pt x="285017" y="160902"/>
                  </a:lnTo>
                  <a:lnTo>
                    <a:pt x="285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3" name="Google Shape;3373;p56"/>
            <p:cNvSpPr/>
            <p:nvPr/>
          </p:nvSpPr>
          <p:spPr>
            <a:xfrm>
              <a:off x="2282899" y="3801959"/>
              <a:ext cx="2388464" cy="25752"/>
            </a:xfrm>
            <a:custGeom>
              <a:avLst/>
              <a:gdLst/>
              <a:ahLst/>
              <a:cxnLst/>
              <a:rect l="l" t="t" r="r" b="b"/>
              <a:pathLst>
                <a:path w="136153" h="1468" extrusionOk="0">
                  <a:moveTo>
                    <a:pt x="0" y="1"/>
                  </a:moveTo>
                  <a:lnTo>
                    <a:pt x="0" y="1468"/>
                  </a:lnTo>
                  <a:lnTo>
                    <a:pt x="136153" y="1468"/>
                  </a:lnTo>
                  <a:lnTo>
                    <a:pt x="136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4" name="Google Shape;3374;p56"/>
            <p:cNvSpPr/>
            <p:nvPr/>
          </p:nvSpPr>
          <p:spPr>
            <a:xfrm>
              <a:off x="4623913" y="3779455"/>
              <a:ext cx="82555" cy="70591"/>
            </a:xfrm>
            <a:custGeom>
              <a:avLst/>
              <a:gdLst/>
              <a:ahLst/>
              <a:cxnLst/>
              <a:rect l="l" t="t" r="r" b="b"/>
              <a:pathLst>
                <a:path w="4706" h="4024" extrusionOk="0">
                  <a:moveTo>
                    <a:pt x="2689" y="1"/>
                  </a:moveTo>
                  <a:cubicBezTo>
                    <a:pt x="917" y="1"/>
                    <a:pt x="0" y="2140"/>
                    <a:pt x="1283" y="3423"/>
                  </a:cubicBezTo>
                  <a:cubicBezTo>
                    <a:pt x="1699" y="3838"/>
                    <a:pt x="2204" y="4023"/>
                    <a:pt x="2697" y="4023"/>
                  </a:cubicBezTo>
                  <a:cubicBezTo>
                    <a:pt x="3727" y="4023"/>
                    <a:pt x="4706" y="3216"/>
                    <a:pt x="4706" y="2017"/>
                  </a:cubicBezTo>
                  <a:cubicBezTo>
                    <a:pt x="4706" y="856"/>
                    <a:pt x="3850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5" name="Google Shape;3375;p56"/>
            <p:cNvSpPr/>
            <p:nvPr/>
          </p:nvSpPr>
          <p:spPr>
            <a:xfrm>
              <a:off x="2370794" y="3915586"/>
              <a:ext cx="79345" cy="79345"/>
            </a:xfrm>
            <a:custGeom>
              <a:avLst/>
              <a:gdLst/>
              <a:ahLst/>
              <a:cxnLst/>
              <a:rect l="l" t="t" r="r" b="b"/>
              <a:pathLst>
                <a:path w="4523" h="4523" extrusionOk="0">
                  <a:moveTo>
                    <a:pt x="0" y="1"/>
                  </a:moveTo>
                  <a:lnTo>
                    <a:pt x="0" y="4523"/>
                  </a:lnTo>
                  <a:lnTo>
                    <a:pt x="4522" y="22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6" name="Google Shape;3376;p56"/>
            <p:cNvSpPr/>
            <p:nvPr/>
          </p:nvSpPr>
          <p:spPr>
            <a:xfrm>
              <a:off x="2550863" y="3927373"/>
              <a:ext cx="57908" cy="56838"/>
            </a:xfrm>
            <a:custGeom>
              <a:avLst/>
              <a:gdLst/>
              <a:ahLst/>
              <a:cxnLst/>
              <a:rect l="l" t="t" r="r" b="b"/>
              <a:pathLst>
                <a:path w="3301" h="3240" extrusionOk="0">
                  <a:moveTo>
                    <a:pt x="1" y="1"/>
                  </a:moveTo>
                  <a:lnTo>
                    <a:pt x="1" y="3240"/>
                  </a:lnTo>
                  <a:lnTo>
                    <a:pt x="3300" y="1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7" name="Google Shape;3377;p56"/>
            <p:cNvSpPr/>
            <p:nvPr/>
          </p:nvSpPr>
          <p:spPr>
            <a:xfrm>
              <a:off x="2610887" y="3927373"/>
              <a:ext cx="7526" cy="56838"/>
            </a:xfrm>
            <a:custGeom>
              <a:avLst/>
              <a:gdLst/>
              <a:ahLst/>
              <a:cxnLst/>
              <a:rect l="l" t="t" r="r" b="b"/>
              <a:pathLst>
                <a:path w="429" h="3240" extrusionOk="0">
                  <a:moveTo>
                    <a:pt x="1" y="1"/>
                  </a:moveTo>
                  <a:lnTo>
                    <a:pt x="1" y="3240"/>
                  </a:lnTo>
                  <a:lnTo>
                    <a:pt x="428" y="324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8" name="Google Shape;3378;p56"/>
            <p:cNvSpPr/>
            <p:nvPr/>
          </p:nvSpPr>
          <p:spPr>
            <a:xfrm>
              <a:off x="2720216" y="3911306"/>
              <a:ext cx="60066" cy="88993"/>
            </a:xfrm>
            <a:custGeom>
              <a:avLst/>
              <a:gdLst/>
              <a:ahLst/>
              <a:cxnLst/>
              <a:rect l="l" t="t" r="r" b="b"/>
              <a:pathLst>
                <a:path w="3424" h="5073" extrusionOk="0">
                  <a:moveTo>
                    <a:pt x="3423" y="0"/>
                  </a:moveTo>
                  <a:lnTo>
                    <a:pt x="1" y="2506"/>
                  </a:lnTo>
                  <a:lnTo>
                    <a:pt x="3423" y="5072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79" name="Google Shape;3379;p56"/>
            <p:cNvSpPr/>
            <p:nvPr/>
          </p:nvSpPr>
          <p:spPr>
            <a:xfrm>
              <a:off x="2720216" y="3933810"/>
              <a:ext cx="30033" cy="43962"/>
            </a:xfrm>
            <a:custGeom>
              <a:avLst/>
              <a:gdLst/>
              <a:ahLst/>
              <a:cxnLst/>
              <a:rect l="l" t="t" r="r" b="b"/>
              <a:pathLst>
                <a:path w="1712" h="2506" extrusionOk="0">
                  <a:moveTo>
                    <a:pt x="1" y="0"/>
                  </a:moveTo>
                  <a:lnTo>
                    <a:pt x="1" y="2506"/>
                  </a:lnTo>
                  <a:lnTo>
                    <a:pt x="1712" y="250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0" name="Google Shape;3380;p56"/>
            <p:cNvSpPr/>
            <p:nvPr/>
          </p:nvSpPr>
          <p:spPr>
            <a:xfrm>
              <a:off x="2788817" y="3913446"/>
              <a:ext cx="46119" cy="84713"/>
            </a:xfrm>
            <a:custGeom>
              <a:avLst/>
              <a:gdLst/>
              <a:ahLst/>
              <a:cxnLst/>
              <a:rect l="l" t="t" r="r" b="b"/>
              <a:pathLst>
                <a:path w="2629" h="4829" extrusionOk="0">
                  <a:moveTo>
                    <a:pt x="1" y="0"/>
                  </a:moveTo>
                  <a:lnTo>
                    <a:pt x="1" y="550"/>
                  </a:lnTo>
                  <a:cubicBezTo>
                    <a:pt x="1956" y="1039"/>
                    <a:pt x="1956" y="3789"/>
                    <a:pt x="1" y="4278"/>
                  </a:cubicBezTo>
                  <a:lnTo>
                    <a:pt x="1" y="4828"/>
                  </a:lnTo>
                  <a:cubicBezTo>
                    <a:pt x="2629" y="4278"/>
                    <a:pt x="2629" y="5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1" name="Google Shape;3381;p56"/>
            <p:cNvSpPr/>
            <p:nvPr/>
          </p:nvSpPr>
          <p:spPr>
            <a:xfrm>
              <a:off x="2788817" y="3934880"/>
              <a:ext cx="17174" cy="41821"/>
            </a:xfrm>
            <a:custGeom>
              <a:avLst/>
              <a:gdLst/>
              <a:ahLst/>
              <a:cxnLst/>
              <a:rect l="l" t="t" r="r" b="b"/>
              <a:pathLst>
                <a:path w="979" h="2384" extrusionOk="0">
                  <a:moveTo>
                    <a:pt x="1" y="1"/>
                  </a:moveTo>
                  <a:lnTo>
                    <a:pt x="1" y="2384"/>
                  </a:lnTo>
                  <a:cubicBezTo>
                    <a:pt x="612" y="2262"/>
                    <a:pt x="979" y="1773"/>
                    <a:pt x="979" y="1162"/>
                  </a:cubicBezTo>
                  <a:cubicBezTo>
                    <a:pt x="979" y="612"/>
                    <a:pt x="612" y="12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2" name="Google Shape;3382;p56"/>
            <p:cNvSpPr/>
            <p:nvPr/>
          </p:nvSpPr>
          <p:spPr>
            <a:xfrm>
              <a:off x="2844560" y="3945597"/>
              <a:ext cx="248735" cy="20384"/>
            </a:xfrm>
            <a:custGeom>
              <a:avLst/>
              <a:gdLst/>
              <a:ahLst/>
              <a:cxnLst/>
              <a:rect l="l" t="t" r="r" b="b"/>
              <a:pathLst>
                <a:path w="14179" h="1162" extrusionOk="0">
                  <a:moveTo>
                    <a:pt x="1" y="1"/>
                  </a:moveTo>
                  <a:lnTo>
                    <a:pt x="1" y="1162"/>
                  </a:lnTo>
                  <a:lnTo>
                    <a:pt x="14178" y="1162"/>
                  </a:lnTo>
                  <a:lnTo>
                    <a:pt x="14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3" name="Google Shape;3383;p56"/>
            <p:cNvSpPr/>
            <p:nvPr/>
          </p:nvSpPr>
          <p:spPr>
            <a:xfrm>
              <a:off x="3055729" y="3927373"/>
              <a:ext cx="65416" cy="56329"/>
            </a:xfrm>
            <a:custGeom>
              <a:avLst/>
              <a:gdLst/>
              <a:ahLst/>
              <a:cxnLst/>
              <a:rect l="l" t="t" r="r" b="b"/>
              <a:pathLst>
                <a:path w="3729" h="3211" extrusionOk="0">
                  <a:moveTo>
                    <a:pt x="2139" y="1"/>
                  </a:moveTo>
                  <a:cubicBezTo>
                    <a:pt x="734" y="1"/>
                    <a:pt x="0" y="1712"/>
                    <a:pt x="1039" y="2751"/>
                  </a:cubicBezTo>
                  <a:cubicBezTo>
                    <a:pt x="1355" y="3067"/>
                    <a:pt x="1748" y="3211"/>
                    <a:pt x="2135" y="3211"/>
                  </a:cubicBezTo>
                  <a:cubicBezTo>
                    <a:pt x="2945" y="3211"/>
                    <a:pt x="3728" y="2582"/>
                    <a:pt x="3728" y="1590"/>
                  </a:cubicBezTo>
                  <a:cubicBezTo>
                    <a:pt x="3728" y="734"/>
                    <a:pt x="3056" y="1"/>
                    <a:pt x="2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4" name="Google Shape;3384;p56"/>
            <p:cNvSpPr/>
            <p:nvPr/>
          </p:nvSpPr>
          <p:spPr>
            <a:xfrm>
              <a:off x="3228309" y="3924163"/>
              <a:ext cx="38594" cy="58978"/>
            </a:xfrm>
            <a:custGeom>
              <a:avLst/>
              <a:gdLst/>
              <a:ahLst/>
              <a:cxnLst/>
              <a:rect l="l" t="t" r="r" b="b"/>
              <a:pathLst>
                <a:path w="2200" h="3362" extrusionOk="0">
                  <a:moveTo>
                    <a:pt x="1100" y="367"/>
                  </a:moveTo>
                  <a:cubicBezTo>
                    <a:pt x="1283" y="367"/>
                    <a:pt x="1467" y="489"/>
                    <a:pt x="1589" y="673"/>
                  </a:cubicBezTo>
                  <a:cubicBezTo>
                    <a:pt x="1711" y="917"/>
                    <a:pt x="1772" y="1223"/>
                    <a:pt x="1772" y="1650"/>
                  </a:cubicBezTo>
                  <a:cubicBezTo>
                    <a:pt x="1772" y="2139"/>
                    <a:pt x="1711" y="2445"/>
                    <a:pt x="1589" y="2689"/>
                  </a:cubicBezTo>
                  <a:cubicBezTo>
                    <a:pt x="1467" y="2873"/>
                    <a:pt x="1283" y="2995"/>
                    <a:pt x="1100" y="2995"/>
                  </a:cubicBezTo>
                  <a:cubicBezTo>
                    <a:pt x="856" y="2995"/>
                    <a:pt x="672" y="2873"/>
                    <a:pt x="550" y="2689"/>
                  </a:cubicBezTo>
                  <a:cubicBezTo>
                    <a:pt x="489" y="2445"/>
                    <a:pt x="428" y="2139"/>
                    <a:pt x="428" y="1650"/>
                  </a:cubicBezTo>
                  <a:cubicBezTo>
                    <a:pt x="428" y="1223"/>
                    <a:pt x="489" y="917"/>
                    <a:pt x="550" y="673"/>
                  </a:cubicBezTo>
                  <a:cubicBezTo>
                    <a:pt x="672" y="489"/>
                    <a:pt x="856" y="367"/>
                    <a:pt x="1100" y="367"/>
                  </a:cubicBezTo>
                  <a:close/>
                  <a:moveTo>
                    <a:pt x="1100" y="0"/>
                  </a:moveTo>
                  <a:cubicBezTo>
                    <a:pt x="733" y="0"/>
                    <a:pt x="428" y="123"/>
                    <a:pt x="244" y="428"/>
                  </a:cubicBezTo>
                  <a:cubicBezTo>
                    <a:pt x="61" y="734"/>
                    <a:pt x="0" y="1162"/>
                    <a:pt x="0" y="1650"/>
                  </a:cubicBezTo>
                  <a:cubicBezTo>
                    <a:pt x="0" y="2200"/>
                    <a:pt x="61" y="2628"/>
                    <a:pt x="244" y="2934"/>
                  </a:cubicBezTo>
                  <a:cubicBezTo>
                    <a:pt x="428" y="3178"/>
                    <a:pt x="733" y="3361"/>
                    <a:pt x="1100" y="3361"/>
                  </a:cubicBezTo>
                  <a:cubicBezTo>
                    <a:pt x="1467" y="3361"/>
                    <a:pt x="1711" y="3178"/>
                    <a:pt x="1894" y="2934"/>
                  </a:cubicBezTo>
                  <a:cubicBezTo>
                    <a:pt x="2078" y="2628"/>
                    <a:pt x="2200" y="2200"/>
                    <a:pt x="2200" y="1650"/>
                  </a:cubicBezTo>
                  <a:cubicBezTo>
                    <a:pt x="2200" y="1162"/>
                    <a:pt x="2078" y="734"/>
                    <a:pt x="1894" y="428"/>
                  </a:cubicBezTo>
                  <a:cubicBezTo>
                    <a:pt x="1711" y="123"/>
                    <a:pt x="1467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5" name="Google Shape;3385;p56"/>
            <p:cNvSpPr/>
            <p:nvPr/>
          </p:nvSpPr>
          <p:spPr>
            <a:xfrm>
              <a:off x="3280825" y="3941318"/>
              <a:ext cx="8596" cy="40751"/>
            </a:xfrm>
            <a:custGeom>
              <a:avLst/>
              <a:gdLst/>
              <a:ahLst/>
              <a:cxnLst/>
              <a:rect l="l" t="t" r="r" b="b"/>
              <a:pathLst>
                <a:path w="490" h="2323" extrusionOk="0">
                  <a:moveTo>
                    <a:pt x="0" y="0"/>
                  </a:moveTo>
                  <a:lnTo>
                    <a:pt x="0" y="550"/>
                  </a:lnTo>
                  <a:lnTo>
                    <a:pt x="489" y="550"/>
                  </a:lnTo>
                  <a:lnTo>
                    <a:pt x="489" y="0"/>
                  </a:lnTo>
                  <a:close/>
                  <a:moveTo>
                    <a:pt x="0" y="1772"/>
                  </a:moveTo>
                  <a:lnTo>
                    <a:pt x="0" y="2322"/>
                  </a:lnTo>
                  <a:lnTo>
                    <a:pt x="489" y="2322"/>
                  </a:lnTo>
                  <a:lnTo>
                    <a:pt x="489" y="17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6" name="Google Shape;3386;p56"/>
            <p:cNvSpPr/>
            <p:nvPr/>
          </p:nvSpPr>
          <p:spPr>
            <a:xfrm>
              <a:off x="3304400" y="3925233"/>
              <a:ext cx="36471" cy="57908"/>
            </a:xfrm>
            <a:custGeom>
              <a:avLst/>
              <a:gdLst/>
              <a:ahLst/>
              <a:cxnLst/>
              <a:rect l="l" t="t" r="r" b="b"/>
              <a:pathLst>
                <a:path w="2079" h="3301" extrusionOk="0">
                  <a:moveTo>
                    <a:pt x="123" y="1"/>
                  </a:moveTo>
                  <a:lnTo>
                    <a:pt x="123" y="1651"/>
                  </a:lnTo>
                  <a:cubicBezTo>
                    <a:pt x="245" y="1589"/>
                    <a:pt x="367" y="1528"/>
                    <a:pt x="490" y="1528"/>
                  </a:cubicBezTo>
                  <a:cubicBezTo>
                    <a:pt x="612" y="1467"/>
                    <a:pt x="673" y="1467"/>
                    <a:pt x="795" y="1467"/>
                  </a:cubicBezTo>
                  <a:cubicBezTo>
                    <a:pt x="1040" y="1467"/>
                    <a:pt x="1284" y="1528"/>
                    <a:pt x="1406" y="1651"/>
                  </a:cubicBezTo>
                  <a:cubicBezTo>
                    <a:pt x="1529" y="1773"/>
                    <a:pt x="1651" y="1956"/>
                    <a:pt x="1651" y="2201"/>
                  </a:cubicBezTo>
                  <a:cubicBezTo>
                    <a:pt x="1651" y="2445"/>
                    <a:pt x="1529" y="2567"/>
                    <a:pt x="1406" y="2751"/>
                  </a:cubicBezTo>
                  <a:cubicBezTo>
                    <a:pt x="1284" y="2873"/>
                    <a:pt x="1040" y="2934"/>
                    <a:pt x="795" y="2934"/>
                  </a:cubicBezTo>
                  <a:cubicBezTo>
                    <a:pt x="673" y="2934"/>
                    <a:pt x="490" y="2873"/>
                    <a:pt x="367" y="2873"/>
                  </a:cubicBezTo>
                  <a:cubicBezTo>
                    <a:pt x="245" y="2812"/>
                    <a:pt x="123" y="2812"/>
                    <a:pt x="1" y="2689"/>
                  </a:cubicBezTo>
                  <a:lnTo>
                    <a:pt x="1" y="3178"/>
                  </a:lnTo>
                  <a:cubicBezTo>
                    <a:pt x="123" y="3178"/>
                    <a:pt x="245" y="3239"/>
                    <a:pt x="429" y="3239"/>
                  </a:cubicBezTo>
                  <a:cubicBezTo>
                    <a:pt x="551" y="3300"/>
                    <a:pt x="673" y="3300"/>
                    <a:pt x="795" y="3300"/>
                  </a:cubicBezTo>
                  <a:cubicBezTo>
                    <a:pt x="1223" y="3300"/>
                    <a:pt x="1529" y="3178"/>
                    <a:pt x="1712" y="2995"/>
                  </a:cubicBezTo>
                  <a:cubicBezTo>
                    <a:pt x="1956" y="2812"/>
                    <a:pt x="2079" y="2567"/>
                    <a:pt x="2079" y="2201"/>
                  </a:cubicBezTo>
                  <a:cubicBezTo>
                    <a:pt x="2079" y="1834"/>
                    <a:pt x="1956" y="1589"/>
                    <a:pt x="1773" y="1406"/>
                  </a:cubicBezTo>
                  <a:cubicBezTo>
                    <a:pt x="1529" y="1223"/>
                    <a:pt x="1223" y="1101"/>
                    <a:pt x="917" y="1101"/>
                  </a:cubicBezTo>
                  <a:lnTo>
                    <a:pt x="673" y="1101"/>
                  </a:lnTo>
                  <a:cubicBezTo>
                    <a:pt x="612" y="1101"/>
                    <a:pt x="551" y="1162"/>
                    <a:pt x="490" y="1162"/>
                  </a:cubicBezTo>
                  <a:lnTo>
                    <a:pt x="490" y="367"/>
                  </a:lnTo>
                  <a:lnTo>
                    <a:pt x="1834" y="36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7" name="Google Shape;3387;p56"/>
            <p:cNvSpPr/>
            <p:nvPr/>
          </p:nvSpPr>
          <p:spPr>
            <a:xfrm>
              <a:off x="3352636" y="3924163"/>
              <a:ext cx="38611" cy="58978"/>
            </a:xfrm>
            <a:custGeom>
              <a:avLst/>
              <a:gdLst/>
              <a:ahLst/>
              <a:cxnLst/>
              <a:rect l="l" t="t" r="r" b="b"/>
              <a:pathLst>
                <a:path w="2201" h="3362" extrusionOk="0">
                  <a:moveTo>
                    <a:pt x="1101" y="367"/>
                  </a:moveTo>
                  <a:cubicBezTo>
                    <a:pt x="1345" y="367"/>
                    <a:pt x="1467" y="489"/>
                    <a:pt x="1590" y="673"/>
                  </a:cubicBezTo>
                  <a:cubicBezTo>
                    <a:pt x="1712" y="917"/>
                    <a:pt x="1773" y="1223"/>
                    <a:pt x="1773" y="1650"/>
                  </a:cubicBezTo>
                  <a:cubicBezTo>
                    <a:pt x="1773" y="2139"/>
                    <a:pt x="1712" y="2445"/>
                    <a:pt x="1590" y="2689"/>
                  </a:cubicBezTo>
                  <a:cubicBezTo>
                    <a:pt x="1467" y="2873"/>
                    <a:pt x="1345" y="2995"/>
                    <a:pt x="1101" y="2995"/>
                  </a:cubicBezTo>
                  <a:cubicBezTo>
                    <a:pt x="856" y="2995"/>
                    <a:pt x="734" y="2873"/>
                    <a:pt x="612" y="2689"/>
                  </a:cubicBezTo>
                  <a:cubicBezTo>
                    <a:pt x="490" y="2445"/>
                    <a:pt x="429" y="2139"/>
                    <a:pt x="429" y="1650"/>
                  </a:cubicBezTo>
                  <a:cubicBezTo>
                    <a:pt x="429" y="1223"/>
                    <a:pt x="490" y="917"/>
                    <a:pt x="612" y="673"/>
                  </a:cubicBezTo>
                  <a:cubicBezTo>
                    <a:pt x="734" y="489"/>
                    <a:pt x="856" y="367"/>
                    <a:pt x="1101" y="367"/>
                  </a:cubicBezTo>
                  <a:close/>
                  <a:moveTo>
                    <a:pt x="1101" y="0"/>
                  </a:moveTo>
                  <a:cubicBezTo>
                    <a:pt x="734" y="0"/>
                    <a:pt x="490" y="123"/>
                    <a:pt x="245" y="428"/>
                  </a:cubicBezTo>
                  <a:cubicBezTo>
                    <a:pt x="62" y="734"/>
                    <a:pt x="1" y="1162"/>
                    <a:pt x="1" y="1650"/>
                  </a:cubicBezTo>
                  <a:cubicBezTo>
                    <a:pt x="1" y="2200"/>
                    <a:pt x="62" y="2628"/>
                    <a:pt x="245" y="2934"/>
                  </a:cubicBezTo>
                  <a:cubicBezTo>
                    <a:pt x="490" y="3178"/>
                    <a:pt x="734" y="3361"/>
                    <a:pt x="1101" y="3361"/>
                  </a:cubicBezTo>
                  <a:cubicBezTo>
                    <a:pt x="1467" y="3361"/>
                    <a:pt x="1712" y="3178"/>
                    <a:pt x="1956" y="2934"/>
                  </a:cubicBezTo>
                  <a:cubicBezTo>
                    <a:pt x="2140" y="2628"/>
                    <a:pt x="2201" y="2200"/>
                    <a:pt x="2201" y="1650"/>
                  </a:cubicBezTo>
                  <a:cubicBezTo>
                    <a:pt x="2201" y="1162"/>
                    <a:pt x="2140" y="734"/>
                    <a:pt x="1956" y="428"/>
                  </a:cubicBezTo>
                  <a:cubicBezTo>
                    <a:pt x="1712" y="123"/>
                    <a:pt x="1467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8" name="Google Shape;3388;p56"/>
            <p:cNvSpPr/>
            <p:nvPr/>
          </p:nvSpPr>
          <p:spPr>
            <a:xfrm>
              <a:off x="3421236" y="3925233"/>
              <a:ext cx="25752" cy="63276"/>
            </a:xfrm>
            <a:custGeom>
              <a:avLst/>
              <a:gdLst/>
              <a:ahLst/>
              <a:cxnLst/>
              <a:rect l="l" t="t" r="r" b="b"/>
              <a:pathLst>
                <a:path w="1468" h="3607" extrusionOk="0">
                  <a:moveTo>
                    <a:pt x="1101" y="1"/>
                  </a:moveTo>
                  <a:lnTo>
                    <a:pt x="1" y="3606"/>
                  </a:lnTo>
                  <a:lnTo>
                    <a:pt x="367" y="3606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89" name="Google Shape;3389;p56"/>
            <p:cNvSpPr/>
            <p:nvPr/>
          </p:nvSpPr>
          <p:spPr>
            <a:xfrm>
              <a:off x="3478050" y="3924163"/>
              <a:ext cx="35401" cy="57908"/>
            </a:xfrm>
            <a:custGeom>
              <a:avLst/>
              <a:gdLst/>
              <a:ahLst/>
              <a:cxnLst/>
              <a:rect l="l" t="t" r="r" b="b"/>
              <a:pathLst>
                <a:path w="2018" h="3301" extrusionOk="0">
                  <a:moveTo>
                    <a:pt x="917" y="0"/>
                  </a:moveTo>
                  <a:cubicBezTo>
                    <a:pt x="795" y="0"/>
                    <a:pt x="612" y="0"/>
                    <a:pt x="490" y="62"/>
                  </a:cubicBezTo>
                  <a:cubicBezTo>
                    <a:pt x="306" y="123"/>
                    <a:pt x="184" y="123"/>
                    <a:pt x="1" y="245"/>
                  </a:cubicBezTo>
                  <a:lnTo>
                    <a:pt x="1" y="673"/>
                  </a:lnTo>
                  <a:cubicBezTo>
                    <a:pt x="184" y="550"/>
                    <a:pt x="306" y="489"/>
                    <a:pt x="490" y="428"/>
                  </a:cubicBezTo>
                  <a:cubicBezTo>
                    <a:pt x="612" y="428"/>
                    <a:pt x="795" y="367"/>
                    <a:pt x="917" y="367"/>
                  </a:cubicBezTo>
                  <a:cubicBezTo>
                    <a:pt x="1101" y="367"/>
                    <a:pt x="1284" y="428"/>
                    <a:pt x="1406" y="550"/>
                  </a:cubicBezTo>
                  <a:cubicBezTo>
                    <a:pt x="1528" y="673"/>
                    <a:pt x="1589" y="795"/>
                    <a:pt x="1589" y="978"/>
                  </a:cubicBezTo>
                  <a:cubicBezTo>
                    <a:pt x="1589" y="1039"/>
                    <a:pt x="1528" y="1162"/>
                    <a:pt x="1467" y="1284"/>
                  </a:cubicBezTo>
                  <a:cubicBezTo>
                    <a:pt x="1406" y="1406"/>
                    <a:pt x="1345" y="1528"/>
                    <a:pt x="1162" y="1650"/>
                  </a:cubicBezTo>
                  <a:cubicBezTo>
                    <a:pt x="1101" y="1773"/>
                    <a:pt x="917" y="1956"/>
                    <a:pt x="673" y="2200"/>
                  </a:cubicBezTo>
                  <a:cubicBezTo>
                    <a:pt x="367" y="2506"/>
                    <a:pt x="123" y="2750"/>
                    <a:pt x="1" y="2934"/>
                  </a:cubicBezTo>
                  <a:lnTo>
                    <a:pt x="1" y="3300"/>
                  </a:lnTo>
                  <a:lnTo>
                    <a:pt x="2017" y="3300"/>
                  </a:lnTo>
                  <a:lnTo>
                    <a:pt x="2017" y="2934"/>
                  </a:lnTo>
                  <a:lnTo>
                    <a:pt x="490" y="2934"/>
                  </a:lnTo>
                  <a:cubicBezTo>
                    <a:pt x="856" y="2567"/>
                    <a:pt x="1101" y="2262"/>
                    <a:pt x="1284" y="2078"/>
                  </a:cubicBezTo>
                  <a:cubicBezTo>
                    <a:pt x="1528" y="1895"/>
                    <a:pt x="1589" y="1773"/>
                    <a:pt x="1651" y="1712"/>
                  </a:cubicBezTo>
                  <a:cubicBezTo>
                    <a:pt x="1773" y="1589"/>
                    <a:pt x="1895" y="1406"/>
                    <a:pt x="1895" y="1284"/>
                  </a:cubicBezTo>
                  <a:cubicBezTo>
                    <a:pt x="1956" y="1162"/>
                    <a:pt x="2017" y="1039"/>
                    <a:pt x="2017" y="917"/>
                  </a:cubicBezTo>
                  <a:cubicBezTo>
                    <a:pt x="2017" y="673"/>
                    <a:pt x="1895" y="428"/>
                    <a:pt x="1712" y="245"/>
                  </a:cubicBezTo>
                  <a:cubicBezTo>
                    <a:pt x="1528" y="62"/>
                    <a:pt x="1223" y="0"/>
                    <a:pt x="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0" name="Google Shape;3390;p56"/>
            <p:cNvSpPr/>
            <p:nvPr/>
          </p:nvSpPr>
          <p:spPr>
            <a:xfrm>
              <a:off x="3530583" y="3941318"/>
              <a:ext cx="7508" cy="40751"/>
            </a:xfrm>
            <a:custGeom>
              <a:avLst/>
              <a:gdLst/>
              <a:ahLst/>
              <a:cxnLst/>
              <a:rect l="l" t="t" r="r" b="b"/>
              <a:pathLst>
                <a:path w="428" h="2323" extrusionOk="0">
                  <a:moveTo>
                    <a:pt x="0" y="0"/>
                  </a:moveTo>
                  <a:lnTo>
                    <a:pt x="0" y="550"/>
                  </a:lnTo>
                  <a:lnTo>
                    <a:pt x="428" y="550"/>
                  </a:lnTo>
                  <a:lnTo>
                    <a:pt x="428" y="0"/>
                  </a:lnTo>
                  <a:close/>
                  <a:moveTo>
                    <a:pt x="0" y="1772"/>
                  </a:moveTo>
                  <a:lnTo>
                    <a:pt x="0" y="2322"/>
                  </a:lnTo>
                  <a:lnTo>
                    <a:pt x="428" y="2322"/>
                  </a:lnTo>
                  <a:lnTo>
                    <a:pt x="428" y="17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1" name="Google Shape;3391;p56"/>
            <p:cNvSpPr/>
            <p:nvPr/>
          </p:nvSpPr>
          <p:spPr>
            <a:xfrm>
              <a:off x="3553088" y="3925233"/>
              <a:ext cx="36471" cy="57908"/>
            </a:xfrm>
            <a:custGeom>
              <a:avLst/>
              <a:gdLst/>
              <a:ahLst/>
              <a:cxnLst/>
              <a:rect l="l" t="t" r="r" b="b"/>
              <a:pathLst>
                <a:path w="2079" h="3301" extrusionOk="0">
                  <a:moveTo>
                    <a:pt x="123" y="1"/>
                  </a:moveTo>
                  <a:lnTo>
                    <a:pt x="123" y="1651"/>
                  </a:lnTo>
                  <a:cubicBezTo>
                    <a:pt x="245" y="1589"/>
                    <a:pt x="367" y="1528"/>
                    <a:pt x="489" y="1528"/>
                  </a:cubicBezTo>
                  <a:cubicBezTo>
                    <a:pt x="611" y="1467"/>
                    <a:pt x="734" y="1467"/>
                    <a:pt x="856" y="1467"/>
                  </a:cubicBezTo>
                  <a:cubicBezTo>
                    <a:pt x="1100" y="1467"/>
                    <a:pt x="1284" y="1528"/>
                    <a:pt x="1467" y="1651"/>
                  </a:cubicBezTo>
                  <a:cubicBezTo>
                    <a:pt x="1589" y="1773"/>
                    <a:pt x="1650" y="1956"/>
                    <a:pt x="1650" y="2201"/>
                  </a:cubicBezTo>
                  <a:cubicBezTo>
                    <a:pt x="1650" y="2445"/>
                    <a:pt x="1589" y="2567"/>
                    <a:pt x="1467" y="2751"/>
                  </a:cubicBezTo>
                  <a:cubicBezTo>
                    <a:pt x="1284" y="2873"/>
                    <a:pt x="1100" y="2934"/>
                    <a:pt x="856" y="2934"/>
                  </a:cubicBezTo>
                  <a:cubicBezTo>
                    <a:pt x="673" y="2934"/>
                    <a:pt x="550" y="2873"/>
                    <a:pt x="428" y="2873"/>
                  </a:cubicBezTo>
                  <a:cubicBezTo>
                    <a:pt x="245" y="2812"/>
                    <a:pt x="123" y="2812"/>
                    <a:pt x="0" y="2689"/>
                  </a:cubicBezTo>
                  <a:lnTo>
                    <a:pt x="0" y="3178"/>
                  </a:lnTo>
                  <a:cubicBezTo>
                    <a:pt x="184" y="3178"/>
                    <a:pt x="306" y="3239"/>
                    <a:pt x="428" y="3239"/>
                  </a:cubicBezTo>
                  <a:cubicBezTo>
                    <a:pt x="611" y="3300"/>
                    <a:pt x="734" y="3300"/>
                    <a:pt x="856" y="3300"/>
                  </a:cubicBezTo>
                  <a:cubicBezTo>
                    <a:pt x="1223" y="3300"/>
                    <a:pt x="1528" y="3178"/>
                    <a:pt x="1773" y="2995"/>
                  </a:cubicBezTo>
                  <a:cubicBezTo>
                    <a:pt x="1956" y="2812"/>
                    <a:pt x="2078" y="2567"/>
                    <a:pt x="2078" y="2201"/>
                  </a:cubicBezTo>
                  <a:cubicBezTo>
                    <a:pt x="2078" y="1834"/>
                    <a:pt x="2017" y="1589"/>
                    <a:pt x="1773" y="1406"/>
                  </a:cubicBezTo>
                  <a:cubicBezTo>
                    <a:pt x="1589" y="1223"/>
                    <a:pt x="1284" y="1101"/>
                    <a:pt x="917" y="1101"/>
                  </a:cubicBezTo>
                  <a:lnTo>
                    <a:pt x="734" y="1101"/>
                  </a:lnTo>
                  <a:cubicBezTo>
                    <a:pt x="673" y="1101"/>
                    <a:pt x="611" y="1162"/>
                    <a:pt x="550" y="1162"/>
                  </a:cubicBezTo>
                  <a:lnTo>
                    <a:pt x="550" y="367"/>
                  </a:lnTo>
                  <a:lnTo>
                    <a:pt x="1834" y="36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2" name="Google Shape;3392;p56"/>
            <p:cNvSpPr/>
            <p:nvPr/>
          </p:nvSpPr>
          <p:spPr>
            <a:xfrm>
              <a:off x="3601324" y="3924163"/>
              <a:ext cx="39681" cy="58978"/>
            </a:xfrm>
            <a:custGeom>
              <a:avLst/>
              <a:gdLst/>
              <a:ahLst/>
              <a:cxnLst/>
              <a:rect l="l" t="t" r="r" b="b"/>
              <a:pathLst>
                <a:path w="2262" h="3362" extrusionOk="0">
                  <a:moveTo>
                    <a:pt x="1161" y="367"/>
                  </a:moveTo>
                  <a:cubicBezTo>
                    <a:pt x="1345" y="367"/>
                    <a:pt x="1528" y="489"/>
                    <a:pt x="1650" y="673"/>
                  </a:cubicBezTo>
                  <a:cubicBezTo>
                    <a:pt x="1772" y="917"/>
                    <a:pt x="1834" y="1223"/>
                    <a:pt x="1834" y="1650"/>
                  </a:cubicBezTo>
                  <a:cubicBezTo>
                    <a:pt x="1834" y="2139"/>
                    <a:pt x="1772" y="2445"/>
                    <a:pt x="1650" y="2689"/>
                  </a:cubicBezTo>
                  <a:cubicBezTo>
                    <a:pt x="1528" y="2873"/>
                    <a:pt x="1345" y="2995"/>
                    <a:pt x="1161" y="2995"/>
                  </a:cubicBezTo>
                  <a:cubicBezTo>
                    <a:pt x="917" y="2995"/>
                    <a:pt x="734" y="2873"/>
                    <a:pt x="611" y="2689"/>
                  </a:cubicBezTo>
                  <a:cubicBezTo>
                    <a:pt x="489" y="2445"/>
                    <a:pt x="428" y="2139"/>
                    <a:pt x="428" y="1650"/>
                  </a:cubicBezTo>
                  <a:cubicBezTo>
                    <a:pt x="428" y="1223"/>
                    <a:pt x="489" y="917"/>
                    <a:pt x="611" y="673"/>
                  </a:cubicBezTo>
                  <a:cubicBezTo>
                    <a:pt x="734" y="489"/>
                    <a:pt x="917" y="367"/>
                    <a:pt x="1161" y="367"/>
                  </a:cubicBezTo>
                  <a:close/>
                  <a:moveTo>
                    <a:pt x="1161" y="0"/>
                  </a:moveTo>
                  <a:cubicBezTo>
                    <a:pt x="795" y="0"/>
                    <a:pt x="489" y="123"/>
                    <a:pt x="306" y="428"/>
                  </a:cubicBezTo>
                  <a:cubicBezTo>
                    <a:pt x="122" y="734"/>
                    <a:pt x="0" y="1162"/>
                    <a:pt x="0" y="1650"/>
                  </a:cubicBezTo>
                  <a:cubicBezTo>
                    <a:pt x="0" y="2200"/>
                    <a:pt x="122" y="2628"/>
                    <a:pt x="306" y="2934"/>
                  </a:cubicBezTo>
                  <a:cubicBezTo>
                    <a:pt x="489" y="3178"/>
                    <a:pt x="795" y="3361"/>
                    <a:pt x="1161" y="3361"/>
                  </a:cubicBezTo>
                  <a:cubicBezTo>
                    <a:pt x="1467" y="3361"/>
                    <a:pt x="1772" y="3178"/>
                    <a:pt x="1956" y="2934"/>
                  </a:cubicBezTo>
                  <a:cubicBezTo>
                    <a:pt x="2139" y="2628"/>
                    <a:pt x="2261" y="2200"/>
                    <a:pt x="2261" y="1650"/>
                  </a:cubicBezTo>
                  <a:cubicBezTo>
                    <a:pt x="2261" y="1162"/>
                    <a:pt x="2139" y="734"/>
                    <a:pt x="1956" y="428"/>
                  </a:cubicBezTo>
                  <a:cubicBezTo>
                    <a:pt x="1772" y="123"/>
                    <a:pt x="1467" y="0"/>
                    <a:pt x="1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3" name="Google Shape;3393;p56"/>
            <p:cNvSpPr/>
            <p:nvPr/>
          </p:nvSpPr>
          <p:spPr>
            <a:xfrm>
              <a:off x="5846936" y="3912376"/>
              <a:ext cx="111500" cy="86853"/>
            </a:xfrm>
            <a:custGeom>
              <a:avLst/>
              <a:gdLst/>
              <a:ahLst/>
              <a:cxnLst/>
              <a:rect l="l" t="t" r="r" b="b"/>
              <a:pathLst>
                <a:path w="6356" h="4951" extrusionOk="0">
                  <a:moveTo>
                    <a:pt x="1651" y="2200"/>
                  </a:moveTo>
                  <a:lnTo>
                    <a:pt x="1651" y="2750"/>
                  </a:lnTo>
                  <a:lnTo>
                    <a:pt x="612" y="2750"/>
                  </a:lnTo>
                  <a:lnTo>
                    <a:pt x="612" y="2200"/>
                  </a:lnTo>
                  <a:close/>
                  <a:moveTo>
                    <a:pt x="5623" y="2200"/>
                  </a:moveTo>
                  <a:lnTo>
                    <a:pt x="5623" y="2750"/>
                  </a:lnTo>
                  <a:lnTo>
                    <a:pt x="2323" y="2750"/>
                  </a:lnTo>
                  <a:lnTo>
                    <a:pt x="2323" y="2200"/>
                  </a:lnTo>
                  <a:close/>
                  <a:moveTo>
                    <a:pt x="3973" y="3361"/>
                  </a:moveTo>
                  <a:lnTo>
                    <a:pt x="3973" y="3911"/>
                  </a:lnTo>
                  <a:lnTo>
                    <a:pt x="673" y="3911"/>
                  </a:lnTo>
                  <a:lnTo>
                    <a:pt x="673" y="3361"/>
                  </a:lnTo>
                  <a:close/>
                  <a:moveTo>
                    <a:pt x="5684" y="3361"/>
                  </a:moveTo>
                  <a:lnTo>
                    <a:pt x="5684" y="3911"/>
                  </a:lnTo>
                  <a:lnTo>
                    <a:pt x="4645" y="3911"/>
                  </a:lnTo>
                  <a:lnTo>
                    <a:pt x="4645" y="3361"/>
                  </a:lnTo>
                  <a:close/>
                  <a:moveTo>
                    <a:pt x="673" y="0"/>
                  </a:moveTo>
                  <a:cubicBezTo>
                    <a:pt x="306" y="0"/>
                    <a:pt x="1" y="306"/>
                    <a:pt x="1" y="672"/>
                  </a:cubicBezTo>
                  <a:lnTo>
                    <a:pt x="1" y="4278"/>
                  </a:lnTo>
                  <a:cubicBezTo>
                    <a:pt x="1" y="4645"/>
                    <a:pt x="306" y="4950"/>
                    <a:pt x="673" y="4950"/>
                  </a:cubicBezTo>
                  <a:lnTo>
                    <a:pt x="5684" y="4950"/>
                  </a:lnTo>
                  <a:cubicBezTo>
                    <a:pt x="6050" y="4950"/>
                    <a:pt x="6356" y="4645"/>
                    <a:pt x="6356" y="4278"/>
                  </a:cubicBezTo>
                  <a:lnTo>
                    <a:pt x="6356" y="672"/>
                  </a:lnTo>
                  <a:cubicBezTo>
                    <a:pt x="6356" y="306"/>
                    <a:pt x="6050" y="0"/>
                    <a:pt x="5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4" name="Google Shape;3394;p56"/>
            <p:cNvSpPr/>
            <p:nvPr/>
          </p:nvSpPr>
          <p:spPr>
            <a:xfrm>
              <a:off x="6408615" y="3916445"/>
              <a:ext cx="123289" cy="77415"/>
            </a:xfrm>
            <a:custGeom>
              <a:avLst/>
              <a:gdLst/>
              <a:ahLst/>
              <a:cxnLst/>
              <a:rect l="l" t="t" r="r" b="b"/>
              <a:pathLst>
                <a:path w="7028" h="4413" extrusionOk="0">
                  <a:moveTo>
                    <a:pt x="6417" y="624"/>
                  </a:moveTo>
                  <a:lnTo>
                    <a:pt x="6417" y="3801"/>
                  </a:lnTo>
                  <a:lnTo>
                    <a:pt x="611" y="3801"/>
                  </a:lnTo>
                  <a:lnTo>
                    <a:pt x="611" y="624"/>
                  </a:lnTo>
                  <a:close/>
                  <a:moveTo>
                    <a:pt x="294" y="1"/>
                  </a:moveTo>
                  <a:cubicBezTo>
                    <a:pt x="138" y="1"/>
                    <a:pt x="0" y="159"/>
                    <a:pt x="0" y="318"/>
                  </a:cubicBezTo>
                  <a:lnTo>
                    <a:pt x="0" y="4107"/>
                  </a:lnTo>
                  <a:cubicBezTo>
                    <a:pt x="0" y="4290"/>
                    <a:pt x="183" y="4413"/>
                    <a:pt x="367" y="4413"/>
                  </a:cubicBezTo>
                  <a:lnTo>
                    <a:pt x="6722" y="4413"/>
                  </a:lnTo>
                  <a:cubicBezTo>
                    <a:pt x="6906" y="4413"/>
                    <a:pt x="7028" y="4290"/>
                    <a:pt x="7028" y="4107"/>
                  </a:cubicBezTo>
                  <a:lnTo>
                    <a:pt x="7028" y="318"/>
                  </a:lnTo>
                  <a:cubicBezTo>
                    <a:pt x="7028" y="159"/>
                    <a:pt x="6936" y="1"/>
                    <a:pt x="6792" y="1"/>
                  </a:cubicBezTo>
                  <a:cubicBezTo>
                    <a:pt x="6770" y="1"/>
                    <a:pt x="6747" y="5"/>
                    <a:pt x="6722" y="13"/>
                  </a:cubicBezTo>
                  <a:lnTo>
                    <a:pt x="367" y="13"/>
                  </a:lnTo>
                  <a:cubicBezTo>
                    <a:pt x="342" y="5"/>
                    <a:pt x="318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5" name="Google Shape;3395;p56"/>
            <p:cNvSpPr/>
            <p:nvPr/>
          </p:nvSpPr>
          <p:spPr>
            <a:xfrm>
              <a:off x="6035583" y="3914516"/>
              <a:ext cx="82573" cy="82555"/>
            </a:xfrm>
            <a:custGeom>
              <a:avLst/>
              <a:gdLst/>
              <a:ahLst/>
              <a:cxnLst/>
              <a:rect l="l" t="t" r="r" b="b"/>
              <a:pathLst>
                <a:path w="4707" h="4706" extrusionOk="0">
                  <a:moveTo>
                    <a:pt x="2344" y="1422"/>
                  </a:moveTo>
                  <a:cubicBezTo>
                    <a:pt x="2800" y="1422"/>
                    <a:pt x="3240" y="1790"/>
                    <a:pt x="3240" y="2323"/>
                  </a:cubicBezTo>
                  <a:cubicBezTo>
                    <a:pt x="3240" y="2862"/>
                    <a:pt x="2887" y="3225"/>
                    <a:pt x="2354" y="3239"/>
                  </a:cubicBezTo>
                  <a:lnTo>
                    <a:pt x="2354" y="3239"/>
                  </a:lnTo>
                  <a:cubicBezTo>
                    <a:pt x="1520" y="3216"/>
                    <a:pt x="1168" y="2255"/>
                    <a:pt x="1712" y="1712"/>
                  </a:cubicBezTo>
                  <a:cubicBezTo>
                    <a:pt x="1893" y="1510"/>
                    <a:pt x="2120" y="1422"/>
                    <a:pt x="2344" y="1422"/>
                  </a:cubicBezTo>
                  <a:close/>
                  <a:moveTo>
                    <a:pt x="1712" y="0"/>
                  </a:moveTo>
                  <a:lnTo>
                    <a:pt x="1590" y="917"/>
                  </a:lnTo>
                  <a:lnTo>
                    <a:pt x="795" y="489"/>
                  </a:lnTo>
                  <a:lnTo>
                    <a:pt x="1" y="1528"/>
                  </a:lnTo>
                  <a:lnTo>
                    <a:pt x="979" y="2323"/>
                  </a:lnTo>
                  <a:lnTo>
                    <a:pt x="1" y="3178"/>
                  </a:lnTo>
                  <a:lnTo>
                    <a:pt x="795" y="4217"/>
                  </a:lnTo>
                  <a:lnTo>
                    <a:pt x="1590" y="3728"/>
                  </a:lnTo>
                  <a:lnTo>
                    <a:pt x="1712" y="4706"/>
                  </a:lnTo>
                  <a:lnTo>
                    <a:pt x="3056" y="4706"/>
                  </a:lnTo>
                  <a:lnTo>
                    <a:pt x="3118" y="3728"/>
                  </a:lnTo>
                  <a:lnTo>
                    <a:pt x="3973" y="4217"/>
                  </a:lnTo>
                  <a:lnTo>
                    <a:pt x="4706" y="3178"/>
                  </a:lnTo>
                  <a:lnTo>
                    <a:pt x="3729" y="2323"/>
                  </a:lnTo>
                  <a:lnTo>
                    <a:pt x="4645" y="1528"/>
                  </a:lnTo>
                  <a:lnTo>
                    <a:pt x="3912" y="489"/>
                  </a:lnTo>
                  <a:lnTo>
                    <a:pt x="3056" y="917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6" name="Google Shape;3396;p56"/>
            <p:cNvSpPr/>
            <p:nvPr/>
          </p:nvSpPr>
          <p:spPr>
            <a:xfrm>
              <a:off x="6082738" y="3914511"/>
              <a:ext cx="65392" cy="36476"/>
            </a:xfrm>
            <a:custGeom>
              <a:avLst/>
              <a:gdLst/>
              <a:ahLst/>
              <a:cxnLst/>
              <a:rect l="l" t="t" r="r" b="b"/>
              <a:pathLst>
                <a:path w="2935" h="2079" extrusionOk="0">
                  <a:moveTo>
                    <a:pt x="1" y="0"/>
                  </a:moveTo>
                  <a:lnTo>
                    <a:pt x="1" y="2078"/>
                  </a:lnTo>
                  <a:lnTo>
                    <a:pt x="2934" y="2078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7" name="Google Shape;3397;p56"/>
            <p:cNvSpPr/>
            <p:nvPr/>
          </p:nvSpPr>
          <p:spPr>
            <a:xfrm>
              <a:off x="6093466" y="3920953"/>
              <a:ext cx="19314" cy="22525"/>
            </a:xfrm>
            <a:custGeom>
              <a:avLst/>
              <a:gdLst/>
              <a:ahLst/>
              <a:cxnLst/>
              <a:rect l="l" t="t" r="r" b="b"/>
              <a:pathLst>
                <a:path w="1101" h="1284" extrusionOk="0">
                  <a:moveTo>
                    <a:pt x="1" y="0"/>
                  </a:moveTo>
                  <a:lnTo>
                    <a:pt x="1" y="1283"/>
                  </a:lnTo>
                  <a:lnTo>
                    <a:pt x="306" y="1283"/>
                  </a:lnTo>
                  <a:lnTo>
                    <a:pt x="306" y="733"/>
                  </a:lnTo>
                  <a:lnTo>
                    <a:pt x="795" y="733"/>
                  </a:lnTo>
                  <a:lnTo>
                    <a:pt x="795" y="1283"/>
                  </a:lnTo>
                  <a:lnTo>
                    <a:pt x="1101" y="1283"/>
                  </a:lnTo>
                  <a:lnTo>
                    <a:pt x="1101" y="0"/>
                  </a:lnTo>
                  <a:lnTo>
                    <a:pt x="795" y="0"/>
                  </a:lnTo>
                  <a:lnTo>
                    <a:pt x="795" y="489"/>
                  </a:lnTo>
                  <a:lnTo>
                    <a:pt x="306" y="48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8" name="Google Shape;3398;p56"/>
            <p:cNvSpPr/>
            <p:nvPr/>
          </p:nvSpPr>
          <p:spPr>
            <a:xfrm>
              <a:off x="6119198" y="3920953"/>
              <a:ext cx="20384" cy="22525"/>
            </a:xfrm>
            <a:custGeom>
              <a:avLst/>
              <a:gdLst/>
              <a:ahLst/>
              <a:cxnLst/>
              <a:rect l="l" t="t" r="r" b="b"/>
              <a:pathLst>
                <a:path w="1162" h="1284" extrusionOk="0">
                  <a:moveTo>
                    <a:pt x="428" y="245"/>
                  </a:moveTo>
                  <a:cubicBezTo>
                    <a:pt x="550" y="245"/>
                    <a:pt x="673" y="306"/>
                    <a:pt x="734" y="367"/>
                  </a:cubicBezTo>
                  <a:cubicBezTo>
                    <a:pt x="795" y="428"/>
                    <a:pt x="856" y="550"/>
                    <a:pt x="856" y="672"/>
                  </a:cubicBezTo>
                  <a:cubicBezTo>
                    <a:pt x="856" y="795"/>
                    <a:pt x="795" y="856"/>
                    <a:pt x="734" y="917"/>
                  </a:cubicBezTo>
                  <a:cubicBezTo>
                    <a:pt x="673" y="1039"/>
                    <a:pt x="550" y="1039"/>
                    <a:pt x="428" y="1039"/>
                  </a:cubicBezTo>
                  <a:lnTo>
                    <a:pt x="306" y="1039"/>
                  </a:lnTo>
                  <a:lnTo>
                    <a:pt x="306" y="245"/>
                  </a:lnTo>
                  <a:close/>
                  <a:moveTo>
                    <a:pt x="0" y="0"/>
                  </a:moveTo>
                  <a:lnTo>
                    <a:pt x="0" y="1283"/>
                  </a:lnTo>
                  <a:lnTo>
                    <a:pt x="306" y="1283"/>
                  </a:lnTo>
                  <a:cubicBezTo>
                    <a:pt x="489" y="1283"/>
                    <a:pt x="673" y="1283"/>
                    <a:pt x="734" y="1222"/>
                  </a:cubicBezTo>
                  <a:cubicBezTo>
                    <a:pt x="856" y="1222"/>
                    <a:pt x="917" y="1161"/>
                    <a:pt x="978" y="1100"/>
                  </a:cubicBezTo>
                  <a:cubicBezTo>
                    <a:pt x="1039" y="1039"/>
                    <a:pt x="1100" y="978"/>
                    <a:pt x="1162" y="917"/>
                  </a:cubicBezTo>
                  <a:cubicBezTo>
                    <a:pt x="1162" y="856"/>
                    <a:pt x="1162" y="733"/>
                    <a:pt x="1162" y="672"/>
                  </a:cubicBezTo>
                  <a:cubicBezTo>
                    <a:pt x="1162" y="550"/>
                    <a:pt x="1162" y="489"/>
                    <a:pt x="1162" y="428"/>
                  </a:cubicBezTo>
                  <a:cubicBezTo>
                    <a:pt x="1100" y="306"/>
                    <a:pt x="1039" y="245"/>
                    <a:pt x="978" y="183"/>
                  </a:cubicBezTo>
                  <a:cubicBezTo>
                    <a:pt x="917" y="122"/>
                    <a:pt x="856" y="61"/>
                    <a:pt x="734" y="61"/>
                  </a:cubicBezTo>
                  <a:cubicBezTo>
                    <a:pt x="673" y="61"/>
                    <a:pt x="550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99" name="Google Shape;3399;p56"/>
            <p:cNvSpPr/>
            <p:nvPr/>
          </p:nvSpPr>
          <p:spPr>
            <a:xfrm>
              <a:off x="6212461" y="3909148"/>
              <a:ext cx="119008" cy="93291"/>
            </a:xfrm>
            <a:custGeom>
              <a:avLst/>
              <a:gdLst/>
              <a:ahLst/>
              <a:cxnLst/>
              <a:rect l="l" t="t" r="r" b="b"/>
              <a:pathLst>
                <a:path w="6784" h="5318" extrusionOk="0">
                  <a:moveTo>
                    <a:pt x="5928" y="368"/>
                  </a:moveTo>
                  <a:cubicBezTo>
                    <a:pt x="6172" y="368"/>
                    <a:pt x="6417" y="612"/>
                    <a:pt x="6417" y="856"/>
                  </a:cubicBezTo>
                  <a:lnTo>
                    <a:pt x="6417" y="4462"/>
                  </a:lnTo>
                  <a:cubicBezTo>
                    <a:pt x="6417" y="4706"/>
                    <a:pt x="6172" y="4890"/>
                    <a:pt x="5928" y="4890"/>
                  </a:cubicBezTo>
                  <a:lnTo>
                    <a:pt x="856" y="4890"/>
                  </a:lnTo>
                  <a:cubicBezTo>
                    <a:pt x="611" y="4890"/>
                    <a:pt x="428" y="4706"/>
                    <a:pt x="428" y="4462"/>
                  </a:cubicBezTo>
                  <a:lnTo>
                    <a:pt x="428" y="856"/>
                  </a:lnTo>
                  <a:cubicBezTo>
                    <a:pt x="428" y="612"/>
                    <a:pt x="611" y="368"/>
                    <a:pt x="856" y="368"/>
                  </a:cubicBezTo>
                  <a:close/>
                  <a:moveTo>
                    <a:pt x="856" y="1"/>
                  </a:moveTo>
                  <a:cubicBezTo>
                    <a:pt x="367" y="1"/>
                    <a:pt x="0" y="368"/>
                    <a:pt x="0" y="856"/>
                  </a:cubicBezTo>
                  <a:lnTo>
                    <a:pt x="0" y="4462"/>
                  </a:lnTo>
                  <a:cubicBezTo>
                    <a:pt x="0" y="4951"/>
                    <a:pt x="367" y="5317"/>
                    <a:pt x="856" y="5317"/>
                  </a:cubicBezTo>
                  <a:lnTo>
                    <a:pt x="5928" y="5317"/>
                  </a:lnTo>
                  <a:cubicBezTo>
                    <a:pt x="6417" y="5317"/>
                    <a:pt x="6783" y="4951"/>
                    <a:pt x="6783" y="4462"/>
                  </a:cubicBezTo>
                  <a:lnTo>
                    <a:pt x="6783" y="856"/>
                  </a:lnTo>
                  <a:cubicBezTo>
                    <a:pt x="6783" y="368"/>
                    <a:pt x="6417" y="1"/>
                    <a:pt x="5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0" name="Google Shape;3400;p56"/>
            <p:cNvSpPr/>
            <p:nvPr/>
          </p:nvSpPr>
          <p:spPr>
            <a:xfrm>
              <a:off x="6276764" y="3956315"/>
              <a:ext cx="37541" cy="27893"/>
            </a:xfrm>
            <a:custGeom>
              <a:avLst/>
              <a:gdLst/>
              <a:ahLst/>
              <a:cxnLst/>
              <a:rect l="l" t="t" r="r" b="b"/>
              <a:pathLst>
                <a:path w="2140" h="1590" extrusionOk="0">
                  <a:moveTo>
                    <a:pt x="245" y="1"/>
                  </a:moveTo>
                  <a:cubicBezTo>
                    <a:pt x="123" y="1"/>
                    <a:pt x="1" y="62"/>
                    <a:pt x="1" y="184"/>
                  </a:cubicBezTo>
                  <a:lnTo>
                    <a:pt x="1" y="1406"/>
                  </a:lnTo>
                  <a:cubicBezTo>
                    <a:pt x="1" y="1528"/>
                    <a:pt x="123" y="1590"/>
                    <a:pt x="245" y="1590"/>
                  </a:cubicBezTo>
                  <a:lnTo>
                    <a:pt x="1895" y="1590"/>
                  </a:lnTo>
                  <a:cubicBezTo>
                    <a:pt x="2017" y="1590"/>
                    <a:pt x="2078" y="1528"/>
                    <a:pt x="2139" y="1406"/>
                  </a:cubicBezTo>
                  <a:lnTo>
                    <a:pt x="2139" y="184"/>
                  </a:lnTo>
                  <a:cubicBezTo>
                    <a:pt x="2078" y="62"/>
                    <a:pt x="20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1" name="Google Shape;3401;p56"/>
            <p:cNvSpPr/>
            <p:nvPr/>
          </p:nvSpPr>
          <p:spPr>
            <a:xfrm>
              <a:off x="6610119" y="3909061"/>
              <a:ext cx="119026" cy="93379"/>
            </a:xfrm>
            <a:custGeom>
              <a:avLst/>
              <a:gdLst/>
              <a:ahLst/>
              <a:cxnLst/>
              <a:rect l="l" t="t" r="r" b="b"/>
              <a:pathLst>
                <a:path w="6785" h="5323" extrusionOk="0">
                  <a:moveTo>
                    <a:pt x="764" y="0"/>
                  </a:moveTo>
                  <a:cubicBezTo>
                    <a:pt x="322" y="0"/>
                    <a:pt x="1" y="404"/>
                    <a:pt x="1" y="861"/>
                  </a:cubicBezTo>
                  <a:lnTo>
                    <a:pt x="429" y="861"/>
                  </a:lnTo>
                  <a:cubicBezTo>
                    <a:pt x="429" y="617"/>
                    <a:pt x="612" y="373"/>
                    <a:pt x="856" y="373"/>
                  </a:cubicBezTo>
                  <a:lnTo>
                    <a:pt x="5928" y="373"/>
                  </a:lnTo>
                  <a:cubicBezTo>
                    <a:pt x="6173" y="373"/>
                    <a:pt x="6417" y="617"/>
                    <a:pt x="6417" y="861"/>
                  </a:cubicBezTo>
                  <a:lnTo>
                    <a:pt x="6417" y="4467"/>
                  </a:lnTo>
                  <a:cubicBezTo>
                    <a:pt x="6417" y="4711"/>
                    <a:pt x="6173" y="4895"/>
                    <a:pt x="5928" y="4895"/>
                  </a:cubicBezTo>
                  <a:lnTo>
                    <a:pt x="4706" y="4895"/>
                  </a:lnTo>
                  <a:lnTo>
                    <a:pt x="4706" y="5322"/>
                  </a:lnTo>
                  <a:lnTo>
                    <a:pt x="5928" y="5322"/>
                  </a:lnTo>
                  <a:cubicBezTo>
                    <a:pt x="6417" y="5322"/>
                    <a:pt x="6784" y="4956"/>
                    <a:pt x="6784" y="4467"/>
                  </a:cubicBezTo>
                  <a:lnTo>
                    <a:pt x="6784" y="861"/>
                  </a:lnTo>
                  <a:cubicBezTo>
                    <a:pt x="6784" y="404"/>
                    <a:pt x="6463" y="0"/>
                    <a:pt x="6021" y="0"/>
                  </a:cubicBezTo>
                  <a:cubicBezTo>
                    <a:pt x="5991" y="0"/>
                    <a:pt x="5960" y="2"/>
                    <a:pt x="5928" y="6"/>
                  </a:cubicBezTo>
                  <a:lnTo>
                    <a:pt x="856" y="6"/>
                  </a:lnTo>
                  <a:cubicBezTo>
                    <a:pt x="825" y="2"/>
                    <a:pt x="794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2" name="Google Shape;3402;p56"/>
            <p:cNvSpPr/>
            <p:nvPr/>
          </p:nvSpPr>
          <p:spPr>
            <a:xfrm>
              <a:off x="6609049" y="3931670"/>
              <a:ext cx="70766" cy="69696"/>
            </a:xfrm>
            <a:custGeom>
              <a:avLst/>
              <a:gdLst/>
              <a:ahLst/>
              <a:cxnLst/>
              <a:rect l="l" t="t" r="r" b="b"/>
              <a:pathLst>
                <a:path w="4034" h="3973" extrusionOk="0">
                  <a:moveTo>
                    <a:pt x="1" y="0"/>
                  </a:moveTo>
                  <a:lnTo>
                    <a:pt x="1" y="611"/>
                  </a:lnTo>
                  <a:cubicBezTo>
                    <a:pt x="1895" y="611"/>
                    <a:pt x="3423" y="2078"/>
                    <a:pt x="3423" y="3972"/>
                  </a:cubicBezTo>
                  <a:lnTo>
                    <a:pt x="4034" y="3972"/>
                  </a:lnTo>
                  <a:cubicBezTo>
                    <a:pt x="4034" y="1772"/>
                    <a:pt x="226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3" name="Google Shape;3403;p56"/>
            <p:cNvSpPr/>
            <p:nvPr/>
          </p:nvSpPr>
          <p:spPr>
            <a:xfrm>
              <a:off x="6610119" y="3955245"/>
              <a:ext cx="46119" cy="46119"/>
            </a:xfrm>
            <a:custGeom>
              <a:avLst/>
              <a:gdLst/>
              <a:ahLst/>
              <a:cxnLst/>
              <a:rect l="l" t="t" r="r" b="b"/>
              <a:pathLst>
                <a:path w="2629" h="2629" extrusionOk="0">
                  <a:moveTo>
                    <a:pt x="1" y="1"/>
                  </a:moveTo>
                  <a:lnTo>
                    <a:pt x="1" y="612"/>
                  </a:lnTo>
                  <a:cubicBezTo>
                    <a:pt x="1101" y="612"/>
                    <a:pt x="2017" y="1528"/>
                    <a:pt x="2017" y="2628"/>
                  </a:cubicBezTo>
                  <a:lnTo>
                    <a:pt x="2629" y="2628"/>
                  </a:lnTo>
                  <a:cubicBezTo>
                    <a:pt x="2629" y="1162"/>
                    <a:pt x="140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4" name="Google Shape;3404;p56"/>
            <p:cNvSpPr/>
            <p:nvPr/>
          </p:nvSpPr>
          <p:spPr>
            <a:xfrm>
              <a:off x="6610119" y="3982046"/>
              <a:ext cx="19314" cy="19314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1" y="0"/>
                  </a:moveTo>
                  <a:lnTo>
                    <a:pt x="1" y="1100"/>
                  </a:lnTo>
                  <a:lnTo>
                    <a:pt x="1101" y="1100"/>
                  </a:lnTo>
                  <a:cubicBezTo>
                    <a:pt x="1101" y="489"/>
                    <a:pt x="61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5" name="Google Shape;3405;p56"/>
            <p:cNvSpPr/>
            <p:nvPr/>
          </p:nvSpPr>
          <p:spPr>
            <a:xfrm>
              <a:off x="6806274" y="3907009"/>
              <a:ext cx="43979" cy="42909"/>
            </a:xfrm>
            <a:custGeom>
              <a:avLst/>
              <a:gdLst/>
              <a:ahLst/>
              <a:cxnLst/>
              <a:rect l="l" t="t" r="r" b="b"/>
              <a:pathLst>
                <a:path w="2507" h="2446" extrusionOk="0">
                  <a:moveTo>
                    <a:pt x="368" y="1"/>
                  </a:moveTo>
                  <a:cubicBezTo>
                    <a:pt x="184" y="1"/>
                    <a:pt x="1" y="123"/>
                    <a:pt x="1" y="306"/>
                  </a:cubicBezTo>
                  <a:lnTo>
                    <a:pt x="1" y="2140"/>
                  </a:lnTo>
                  <a:cubicBezTo>
                    <a:pt x="1" y="2323"/>
                    <a:pt x="184" y="2445"/>
                    <a:pt x="368" y="2445"/>
                  </a:cubicBezTo>
                  <a:cubicBezTo>
                    <a:pt x="490" y="2445"/>
                    <a:pt x="612" y="2323"/>
                    <a:pt x="612" y="2140"/>
                  </a:cubicBezTo>
                  <a:lnTo>
                    <a:pt x="612" y="612"/>
                  </a:lnTo>
                  <a:lnTo>
                    <a:pt x="2140" y="612"/>
                  </a:lnTo>
                  <a:cubicBezTo>
                    <a:pt x="2506" y="551"/>
                    <a:pt x="2506" y="62"/>
                    <a:pt x="2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6" name="Google Shape;3406;p56"/>
            <p:cNvSpPr/>
            <p:nvPr/>
          </p:nvSpPr>
          <p:spPr>
            <a:xfrm>
              <a:off x="6857737" y="3907009"/>
              <a:ext cx="42891" cy="42909"/>
            </a:xfrm>
            <a:custGeom>
              <a:avLst/>
              <a:gdLst/>
              <a:ahLst/>
              <a:cxnLst/>
              <a:rect l="l" t="t" r="r" b="b"/>
              <a:pathLst>
                <a:path w="2445" h="2446" extrusionOk="0">
                  <a:moveTo>
                    <a:pt x="306" y="1"/>
                  </a:moveTo>
                  <a:cubicBezTo>
                    <a:pt x="0" y="62"/>
                    <a:pt x="0" y="551"/>
                    <a:pt x="306" y="612"/>
                  </a:cubicBezTo>
                  <a:lnTo>
                    <a:pt x="1834" y="612"/>
                  </a:lnTo>
                  <a:lnTo>
                    <a:pt x="1834" y="2140"/>
                  </a:lnTo>
                  <a:cubicBezTo>
                    <a:pt x="1834" y="2323"/>
                    <a:pt x="2017" y="2445"/>
                    <a:pt x="2139" y="2445"/>
                  </a:cubicBezTo>
                  <a:cubicBezTo>
                    <a:pt x="2322" y="2445"/>
                    <a:pt x="2445" y="2262"/>
                    <a:pt x="2445" y="2140"/>
                  </a:cubicBezTo>
                  <a:lnTo>
                    <a:pt x="2445" y="306"/>
                  </a:lnTo>
                  <a:cubicBezTo>
                    <a:pt x="2445" y="123"/>
                    <a:pt x="2322" y="1"/>
                    <a:pt x="2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7" name="Google Shape;3407;p56"/>
            <p:cNvSpPr/>
            <p:nvPr/>
          </p:nvSpPr>
          <p:spPr>
            <a:xfrm>
              <a:off x="6857737" y="3962208"/>
              <a:ext cx="43962" cy="42365"/>
            </a:xfrm>
            <a:custGeom>
              <a:avLst/>
              <a:gdLst/>
              <a:ahLst/>
              <a:cxnLst/>
              <a:rect l="l" t="t" r="r" b="b"/>
              <a:pathLst>
                <a:path w="2506" h="2415" extrusionOk="0">
                  <a:moveTo>
                    <a:pt x="2177" y="1"/>
                  </a:moveTo>
                  <a:cubicBezTo>
                    <a:pt x="2032" y="1"/>
                    <a:pt x="1895" y="93"/>
                    <a:pt x="1895" y="276"/>
                  </a:cubicBezTo>
                  <a:lnTo>
                    <a:pt x="1895" y="1804"/>
                  </a:lnTo>
                  <a:lnTo>
                    <a:pt x="367" y="1804"/>
                  </a:lnTo>
                  <a:cubicBezTo>
                    <a:pt x="0" y="1865"/>
                    <a:pt x="0" y="2354"/>
                    <a:pt x="367" y="2415"/>
                  </a:cubicBezTo>
                  <a:lnTo>
                    <a:pt x="2139" y="2415"/>
                  </a:lnTo>
                  <a:cubicBezTo>
                    <a:pt x="2322" y="2415"/>
                    <a:pt x="2506" y="2292"/>
                    <a:pt x="2506" y="2109"/>
                  </a:cubicBezTo>
                  <a:lnTo>
                    <a:pt x="2506" y="276"/>
                  </a:lnTo>
                  <a:cubicBezTo>
                    <a:pt x="2475" y="93"/>
                    <a:pt x="2322" y="1"/>
                    <a:pt x="2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08" name="Google Shape;3408;p56"/>
            <p:cNvSpPr/>
            <p:nvPr/>
          </p:nvSpPr>
          <p:spPr>
            <a:xfrm>
              <a:off x="6806274" y="3961682"/>
              <a:ext cx="43979" cy="42891"/>
            </a:xfrm>
            <a:custGeom>
              <a:avLst/>
              <a:gdLst/>
              <a:ahLst/>
              <a:cxnLst/>
              <a:rect l="l" t="t" r="r" b="b"/>
              <a:pathLst>
                <a:path w="2507" h="2445" extrusionOk="0">
                  <a:moveTo>
                    <a:pt x="368" y="0"/>
                  </a:moveTo>
                  <a:cubicBezTo>
                    <a:pt x="184" y="0"/>
                    <a:pt x="1" y="123"/>
                    <a:pt x="1" y="306"/>
                  </a:cubicBezTo>
                  <a:lnTo>
                    <a:pt x="1" y="2139"/>
                  </a:lnTo>
                  <a:cubicBezTo>
                    <a:pt x="1" y="2322"/>
                    <a:pt x="184" y="2445"/>
                    <a:pt x="368" y="2445"/>
                  </a:cubicBezTo>
                  <a:lnTo>
                    <a:pt x="2201" y="2445"/>
                  </a:lnTo>
                  <a:cubicBezTo>
                    <a:pt x="2506" y="2384"/>
                    <a:pt x="2506" y="1895"/>
                    <a:pt x="2201" y="1834"/>
                  </a:cubicBezTo>
                  <a:lnTo>
                    <a:pt x="673" y="1834"/>
                  </a:lnTo>
                  <a:lnTo>
                    <a:pt x="673" y="306"/>
                  </a:lnTo>
                  <a:cubicBezTo>
                    <a:pt x="673" y="123"/>
                    <a:pt x="490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3409" name="Google Shape;3409;p56"/>
          <p:cNvPicPr preferRelativeResize="0"/>
          <p:nvPr/>
        </p:nvPicPr>
        <p:blipFill rotWithShape="1">
          <a:blip r:embed="rId3">
            <a:alphaModFix/>
          </a:blip>
          <a:srcRect l="-291" t="15565" r="-301" b="2941"/>
          <a:stretch/>
        </p:blipFill>
        <p:spPr>
          <a:xfrm>
            <a:off x="2375900" y="1553775"/>
            <a:ext cx="4392300" cy="200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10" name="Google Shape;3410;p5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چند رسانه ای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11" name="Google Shape;3411;p56"/>
          <p:cNvSpPr txBox="1">
            <a:spLocks noGrp="1"/>
          </p:cNvSpPr>
          <p:nvPr>
            <p:ph type="subTitle" idx="1"/>
          </p:nvPr>
        </p:nvSpPr>
        <p:spPr>
          <a:xfrm>
            <a:off x="2655850" y="4213075"/>
            <a:ext cx="3832200" cy="2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محتوای چند رسانه ای خود را در اینجا درج کنید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412" name="Google Shape;3412;p56"/>
          <p:cNvGrpSpPr/>
          <p:nvPr/>
        </p:nvGrpSpPr>
        <p:grpSpPr>
          <a:xfrm>
            <a:off x="4176623" y="2276328"/>
            <a:ext cx="790747" cy="790420"/>
            <a:chOff x="4081950" y="2132953"/>
            <a:chExt cx="1077900" cy="1077600"/>
          </a:xfrm>
        </p:grpSpPr>
        <p:sp>
          <p:nvSpPr>
            <p:cNvPr id="3413" name="Google Shape;3413;p56"/>
            <p:cNvSpPr/>
            <p:nvPr/>
          </p:nvSpPr>
          <p:spPr>
            <a:xfrm>
              <a:off x="4081950" y="2132953"/>
              <a:ext cx="1077900" cy="107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14" name="Google Shape;3414;p56"/>
            <p:cNvSpPr/>
            <p:nvPr/>
          </p:nvSpPr>
          <p:spPr>
            <a:xfrm>
              <a:off x="4472938" y="2476044"/>
              <a:ext cx="392373" cy="391303"/>
            </a:xfrm>
            <a:custGeom>
              <a:avLst/>
              <a:gdLst/>
              <a:ahLst/>
              <a:cxnLst/>
              <a:rect l="l" t="t" r="r" b="b"/>
              <a:pathLst>
                <a:path w="22367" h="22306" extrusionOk="0">
                  <a:moveTo>
                    <a:pt x="0" y="0"/>
                  </a:moveTo>
                  <a:lnTo>
                    <a:pt x="0" y="22305"/>
                  </a:lnTo>
                  <a:lnTo>
                    <a:pt x="22366" y="11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p57"/>
          <p:cNvSpPr txBox="1">
            <a:spLocks noGrp="1"/>
          </p:cNvSpPr>
          <p:nvPr>
            <p:ph type="title"/>
          </p:nvPr>
        </p:nvSpPr>
        <p:spPr>
          <a:xfrm>
            <a:off x="728859" y="389125"/>
            <a:ext cx="40452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نتیجه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20" name="Google Shape;3420;p57"/>
          <p:cNvSpPr txBox="1">
            <a:spLocks noGrp="1"/>
          </p:cNvSpPr>
          <p:nvPr>
            <p:ph type="subTitle" idx="1"/>
          </p:nvPr>
        </p:nvSpPr>
        <p:spPr>
          <a:xfrm>
            <a:off x="728859" y="2112094"/>
            <a:ext cx="4045200" cy="11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3421" name="Google Shape;3421;p57"/>
          <p:cNvPicPr preferRelativeResize="0"/>
          <p:nvPr/>
        </p:nvPicPr>
        <p:blipFill rotWithShape="1">
          <a:blip r:embed="rId3">
            <a:alphaModFix/>
          </a:blip>
          <a:srcRect l="16639" r="16639"/>
          <a:stretch/>
        </p:blipFill>
        <p:spPr>
          <a:xfrm>
            <a:off x="5168875" y="1144825"/>
            <a:ext cx="2853900" cy="285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58"/>
          <p:cNvSpPr txBox="1">
            <a:spLocks noGrp="1"/>
          </p:cNvSpPr>
          <p:nvPr>
            <p:ph type="title"/>
          </p:nvPr>
        </p:nvSpPr>
        <p:spPr>
          <a:xfrm>
            <a:off x="1177200" y="758575"/>
            <a:ext cx="32127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با تشکر!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27" name="Google Shape;3427;p58"/>
          <p:cNvSpPr txBox="1">
            <a:spLocks noGrp="1"/>
          </p:cNvSpPr>
          <p:nvPr>
            <p:ph type="subTitle" idx="1"/>
          </p:nvPr>
        </p:nvSpPr>
        <p:spPr>
          <a:xfrm>
            <a:off x="1177200" y="1543725"/>
            <a:ext cx="34347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Clr>
                <a:schemeClr val="lt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آیا هیچ سوالی دارید؟</a:t>
            </a:r>
          </a:p>
          <a:p>
            <a:pPr marL="0" lvl="0" indent="0" algn="r" rtl="1">
              <a:buClr>
                <a:schemeClr val="lt1"/>
              </a:buClr>
              <a:buSzPts val="1100"/>
            </a:pPr>
            <a:endParaRPr lang="fa-IR" dirty="0">
              <a:cs typeface="B Nazanin" panose="00000400000000000000" pitchFamily="2" charset="-78"/>
            </a:endParaRPr>
          </a:p>
          <a:p>
            <a:pPr marL="0" lvl="0" indent="0" algn="r" rtl="1">
              <a:buClr>
                <a:schemeClr val="lt1"/>
              </a:buClr>
              <a:buSzPts val="1100"/>
            </a:pPr>
            <a:r>
              <a:rPr lang="en-US" dirty="0">
                <a:cs typeface="B Nazanin" panose="00000400000000000000" pitchFamily="2" charset="-78"/>
              </a:rPr>
              <a:t>youremail@freepik.com</a:t>
            </a:r>
          </a:p>
          <a:p>
            <a:pPr marL="0" lvl="0" indent="0" algn="r" rtl="1">
              <a:buClr>
                <a:schemeClr val="lt1"/>
              </a:buClr>
              <a:buSzPts val="1100"/>
            </a:pPr>
            <a:r>
              <a:rPr lang="en-US" dirty="0">
                <a:cs typeface="B Nazanin" panose="00000400000000000000" pitchFamily="2" charset="-78"/>
              </a:rPr>
              <a:t>+91 620 421 838</a:t>
            </a:r>
          </a:p>
          <a:p>
            <a:pPr marL="0" lvl="0" indent="0" algn="r" rtl="1">
              <a:buClr>
                <a:schemeClr val="lt1"/>
              </a:buClr>
              <a:buSzPts val="1100"/>
            </a:pPr>
            <a:r>
              <a:rPr lang="en-US" dirty="0">
                <a:cs typeface="B Nazanin" panose="00000400000000000000" pitchFamily="2" charset="-78"/>
              </a:rPr>
              <a:t>yourcompany.com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28" name="Google Shape;3428;p58"/>
          <p:cNvSpPr txBox="1"/>
          <p:nvPr/>
        </p:nvSpPr>
        <p:spPr>
          <a:xfrm>
            <a:off x="1177200" y="4046470"/>
            <a:ext cx="30000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spcBef>
                <a:spcPts val="300"/>
              </a:spcBef>
            </a:pPr>
            <a:r>
              <a:rPr lang="fa-IR" sz="1200" dirty="0">
                <a:solidFill>
                  <a:schemeClr val="dk2"/>
                </a:solidFill>
                <a:latin typeface="IBM Plex Sans"/>
                <a:ea typeface="IBM Plex Sans"/>
                <a:cs typeface="B Nazanin" panose="00000400000000000000" pitchFamily="2" charset="-78"/>
                <a:sym typeface="IBM Plex Sans"/>
              </a:rPr>
              <a:t>لطفاً این اسلاید را برای ذکر منبع نگه دارید</a:t>
            </a:r>
            <a:endParaRPr sz="1200" dirty="0">
              <a:solidFill>
                <a:schemeClr val="dk2"/>
              </a:solidFill>
              <a:latin typeface="IBM Plex Sans"/>
              <a:ea typeface="IBM Plex Sans"/>
              <a:cs typeface="B Nazanin" panose="00000400000000000000" pitchFamily="2" charset="-78"/>
              <a:sym typeface="IBM Plex Sans"/>
            </a:endParaRPr>
          </a:p>
        </p:txBody>
      </p:sp>
      <p:sp>
        <p:nvSpPr>
          <p:cNvPr id="3429" name="Google Shape;3429;p58"/>
          <p:cNvSpPr/>
          <p:nvPr/>
        </p:nvSpPr>
        <p:spPr>
          <a:xfrm>
            <a:off x="1278322" y="2955524"/>
            <a:ext cx="301329" cy="301379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430" name="Google Shape;3430;p58"/>
          <p:cNvGrpSpPr/>
          <p:nvPr/>
        </p:nvGrpSpPr>
        <p:grpSpPr>
          <a:xfrm>
            <a:off x="1663348" y="2955366"/>
            <a:ext cx="301372" cy="301342"/>
            <a:chOff x="812101" y="2571761"/>
            <a:chExt cx="417066" cy="417024"/>
          </a:xfrm>
        </p:grpSpPr>
        <p:sp>
          <p:nvSpPr>
            <p:cNvPr id="3431" name="Google Shape;3431;p58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2" name="Google Shape;3432;p58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3" name="Google Shape;3433;p58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4" name="Google Shape;3434;p58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435" name="Google Shape;3435;p58"/>
          <p:cNvGrpSpPr/>
          <p:nvPr/>
        </p:nvGrpSpPr>
        <p:grpSpPr>
          <a:xfrm>
            <a:off x="2048426" y="2955366"/>
            <a:ext cx="301342" cy="301342"/>
            <a:chOff x="1323129" y="2571761"/>
            <a:chExt cx="417024" cy="417024"/>
          </a:xfrm>
        </p:grpSpPr>
        <p:sp>
          <p:nvSpPr>
            <p:cNvPr id="3436" name="Google Shape;3436;p58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7" name="Google Shape;3437;p58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8" name="Google Shape;3438;p58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39" name="Google Shape;3439;p58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440" name="Google Shape;3440;p58"/>
          <p:cNvGrpSpPr/>
          <p:nvPr/>
        </p:nvGrpSpPr>
        <p:grpSpPr>
          <a:xfrm>
            <a:off x="2433611" y="2958627"/>
            <a:ext cx="295301" cy="295301"/>
            <a:chOff x="2038375" y="3798025"/>
            <a:chExt cx="841792" cy="841792"/>
          </a:xfrm>
        </p:grpSpPr>
        <p:sp>
          <p:nvSpPr>
            <p:cNvPr id="3441" name="Google Shape;3441;p58"/>
            <p:cNvSpPr/>
            <p:nvPr/>
          </p:nvSpPr>
          <p:spPr>
            <a:xfrm>
              <a:off x="2186646" y="3907135"/>
              <a:ext cx="545341" cy="623694"/>
            </a:xfrm>
            <a:custGeom>
              <a:avLst/>
              <a:gdLst/>
              <a:ahLst/>
              <a:cxnLst/>
              <a:rect l="l" t="t" r="r" b="b"/>
              <a:pathLst>
                <a:path w="182541" h="208768" extrusionOk="0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42" name="Google Shape;3442;p58"/>
            <p:cNvSpPr/>
            <p:nvPr/>
          </p:nvSpPr>
          <p:spPr>
            <a:xfrm>
              <a:off x="2038375" y="3798025"/>
              <a:ext cx="841792" cy="84179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59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بسته آیکون: پزشکی پوست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448" name="Google Shape;3448;p59"/>
          <p:cNvGrpSpPr/>
          <p:nvPr/>
        </p:nvGrpSpPr>
        <p:grpSpPr>
          <a:xfrm>
            <a:off x="1109302" y="1328514"/>
            <a:ext cx="292883" cy="292423"/>
            <a:chOff x="1414152" y="1223214"/>
            <a:chExt cx="292883" cy="292423"/>
          </a:xfrm>
        </p:grpSpPr>
        <p:sp>
          <p:nvSpPr>
            <p:cNvPr id="3449" name="Google Shape;3449;p59"/>
            <p:cNvSpPr/>
            <p:nvPr/>
          </p:nvSpPr>
          <p:spPr>
            <a:xfrm>
              <a:off x="1571412" y="1304824"/>
              <a:ext cx="31656" cy="28956"/>
            </a:xfrm>
            <a:custGeom>
              <a:avLst/>
              <a:gdLst/>
              <a:ahLst/>
              <a:cxnLst/>
              <a:rect l="l" t="t" r="r" b="b"/>
              <a:pathLst>
                <a:path w="1583" h="1448" extrusionOk="0">
                  <a:moveTo>
                    <a:pt x="345" y="1"/>
                  </a:moveTo>
                  <a:cubicBezTo>
                    <a:pt x="264" y="1"/>
                    <a:pt x="184" y="34"/>
                    <a:pt x="118" y="100"/>
                  </a:cubicBezTo>
                  <a:cubicBezTo>
                    <a:pt x="1" y="217"/>
                    <a:pt x="1" y="422"/>
                    <a:pt x="118" y="539"/>
                  </a:cubicBezTo>
                  <a:lnTo>
                    <a:pt x="938" y="1359"/>
                  </a:lnTo>
                  <a:cubicBezTo>
                    <a:pt x="997" y="1418"/>
                    <a:pt x="1070" y="1447"/>
                    <a:pt x="1158" y="1447"/>
                  </a:cubicBezTo>
                  <a:cubicBezTo>
                    <a:pt x="1436" y="1447"/>
                    <a:pt x="1582" y="1110"/>
                    <a:pt x="1377" y="905"/>
                  </a:cubicBezTo>
                  <a:lnTo>
                    <a:pt x="572" y="100"/>
                  </a:lnTo>
                  <a:cubicBezTo>
                    <a:pt x="506" y="34"/>
                    <a:pt x="425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9"/>
            <p:cNvSpPr/>
            <p:nvPr/>
          </p:nvSpPr>
          <p:spPr>
            <a:xfrm>
              <a:off x="1539197" y="1254370"/>
              <a:ext cx="149681" cy="79110"/>
            </a:xfrm>
            <a:custGeom>
              <a:avLst/>
              <a:gdLst/>
              <a:ahLst/>
              <a:cxnLst/>
              <a:rect l="l" t="t" r="r" b="b"/>
              <a:pathLst>
                <a:path w="7485" h="3956" extrusionOk="0">
                  <a:moveTo>
                    <a:pt x="5809" y="1"/>
                  </a:moveTo>
                  <a:cubicBezTo>
                    <a:pt x="4729" y="1"/>
                    <a:pt x="3710" y="467"/>
                    <a:pt x="2988" y="1261"/>
                  </a:cubicBezTo>
                  <a:cubicBezTo>
                    <a:pt x="2476" y="953"/>
                    <a:pt x="1905" y="792"/>
                    <a:pt x="1304" y="792"/>
                  </a:cubicBezTo>
                  <a:lnTo>
                    <a:pt x="308" y="792"/>
                  </a:lnTo>
                  <a:cubicBezTo>
                    <a:pt x="132" y="792"/>
                    <a:pt x="1" y="938"/>
                    <a:pt x="1" y="1114"/>
                  </a:cubicBezTo>
                  <a:lnTo>
                    <a:pt x="1" y="2110"/>
                  </a:lnTo>
                  <a:cubicBezTo>
                    <a:pt x="1" y="2696"/>
                    <a:pt x="147" y="3267"/>
                    <a:pt x="425" y="3765"/>
                  </a:cubicBezTo>
                  <a:cubicBezTo>
                    <a:pt x="491" y="3867"/>
                    <a:pt x="584" y="3911"/>
                    <a:pt x="676" y="3911"/>
                  </a:cubicBezTo>
                  <a:cubicBezTo>
                    <a:pt x="874" y="3911"/>
                    <a:pt x="1067" y="3712"/>
                    <a:pt x="967" y="3472"/>
                  </a:cubicBezTo>
                  <a:cubicBezTo>
                    <a:pt x="748" y="3047"/>
                    <a:pt x="616" y="2579"/>
                    <a:pt x="616" y="2110"/>
                  </a:cubicBezTo>
                  <a:lnTo>
                    <a:pt x="616" y="1422"/>
                  </a:lnTo>
                  <a:lnTo>
                    <a:pt x="1304" y="1422"/>
                  </a:lnTo>
                  <a:cubicBezTo>
                    <a:pt x="2637" y="1451"/>
                    <a:pt x="3779" y="2388"/>
                    <a:pt x="4043" y="3692"/>
                  </a:cubicBezTo>
                  <a:cubicBezTo>
                    <a:pt x="4072" y="3838"/>
                    <a:pt x="4204" y="3941"/>
                    <a:pt x="4365" y="3941"/>
                  </a:cubicBezTo>
                  <a:lnTo>
                    <a:pt x="4424" y="3941"/>
                  </a:lnTo>
                  <a:cubicBezTo>
                    <a:pt x="4599" y="3911"/>
                    <a:pt x="4702" y="3750"/>
                    <a:pt x="4673" y="3575"/>
                  </a:cubicBezTo>
                  <a:cubicBezTo>
                    <a:pt x="4658" y="3472"/>
                    <a:pt x="4629" y="3370"/>
                    <a:pt x="4599" y="3282"/>
                  </a:cubicBezTo>
                  <a:lnTo>
                    <a:pt x="5639" y="2213"/>
                  </a:lnTo>
                  <a:cubicBezTo>
                    <a:pt x="5842" y="1987"/>
                    <a:pt x="5637" y="1683"/>
                    <a:pt x="5397" y="1683"/>
                  </a:cubicBezTo>
                  <a:cubicBezTo>
                    <a:pt x="5326" y="1683"/>
                    <a:pt x="5252" y="1709"/>
                    <a:pt x="5185" y="1773"/>
                  </a:cubicBezTo>
                  <a:lnTo>
                    <a:pt x="4336" y="2652"/>
                  </a:lnTo>
                  <a:cubicBezTo>
                    <a:pt x="4116" y="2256"/>
                    <a:pt x="3838" y="1920"/>
                    <a:pt x="3516" y="1641"/>
                  </a:cubicBezTo>
                  <a:cubicBezTo>
                    <a:pt x="4105" y="995"/>
                    <a:pt x="4933" y="630"/>
                    <a:pt x="5807" y="630"/>
                  </a:cubicBezTo>
                  <a:cubicBezTo>
                    <a:pt x="5824" y="630"/>
                    <a:pt x="5842" y="631"/>
                    <a:pt x="5859" y="631"/>
                  </a:cubicBezTo>
                  <a:lnTo>
                    <a:pt x="6840" y="631"/>
                  </a:lnTo>
                  <a:lnTo>
                    <a:pt x="6840" y="1627"/>
                  </a:lnTo>
                  <a:cubicBezTo>
                    <a:pt x="6840" y="2271"/>
                    <a:pt x="6635" y="2916"/>
                    <a:pt x="6269" y="3457"/>
                  </a:cubicBezTo>
                  <a:cubicBezTo>
                    <a:pt x="6166" y="3604"/>
                    <a:pt x="6210" y="3794"/>
                    <a:pt x="6357" y="3897"/>
                  </a:cubicBezTo>
                  <a:cubicBezTo>
                    <a:pt x="6401" y="3941"/>
                    <a:pt x="6474" y="3955"/>
                    <a:pt x="6533" y="3955"/>
                  </a:cubicBezTo>
                  <a:cubicBezTo>
                    <a:pt x="6635" y="3955"/>
                    <a:pt x="6738" y="3897"/>
                    <a:pt x="6796" y="3809"/>
                  </a:cubicBezTo>
                  <a:cubicBezTo>
                    <a:pt x="7236" y="3165"/>
                    <a:pt x="7485" y="2403"/>
                    <a:pt x="7485" y="1612"/>
                  </a:cubicBezTo>
                  <a:lnTo>
                    <a:pt x="7485" y="309"/>
                  </a:lnTo>
                  <a:cubicBezTo>
                    <a:pt x="7485" y="148"/>
                    <a:pt x="7338" y="1"/>
                    <a:pt x="7162" y="1"/>
                  </a:cubicBezTo>
                  <a:lnTo>
                    <a:pt x="5859" y="1"/>
                  </a:lnTo>
                  <a:cubicBezTo>
                    <a:pt x="5842" y="1"/>
                    <a:pt x="5826" y="1"/>
                    <a:pt x="5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9"/>
            <p:cNvSpPr/>
            <p:nvPr/>
          </p:nvSpPr>
          <p:spPr>
            <a:xfrm>
              <a:off x="1414152" y="1223214"/>
              <a:ext cx="292883" cy="292423"/>
            </a:xfrm>
            <a:custGeom>
              <a:avLst/>
              <a:gdLst/>
              <a:ahLst/>
              <a:cxnLst/>
              <a:rect l="l" t="t" r="r" b="b"/>
              <a:pathLst>
                <a:path w="14646" h="14623" extrusionOk="0">
                  <a:moveTo>
                    <a:pt x="2789" y="635"/>
                  </a:moveTo>
                  <a:cubicBezTo>
                    <a:pt x="3483" y="635"/>
                    <a:pt x="4146" y="1060"/>
                    <a:pt x="4408" y="1764"/>
                  </a:cubicBezTo>
                  <a:cubicBezTo>
                    <a:pt x="4482" y="1969"/>
                    <a:pt x="4525" y="2189"/>
                    <a:pt x="4525" y="2394"/>
                  </a:cubicBezTo>
                  <a:cubicBezTo>
                    <a:pt x="4496" y="3229"/>
                    <a:pt x="4569" y="4078"/>
                    <a:pt x="4731" y="4898"/>
                  </a:cubicBezTo>
                  <a:lnTo>
                    <a:pt x="2329" y="4898"/>
                  </a:lnTo>
                  <a:cubicBezTo>
                    <a:pt x="2050" y="4371"/>
                    <a:pt x="1728" y="3858"/>
                    <a:pt x="1377" y="3390"/>
                  </a:cubicBezTo>
                  <a:cubicBezTo>
                    <a:pt x="762" y="2526"/>
                    <a:pt x="1040" y="1339"/>
                    <a:pt x="1977" y="841"/>
                  </a:cubicBezTo>
                  <a:cubicBezTo>
                    <a:pt x="2238" y="701"/>
                    <a:pt x="2516" y="635"/>
                    <a:pt x="2789" y="635"/>
                  </a:cubicBezTo>
                  <a:close/>
                  <a:moveTo>
                    <a:pt x="14016" y="5528"/>
                  </a:moveTo>
                  <a:lnTo>
                    <a:pt x="14016" y="6641"/>
                  </a:lnTo>
                  <a:lnTo>
                    <a:pt x="630" y="6641"/>
                  </a:lnTo>
                  <a:lnTo>
                    <a:pt x="630" y="5528"/>
                  </a:lnTo>
                  <a:close/>
                  <a:moveTo>
                    <a:pt x="13284" y="7271"/>
                  </a:moveTo>
                  <a:lnTo>
                    <a:pt x="13284" y="8853"/>
                  </a:lnTo>
                  <a:cubicBezTo>
                    <a:pt x="13284" y="10581"/>
                    <a:pt x="11892" y="11972"/>
                    <a:pt x="10179" y="11972"/>
                  </a:cubicBezTo>
                  <a:lnTo>
                    <a:pt x="4467" y="11972"/>
                  </a:lnTo>
                  <a:cubicBezTo>
                    <a:pt x="2753" y="11972"/>
                    <a:pt x="1362" y="10581"/>
                    <a:pt x="1362" y="8853"/>
                  </a:cubicBezTo>
                  <a:lnTo>
                    <a:pt x="1362" y="7271"/>
                  </a:lnTo>
                  <a:close/>
                  <a:moveTo>
                    <a:pt x="4159" y="12573"/>
                  </a:moveTo>
                  <a:cubicBezTo>
                    <a:pt x="4262" y="12587"/>
                    <a:pt x="4364" y="12587"/>
                    <a:pt x="4467" y="12587"/>
                  </a:cubicBezTo>
                  <a:lnTo>
                    <a:pt x="10369" y="12587"/>
                  </a:lnTo>
                  <a:lnTo>
                    <a:pt x="10369" y="14008"/>
                  </a:lnTo>
                  <a:lnTo>
                    <a:pt x="4159" y="14008"/>
                  </a:lnTo>
                  <a:lnTo>
                    <a:pt x="4159" y="12573"/>
                  </a:lnTo>
                  <a:close/>
                  <a:moveTo>
                    <a:pt x="2783" y="1"/>
                  </a:moveTo>
                  <a:cubicBezTo>
                    <a:pt x="2566" y="1"/>
                    <a:pt x="2345" y="31"/>
                    <a:pt x="2124" y="95"/>
                  </a:cubicBezTo>
                  <a:cubicBezTo>
                    <a:pt x="849" y="475"/>
                    <a:pt x="132" y="1823"/>
                    <a:pt x="527" y="3097"/>
                  </a:cubicBezTo>
                  <a:cubicBezTo>
                    <a:pt x="600" y="3331"/>
                    <a:pt x="718" y="3551"/>
                    <a:pt x="864" y="3756"/>
                  </a:cubicBezTo>
                  <a:cubicBezTo>
                    <a:pt x="1128" y="4122"/>
                    <a:pt x="1377" y="4503"/>
                    <a:pt x="1611" y="4898"/>
                  </a:cubicBezTo>
                  <a:lnTo>
                    <a:pt x="322" y="4898"/>
                  </a:lnTo>
                  <a:cubicBezTo>
                    <a:pt x="146" y="4898"/>
                    <a:pt x="0" y="5030"/>
                    <a:pt x="0" y="5206"/>
                  </a:cubicBezTo>
                  <a:lnTo>
                    <a:pt x="0" y="6963"/>
                  </a:lnTo>
                  <a:cubicBezTo>
                    <a:pt x="0" y="7124"/>
                    <a:pt x="146" y="7271"/>
                    <a:pt x="322" y="7271"/>
                  </a:cubicBezTo>
                  <a:lnTo>
                    <a:pt x="732" y="7271"/>
                  </a:lnTo>
                  <a:lnTo>
                    <a:pt x="732" y="8853"/>
                  </a:lnTo>
                  <a:cubicBezTo>
                    <a:pt x="732" y="10551"/>
                    <a:pt x="1889" y="12045"/>
                    <a:pt x="3530" y="12470"/>
                  </a:cubicBezTo>
                  <a:lnTo>
                    <a:pt x="3530" y="14301"/>
                  </a:lnTo>
                  <a:cubicBezTo>
                    <a:pt x="3530" y="14476"/>
                    <a:pt x="3676" y="14623"/>
                    <a:pt x="3852" y="14623"/>
                  </a:cubicBezTo>
                  <a:lnTo>
                    <a:pt x="10677" y="14623"/>
                  </a:lnTo>
                  <a:cubicBezTo>
                    <a:pt x="10852" y="14623"/>
                    <a:pt x="10999" y="14491"/>
                    <a:pt x="10999" y="14315"/>
                  </a:cubicBezTo>
                  <a:lnTo>
                    <a:pt x="10999" y="12499"/>
                  </a:lnTo>
                  <a:cubicBezTo>
                    <a:pt x="12698" y="12119"/>
                    <a:pt x="13928" y="10610"/>
                    <a:pt x="13928" y="8853"/>
                  </a:cubicBezTo>
                  <a:lnTo>
                    <a:pt x="13928" y="7271"/>
                  </a:lnTo>
                  <a:lnTo>
                    <a:pt x="14338" y="7271"/>
                  </a:lnTo>
                  <a:cubicBezTo>
                    <a:pt x="14514" y="7271"/>
                    <a:pt x="14646" y="7124"/>
                    <a:pt x="14646" y="6963"/>
                  </a:cubicBezTo>
                  <a:lnTo>
                    <a:pt x="14646" y="5206"/>
                  </a:lnTo>
                  <a:cubicBezTo>
                    <a:pt x="14646" y="5045"/>
                    <a:pt x="14499" y="4898"/>
                    <a:pt x="14338" y="4898"/>
                  </a:cubicBezTo>
                  <a:lnTo>
                    <a:pt x="5375" y="4898"/>
                  </a:lnTo>
                  <a:cubicBezTo>
                    <a:pt x="5199" y="4078"/>
                    <a:pt x="5126" y="3243"/>
                    <a:pt x="5155" y="2409"/>
                  </a:cubicBezTo>
                  <a:cubicBezTo>
                    <a:pt x="5168" y="1044"/>
                    <a:pt x="4057" y="1"/>
                    <a:pt x="2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9"/>
            <p:cNvSpPr/>
            <p:nvPr/>
          </p:nvSpPr>
          <p:spPr>
            <a:xfrm>
              <a:off x="1534797" y="1391733"/>
              <a:ext cx="51874" cy="47694"/>
            </a:xfrm>
            <a:custGeom>
              <a:avLst/>
              <a:gdLst/>
              <a:ahLst/>
              <a:cxnLst/>
              <a:rect l="l" t="t" r="r" b="b"/>
              <a:pathLst>
                <a:path w="2594" h="2385" extrusionOk="0">
                  <a:moveTo>
                    <a:pt x="1297" y="1"/>
                  </a:moveTo>
                  <a:cubicBezTo>
                    <a:pt x="1140" y="1"/>
                    <a:pt x="982" y="103"/>
                    <a:pt x="982" y="308"/>
                  </a:cubicBezTo>
                  <a:lnTo>
                    <a:pt x="982" y="880"/>
                  </a:lnTo>
                  <a:lnTo>
                    <a:pt x="411" y="880"/>
                  </a:lnTo>
                  <a:cubicBezTo>
                    <a:pt x="1" y="880"/>
                    <a:pt x="1" y="1509"/>
                    <a:pt x="411" y="1509"/>
                  </a:cubicBezTo>
                  <a:lnTo>
                    <a:pt x="982" y="1509"/>
                  </a:lnTo>
                  <a:lnTo>
                    <a:pt x="982" y="2066"/>
                  </a:lnTo>
                  <a:cubicBezTo>
                    <a:pt x="982" y="2278"/>
                    <a:pt x="1140" y="2384"/>
                    <a:pt x="1297" y="2384"/>
                  </a:cubicBezTo>
                  <a:cubicBezTo>
                    <a:pt x="1455" y="2384"/>
                    <a:pt x="1612" y="2278"/>
                    <a:pt x="1612" y="2066"/>
                  </a:cubicBezTo>
                  <a:lnTo>
                    <a:pt x="1612" y="1509"/>
                  </a:lnTo>
                  <a:lnTo>
                    <a:pt x="2169" y="1509"/>
                  </a:lnTo>
                  <a:cubicBezTo>
                    <a:pt x="2593" y="1509"/>
                    <a:pt x="2593" y="880"/>
                    <a:pt x="2169" y="880"/>
                  </a:cubicBezTo>
                  <a:lnTo>
                    <a:pt x="1612" y="880"/>
                  </a:lnTo>
                  <a:lnTo>
                    <a:pt x="1612" y="308"/>
                  </a:lnTo>
                  <a:cubicBezTo>
                    <a:pt x="1612" y="103"/>
                    <a:pt x="1455" y="1"/>
                    <a:pt x="1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3" name="Google Shape;3453;p59"/>
          <p:cNvGrpSpPr/>
          <p:nvPr/>
        </p:nvGrpSpPr>
        <p:grpSpPr>
          <a:xfrm>
            <a:off x="1909901" y="1328354"/>
            <a:ext cx="305702" cy="292883"/>
            <a:chOff x="2138551" y="1223054"/>
            <a:chExt cx="305702" cy="292883"/>
          </a:xfrm>
        </p:grpSpPr>
        <p:sp>
          <p:nvSpPr>
            <p:cNvPr id="3454" name="Google Shape;3454;p59"/>
            <p:cNvSpPr/>
            <p:nvPr/>
          </p:nvSpPr>
          <p:spPr>
            <a:xfrm>
              <a:off x="2147550" y="1223054"/>
              <a:ext cx="296703" cy="292883"/>
            </a:xfrm>
            <a:custGeom>
              <a:avLst/>
              <a:gdLst/>
              <a:ahLst/>
              <a:cxnLst/>
              <a:rect l="l" t="t" r="r" b="b"/>
              <a:pathLst>
                <a:path w="14837" h="14646" extrusionOk="0">
                  <a:moveTo>
                    <a:pt x="10366" y="12917"/>
                  </a:moveTo>
                  <a:cubicBezTo>
                    <a:pt x="10663" y="12917"/>
                    <a:pt x="10912" y="13160"/>
                    <a:pt x="10912" y="13459"/>
                  </a:cubicBezTo>
                  <a:cubicBezTo>
                    <a:pt x="10912" y="13789"/>
                    <a:pt x="10639" y="14010"/>
                    <a:pt x="10354" y="14010"/>
                  </a:cubicBezTo>
                  <a:cubicBezTo>
                    <a:pt x="10221" y="14010"/>
                    <a:pt x="10086" y="13962"/>
                    <a:pt x="9974" y="13855"/>
                  </a:cubicBezTo>
                  <a:cubicBezTo>
                    <a:pt x="9623" y="13503"/>
                    <a:pt x="9857" y="12917"/>
                    <a:pt x="10340" y="12917"/>
                  </a:cubicBezTo>
                  <a:cubicBezTo>
                    <a:pt x="10349" y="12917"/>
                    <a:pt x="10358" y="12917"/>
                    <a:pt x="10366" y="12917"/>
                  </a:cubicBezTo>
                  <a:close/>
                  <a:moveTo>
                    <a:pt x="411" y="0"/>
                  </a:moveTo>
                  <a:cubicBezTo>
                    <a:pt x="1" y="0"/>
                    <a:pt x="1" y="630"/>
                    <a:pt x="411" y="630"/>
                  </a:cubicBezTo>
                  <a:lnTo>
                    <a:pt x="1377" y="630"/>
                  </a:lnTo>
                  <a:cubicBezTo>
                    <a:pt x="1626" y="644"/>
                    <a:pt x="1831" y="849"/>
                    <a:pt x="1831" y="1098"/>
                  </a:cubicBezTo>
                  <a:lnTo>
                    <a:pt x="1831" y="8216"/>
                  </a:lnTo>
                  <a:cubicBezTo>
                    <a:pt x="1831" y="8429"/>
                    <a:pt x="1989" y="8535"/>
                    <a:pt x="2146" y="8535"/>
                  </a:cubicBezTo>
                  <a:cubicBezTo>
                    <a:pt x="2304" y="8535"/>
                    <a:pt x="2461" y="8429"/>
                    <a:pt x="2461" y="8216"/>
                  </a:cubicBezTo>
                  <a:lnTo>
                    <a:pt x="2461" y="4716"/>
                  </a:lnTo>
                  <a:lnTo>
                    <a:pt x="7953" y="4716"/>
                  </a:lnTo>
                  <a:lnTo>
                    <a:pt x="7953" y="9168"/>
                  </a:lnTo>
                  <a:cubicBezTo>
                    <a:pt x="7968" y="9344"/>
                    <a:pt x="8114" y="9490"/>
                    <a:pt x="8290" y="9505"/>
                  </a:cubicBezTo>
                  <a:lnTo>
                    <a:pt x="10033" y="9505"/>
                  </a:lnTo>
                  <a:lnTo>
                    <a:pt x="10033" y="12317"/>
                  </a:lnTo>
                  <a:cubicBezTo>
                    <a:pt x="8700" y="12683"/>
                    <a:pt x="8964" y="14646"/>
                    <a:pt x="10355" y="14646"/>
                  </a:cubicBezTo>
                  <a:cubicBezTo>
                    <a:pt x="11732" y="14646"/>
                    <a:pt x="11995" y="12683"/>
                    <a:pt x="10663" y="12317"/>
                  </a:cubicBezTo>
                  <a:lnTo>
                    <a:pt x="10663" y="9505"/>
                  </a:lnTo>
                  <a:lnTo>
                    <a:pt x="10853" y="9505"/>
                  </a:lnTo>
                  <a:cubicBezTo>
                    <a:pt x="11161" y="9505"/>
                    <a:pt x="11439" y="9681"/>
                    <a:pt x="11585" y="9944"/>
                  </a:cubicBezTo>
                  <a:lnTo>
                    <a:pt x="12713" y="13547"/>
                  </a:lnTo>
                  <a:cubicBezTo>
                    <a:pt x="12757" y="13679"/>
                    <a:pt x="12874" y="13767"/>
                    <a:pt x="13006" y="13767"/>
                  </a:cubicBezTo>
                  <a:lnTo>
                    <a:pt x="14412" y="13767"/>
                  </a:lnTo>
                  <a:cubicBezTo>
                    <a:pt x="14837" y="13767"/>
                    <a:pt x="14837" y="13137"/>
                    <a:pt x="14412" y="13137"/>
                  </a:cubicBezTo>
                  <a:lnTo>
                    <a:pt x="13240" y="13137"/>
                  </a:lnTo>
                  <a:lnTo>
                    <a:pt x="12171" y="9739"/>
                  </a:lnTo>
                  <a:cubicBezTo>
                    <a:pt x="12171" y="9725"/>
                    <a:pt x="12157" y="9710"/>
                    <a:pt x="12157" y="9695"/>
                  </a:cubicBezTo>
                  <a:cubicBezTo>
                    <a:pt x="11908" y="9197"/>
                    <a:pt x="11410" y="8875"/>
                    <a:pt x="10853" y="8875"/>
                  </a:cubicBezTo>
                  <a:lnTo>
                    <a:pt x="8583" y="8875"/>
                  </a:lnTo>
                  <a:lnTo>
                    <a:pt x="8583" y="4716"/>
                  </a:lnTo>
                  <a:lnTo>
                    <a:pt x="9125" y="4716"/>
                  </a:lnTo>
                  <a:cubicBezTo>
                    <a:pt x="9389" y="4716"/>
                    <a:pt x="9594" y="4936"/>
                    <a:pt x="9608" y="5185"/>
                  </a:cubicBezTo>
                  <a:cubicBezTo>
                    <a:pt x="9601" y="5397"/>
                    <a:pt x="9755" y="5503"/>
                    <a:pt x="9912" y="5503"/>
                  </a:cubicBezTo>
                  <a:cubicBezTo>
                    <a:pt x="10070" y="5503"/>
                    <a:pt x="10231" y="5397"/>
                    <a:pt x="10238" y="5185"/>
                  </a:cubicBezTo>
                  <a:cubicBezTo>
                    <a:pt x="10238" y="4584"/>
                    <a:pt x="9740" y="4086"/>
                    <a:pt x="9140" y="4086"/>
                  </a:cubicBezTo>
                  <a:lnTo>
                    <a:pt x="2476" y="4086"/>
                  </a:lnTo>
                  <a:lnTo>
                    <a:pt x="2476" y="1098"/>
                  </a:lnTo>
                  <a:cubicBezTo>
                    <a:pt x="2476" y="498"/>
                    <a:pt x="1978" y="0"/>
                    <a:pt x="1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9"/>
            <p:cNvSpPr/>
            <p:nvPr/>
          </p:nvSpPr>
          <p:spPr>
            <a:xfrm>
              <a:off x="2202903" y="1404151"/>
              <a:ext cx="74711" cy="64052"/>
            </a:xfrm>
            <a:custGeom>
              <a:avLst/>
              <a:gdLst/>
              <a:ahLst/>
              <a:cxnLst/>
              <a:rect l="l" t="t" r="r" b="b"/>
              <a:pathLst>
                <a:path w="3736" h="3203" extrusionOk="0">
                  <a:moveTo>
                    <a:pt x="2124" y="639"/>
                  </a:moveTo>
                  <a:cubicBezTo>
                    <a:pt x="2666" y="639"/>
                    <a:pt x="3091" y="1064"/>
                    <a:pt x="3091" y="1606"/>
                  </a:cubicBezTo>
                  <a:cubicBezTo>
                    <a:pt x="3091" y="2191"/>
                    <a:pt x="2614" y="2575"/>
                    <a:pt x="2115" y="2575"/>
                  </a:cubicBezTo>
                  <a:cubicBezTo>
                    <a:pt x="1877" y="2575"/>
                    <a:pt x="1634" y="2488"/>
                    <a:pt x="1436" y="2294"/>
                  </a:cubicBezTo>
                  <a:cubicBezTo>
                    <a:pt x="836" y="1679"/>
                    <a:pt x="1260" y="639"/>
                    <a:pt x="2124" y="639"/>
                  </a:cubicBezTo>
                  <a:close/>
                  <a:moveTo>
                    <a:pt x="2112" y="1"/>
                  </a:moveTo>
                  <a:cubicBezTo>
                    <a:pt x="1725" y="1"/>
                    <a:pt x="1331" y="144"/>
                    <a:pt x="1011" y="464"/>
                  </a:cubicBezTo>
                  <a:cubicBezTo>
                    <a:pt x="1" y="1474"/>
                    <a:pt x="704" y="3188"/>
                    <a:pt x="2124" y="3202"/>
                  </a:cubicBezTo>
                  <a:lnTo>
                    <a:pt x="2139" y="3202"/>
                  </a:lnTo>
                  <a:cubicBezTo>
                    <a:pt x="3018" y="3188"/>
                    <a:pt x="3721" y="2485"/>
                    <a:pt x="3735" y="1606"/>
                  </a:cubicBezTo>
                  <a:cubicBezTo>
                    <a:pt x="3725" y="641"/>
                    <a:pt x="2932" y="1"/>
                    <a:pt x="2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9"/>
            <p:cNvSpPr/>
            <p:nvPr/>
          </p:nvSpPr>
          <p:spPr>
            <a:xfrm>
              <a:off x="2138551" y="1356157"/>
              <a:ext cx="186497" cy="159780"/>
            </a:xfrm>
            <a:custGeom>
              <a:avLst/>
              <a:gdLst/>
              <a:ahLst/>
              <a:cxnLst/>
              <a:rect l="l" t="t" r="r" b="b"/>
              <a:pathLst>
                <a:path w="9326" h="7990" extrusionOk="0">
                  <a:moveTo>
                    <a:pt x="5342" y="637"/>
                  </a:moveTo>
                  <a:cubicBezTo>
                    <a:pt x="7202" y="637"/>
                    <a:pt x="8696" y="2146"/>
                    <a:pt x="8711" y="4006"/>
                  </a:cubicBezTo>
                  <a:cubicBezTo>
                    <a:pt x="8711" y="6028"/>
                    <a:pt x="7054" y="7366"/>
                    <a:pt x="5325" y="7366"/>
                  </a:cubicBezTo>
                  <a:cubicBezTo>
                    <a:pt x="4499" y="7366"/>
                    <a:pt x="3656" y="7060"/>
                    <a:pt x="2970" y="6379"/>
                  </a:cubicBezTo>
                  <a:cubicBezTo>
                    <a:pt x="861" y="4255"/>
                    <a:pt x="2355" y="637"/>
                    <a:pt x="5342" y="637"/>
                  </a:cubicBezTo>
                  <a:close/>
                  <a:moveTo>
                    <a:pt x="5303" y="1"/>
                  </a:moveTo>
                  <a:cubicBezTo>
                    <a:pt x="4323" y="1"/>
                    <a:pt x="3325" y="365"/>
                    <a:pt x="2516" y="1179"/>
                  </a:cubicBezTo>
                  <a:cubicBezTo>
                    <a:pt x="1" y="3694"/>
                    <a:pt x="1777" y="7990"/>
                    <a:pt x="5324" y="7990"/>
                  </a:cubicBezTo>
                  <a:cubicBezTo>
                    <a:pt x="5330" y="7990"/>
                    <a:pt x="5336" y="7990"/>
                    <a:pt x="5342" y="7990"/>
                  </a:cubicBezTo>
                  <a:cubicBezTo>
                    <a:pt x="7539" y="7990"/>
                    <a:pt x="9326" y="6203"/>
                    <a:pt x="9326" y="4006"/>
                  </a:cubicBezTo>
                  <a:cubicBezTo>
                    <a:pt x="9326" y="1598"/>
                    <a:pt x="7354" y="1"/>
                    <a:pt x="5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7" name="Google Shape;3457;p59"/>
          <p:cNvGrpSpPr/>
          <p:nvPr/>
        </p:nvGrpSpPr>
        <p:grpSpPr>
          <a:xfrm>
            <a:off x="2786791" y="1328354"/>
            <a:ext cx="185997" cy="292903"/>
            <a:chOff x="2939241" y="1223054"/>
            <a:chExt cx="185997" cy="292903"/>
          </a:xfrm>
        </p:grpSpPr>
        <p:sp>
          <p:nvSpPr>
            <p:cNvPr id="3458" name="Google Shape;3458;p59"/>
            <p:cNvSpPr/>
            <p:nvPr/>
          </p:nvSpPr>
          <p:spPr>
            <a:xfrm>
              <a:off x="2939241" y="1223054"/>
              <a:ext cx="185997" cy="292903"/>
            </a:xfrm>
            <a:custGeom>
              <a:avLst/>
              <a:gdLst/>
              <a:ahLst/>
              <a:cxnLst/>
              <a:rect l="l" t="t" r="r" b="b"/>
              <a:pathLst>
                <a:path w="9301" h="14647" extrusionOk="0">
                  <a:moveTo>
                    <a:pt x="2637" y="630"/>
                  </a:moveTo>
                  <a:lnTo>
                    <a:pt x="2637" y="1757"/>
                  </a:lnTo>
                  <a:lnTo>
                    <a:pt x="1539" y="1743"/>
                  </a:lnTo>
                  <a:lnTo>
                    <a:pt x="1539" y="630"/>
                  </a:lnTo>
                  <a:close/>
                  <a:moveTo>
                    <a:pt x="4365" y="630"/>
                  </a:moveTo>
                  <a:lnTo>
                    <a:pt x="4365" y="1757"/>
                  </a:lnTo>
                  <a:lnTo>
                    <a:pt x="3267" y="1757"/>
                  </a:lnTo>
                  <a:lnTo>
                    <a:pt x="3267" y="630"/>
                  </a:lnTo>
                  <a:close/>
                  <a:moveTo>
                    <a:pt x="6093" y="630"/>
                  </a:moveTo>
                  <a:lnTo>
                    <a:pt x="6093" y="1757"/>
                  </a:lnTo>
                  <a:lnTo>
                    <a:pt x="4995" y="1757"/>
                  </a:lnTo>
                  <a:lnTo>
                    <a:pt x="4995" y="630"/>
                  </a:lnTo>
                  <a:close/>
                  <a:moveTo>
                    <a:pt x="7822" y="630"/>
                  </a:moveTo>
                  <a:lnTo>
                    <a:pt x="7822" y="1757"/>
                  </a:lnTo>
                  <a:lnTo>
                    <a:pt x="6723" y="1757"/>
                  </a:lnTo>
                  <a:lnTo>
                    <a:pt x="6723" y="630"/>
                  </a:lnTo>
                  <a:close/>
                  <a:moveTo>
                    <a:pt x="7016" y="2387"/>
                  </a:moveTo>
                  <a:lnTo>
                    <a:pt x="7016" y="3617"/>
                  </a:lnTo>
                  <a:lnTo>
                    <a:pt x="2373" y="3617"/>
                  </a:lnTo>
                  <a:lnTo>
                    <a:pt x="2373" y="2387"/>
                  </a:lnTo>
                  <a:close/>
                  <a:moveTo>
                    <a:pt x="7368" y="4247"/>
                  </a:moveTo>
                  <a:cubicBezTo>
                    <a:pt x="8085" y="4247"/>
                    <a:pt x="8671" y="4833"/>
                    <a:pt x="8671" y="5551"/>
                  </a:cubicBezTo>
                  <a:lnTo>
                    <a:pt x="8671" y="5858"/>
                  </a:lnTo>
                  <a:lnTo>
                    <a:pt x="645" y="5858"/>
                  </a:lnTo>
                  <a:lnTo>
                    <a:pt x="645" y="5551"/>
                  </a:lnTo>
                  <a:cubicBezTo>
                    <a:pt x="645" y="4833"/>
                    <a:pt x="1231" y="4247"/>
                    <a:pt x="1949" y="4247"/>
                  </a:cubicBezTo>
                  <a:close/>
                  <a:moveTo>
                    <a:pt x="8671" y="6488"/>
                  </a:moveTo>
                  <a:lnTo>
                    <a:pt x="8671" y="11570"/>
                  </a:lnTo>
                  <a:lnTo>
                    <a:pt x="645" y="11570"/>
                  </a:lnTo>
                  <a:lnTo>
                    <a:pt x="645" y="6488"/>
                  </a:lnTo>
                  <a:close/>
                  <a:moveTo>
                    <a:pt x="8671" y="12200"/>
                  </a:moveTo>
                  <a:lnTo>
                    <a:pt x="8671" y="13049"/>
                  </a:lnTo>
                  <a:cubicBezTo>
                    <a:pt x="8671" y="13298"/>
                    <a:pt x="8569" y="13547"/>
                    <a:pt x="8393" y="13738"/>
                  </a:cubicBezTo>
                  <a:cubicBezTo>
                    <a:pt x="8217" y="13913"/>
                    <a:pt x="7968" y="14016"/>
                    <a:pt x="7704" y="14016"/>
                  </a:cubicBezTo>
                  <a:lnTo>
                    <a:pt x="1949" y="14016"/>
                  </a:lnTo>
                  <a:cubicBezTo>
                    <a:pt x="1641" y="14016"/>
                    <a:pt x="645" y="13943"/>
                    <a:pt x="645" y="13005"/>
                  </a:cubicBezTo>
                  <a:lnTo>
                    <a:pt x="645" y="12200"/>
                  </a:lnTo>
                  <a:close/>
                  <a:moveTo>
                    <a:pt x="1231" y="0"/>
                  </a:moveTo>
                  <a:cubicBezTo>
                    <a:pt x="1055" y="0"/>
                    <a:pt x="909" y="146"/>
                    <a:pt x="909" y="322"/>
                  </a:cubicBezTo>
                  <a:lnTo>
                    <a:pt x="909" y="2065"/>
                  </a:lnTo>
                  <a:cubicBezTo>
                    <a:pt x="909" y="2241"/>
                    <a:pt x="1055" y="2387"/>
                    <a:pt x="1231" y="2387"/>
                  </a:cubicBezTo>
                  <a:lnTo>
                    <a:pt x="1744" y="2387"/>
                  </a:lnTo>
                  <a:lnTo>
                    <a:pt x="1744" y="3632"/>
                  </a:lnTo>
                  <a:cubicBezTo>
                    <a:pt x="762" y="3735"/>
                    <a:pt x="16" y="4569"/>
                    <a:pt x="16" y="5551"/>
                  </a:cubicBezTo>
                  <a:lnTo>
                    <a:pt x="16" y="13005"/>
                  </a:lnTo>
                  <a:cubicBezTo>
                    <a:pt x="1" y="13489"/>
                    <a:pt x="221" y="13957"/>
                    <a:pt x="616" y="14250"/>
                  </a:cubicBezTo>
                  <a:cubicBezTo>
                    <a:pt x="992" y="14514"/>
                    <a:pt x="1433" y="14647"/>
                    <a:pt x="1878" y="14647"/>
                  </a:cubicBezTo>
                  <a:cubicBezTo>
                    <a:pt x="1902" y="14647"/>
                    <a:pt x="1925" y="14646"/>
                    <a:pt x="1949" y="14646"/>
                  </a:cubicBezTo>
                  <a:lnTo>
                    <a:pt x="7704" y="14646"/>
                  </a:lnTo>
                  <a:cubicBezTo>
                    <a:pt x="8598" y="14646"/>
                    <a:pt x="9301" y="13928"/>
                    <a:pt x="9301" y="13049"/>
                  </a:cubicBezTo>
                  <a:lnTo>
                    <a:pt x="9301" y="5551"/>
                  </a:lnTo>
                  <a:cubicBezTo>
                    <a:pt x="9301" y="4584"/>
                    <a:pt x="8598" y="3764"/>
                    <a:pt x="7646" y="3632"/>
                  </a:cubicBezTo>
                  <a:lnTo>
                    <a:pt x="7646" y="2387"/>
                  </a:lnTo>
                  <a:lnTo>
                    <a:pt x="8129" y="2387"/>
                  </a:lnTo>
                  <a:cubicBezTo>
                    <a:pt x="8305" y="2387"/>
                    <a:pt x="8451" y="2241"/>
                    <a:pt x="8451" y="2065"/>
                  </a:cubicBezTo>
                  <a:lnTo>
                    <a:pt x="8451" y="322"/>
                  </a:lnTo>
                  <a:cubicBezTo>
                    <a:pt x="8451" y="146"/>
                    <a:pt x="8305" y="0"/>
                    <a:pt x="8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9"/>
            <p:cNvSpPr/>
            <p:nvPr/>
          </p:nvSpPr>
          <p:spPr>
            <a:xfrm>
              <a:off x="3002513" y="1376515"/>
              <a:ext cx="60052" cy="55653"/>
            </a:xfrm>
            <a:custGeom>
              <a:avLst/>
              <a:gdLst/>
              <a:ahLst/>
              <a:cxnLst/>
              <a:rect l="l" t="t" r="r" b="b"/>
              <a:pathLst>
                <a:path w="3003" h="2783" extrusionOk="0">
                  <a:moveTo>
                    <a:pt x="1501" y="0"/>
                  </a:moveTo>
                  <a:cubicBezTo>
                    <a:pt x="1344" y="0"/>
                    <a:pt x="1187" y="103"/>
                    <a:pt x="1187" y="308"/>
                  </a:cubicBezTo>
                  <a:lnTo>
                    <a:pt x="1187" y="1069"/>
                  </a:lnTo>
                  <a:lnTo>
                    <a:pt x="425" y="1069"/>
                  </a:lnTo>
                  <a:cubicBezTo>
                    <a:pt x="0" y="1069"/>
                    <a:pt x="0" y="1699"/>
                    <a:pt x="425" y="1699"/>
                  </a:cubicBezTo>
                  <a:lnTo>
                    <a:pt x="1187" y="1699"/>
                  </a:lnTo>
                  <a:lnTo>
                    <a:pt x="1187" y="2475"/>
                  </a:lnTo>
                  <a:cubicBezTo>
                    <a:pt x="1187" y="2680"/>
                    <a:pt x="1344" y="2783"/>
                    <a:pt x="1501" y="2783"/>
                  </a:cubicBezTo>
                  <a:cubicBezTo>
                    <a:pt x="1659" y="2783"/>
                    <a:pt x="1816" y="2680"/>
                    <a:pt x="1816" y="2475"/>
                  </a:cubicBezTo>
                  <a:lnTo>
                    <a:pt x="1816" y="1699"/>
                  </a:lnTo>
                  <a:lnTo>
                    <a:pt x="2578" y="1699"/>
                  </a:lnTo>
                  <a:cubicBezTo>
                    <a:pt x="3003" y="1699"/>
                    <a:pt x="3003" y="1069"/>
                    <a:pt x="2578" y="1069"/>
                  </a:cubicBezTo>
                  <a:lnTo>
                    <a:pt x="1816" y="1069"/>
                  </a:lnTo>
                  <a:lnTo>
                    <a:pt x="1816" y="308"/>
                  </a:lnTo>
                  <a:cubicBezTo>
                    <a:pt x="1816" y="103"/>
                    <a:pt x="1659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59"/>
          <p:cNvGrpSpPr/>
          <p:nvPr/>
        </p:nvGrpSpPr>
        <p:grpSpPr>
          <a:xfrm>
            <a:off x="3628044" y="1328354"/>
            <a:ext cx="212353" cy="292883"/>
            <a:chOff x="3704294" y="1223054"/>
            <a:chExt cx="212353" cy="292883"/>
          </a:xfrm>
        </p:grpSpPr>
        <p:sp>
          <p:nvSpPr>
            <p:cNvPr id="3461" name="Google Shape;3461;p59"/>
            <p:cNvSpPr/>
            <p:nvPr/>
          </p:nvSpPr>
          <p:spPr>
            <a:xfrm>
              <a:off x="3705754" y="1271068"/>
              <a:ext cx="209714" cy="12618"/>
            </a:xfrm>
            <a:custGeom>
              <a:avLst/>
              <a:gdLst/>
              <a:ahLst/>
              <a:cxnLst/>
              <a:rect l="l" t="t" r="r" b="b"/>
              <a:pathLst>
                <a:path w="10487" h="631" extrusionOk="0">
                  <a:moveTo>
                    <a:pt x="425" y="1"/>
                  </a:moveTo>
                  <a:cubicBezTo>
                    <a:pt x="1" y="1"/>
                    <a:pt x="1" y="631"/>
                    <a:pt x="425" y="631"/>
                  </a:cubicBezTo>
                  <a:lnTo>
                    <a:pt x="10062" y="631"/>
                  </a:lnTo>
                  <a:cubicBezTo>
                    <a:pt x="10487" y="631"/>
                    <a:pt x="10487" y="1"/>
                    <a:pt x="10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9"/>
            <p:cNvSpPr/>
            <p:nvPr/>
          </p:nvSpPr>
          <p:spPr>
            <a:xfrm>
              <a:off x="3762287" y="1355837"/>
              <a:ext cx="100167" cy="85709"/>
            </a:xfrm>
            <a:custGeom>
              <a:avLst/>
              <a:gdLst/>
              <a:ahLst/>
              <a:cxnLst/>
              <a:rect l="l" t="t" r="r" b="b"/>
              <a:pathLst>
                <a:path w="5009" h="4286" extrusionOk="0">
                  <a:moveTo>
                    <a:pt x="2871" y="624"/>
                  </a:moveTo>
                  <a:lnTo>
                    <a:pt x="2871" y="639"/>
                  </a:lnTo>
                  <a:cubicBezTo>
                    <a:pt x="3691" y="639"/>
                    <a:pt x="4379" y="1313"/>
                    <a:pt x="4379" y="2147"/>
                  </a:cubicBezTo>
                  <a:cubicBezTo>
                    <a:pt x="4369" y="3056"/>
                    <a:pt x="3627" y="3651"/>
                    <a:pt x="2853" y="3651"/>
                  </a:cubicBezTo>
                  <a:cubicBezTo>
                    <a:pt x="2479" y="3651"/>
                    <a:pt x="2097" y="3512"/>
                    <a:pt x="1787" y="3202"/>
                  </a:cubicBezTo>
                  <a:cubicBezTo>
                    <a:pt x="850" y="2250"/>
                    <a:pt x="1523" y="624"/>
                    <a:pt x="2871" y="624"/>
                  </a:cubicBezTo>
                  <a:close/>
                  <a:moveTo>
                    <a:pt x="2849" y="1"/>
                  </a:moveTo>
                  <a:cubicBezTo>
                    <a:pt x="2321" y="1"/>
                    <a:pt x="1784" y="198"/>
                    <a:pt x="1347" y="639"/>
                  </a:cubicBezTo>
                  <a:cubicBezTo>
                    <a:pt x="0" y="1986"/>
                    <a:pt x="952" y="4286"/>
                    <a:pt x="2871" y="4286"/>
                  </a:cubicBezTo>
                  <a:cubicBezTo>
                    <a:pt x="4042" y="4286"/>
                    <a:pt x="4994" y="3334"/>
                    <a:pt x="5009" y="2147"/>
                  </a:cubicBezTo>
                  <a:cubicBezTo>
                    <a:pt x="5009" y="860"/>
                    <a:pt x="3951" y="1"/>
                    <a:pt x="2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9"/>
            <p:cNvSpPr/>
            <p:nvPr/>
          </p:nvSpPr>
          <p:spPr>
            <a:xfrm>
              <a:off x="3704294" y="1223054"/>
              <a:ext cx="212353" cy="292883"/>
            </a:xfrm>
            <a:custGeom>
              <a:avLst/>
              <a:gdLst/>
              <a:ahLst/>
              <a:cxnLst/>
              <a:rect l="l" t="t" r="r" b="b"/>
              <a:pathLst>
                <a:path w="10619" h="14646" extrusionOk="0">
                  <a:moveTo>
                    <a:pt x="9974" y="630"/>
                  </a:moveTo>
                  <a:lnTo>
                    <a:pt x="9168" y="11995"/>
                  </a:lnTo>
                  <a:lnTo>
                    <a:pt x="1450" y="11995"/>
                  </a:lnTo>
                  <a:lnTo>
                    <a:pt x="674" y="630"/>
                  </a:lnTo>
                  <a:close/>
                  <a:moveTo>
                    <a:pt x="3647" y="12639"/>
                  </a:moveTo>
                  <a:lnTo>
                    <a:pt x="3647" y="14016"/>
                  </a:lnTo>
                  <a:lnTo>
                    <a:pt x="1582" y="14016"/>
                  </a:lnTo>
                  <a:lnTo>
                    <a:pt x="1494" y="12639"/>
                  </a:lnTo>
                  <a:close/>
                  <a:moveTo>
                    <a:pt x="6386" y="12639"/>
                  </a:moveTo>
                  <a:lnTo>
                    <a:pt x="6386" y="14016"/>
                  </a:lnTo>
                  <a:lnTo>
                    <a:pt x="4262" y="14016"/>
                  </a:lnTo>
                  <a:lnTo>
                    <a:pt x="4262" y="12639"/>
                  </a:lnTo>
                  <a:close/>
                  <a:moveTo>
                    <a:pt x="9139" y="12639"/>
                  </a:moveTo>
                  <a:lnTo>
                    <a:pt x="9037" y="14016"/>
                  </a:lnTo>
                  <a:lnTo>
                    <a:pt x="7016" y="14016"/>
                  </a:lnTo>
                  <a:lnTo>
                    <a:pt x="7016" y="12639"/>
                  </a:lnTo>
                  <a:close/>
                  <a:moveTo>
                    <a:pt x="322" y="0"/>
                  </a:moveTo>
                  <a:cubicBezTo>
                    <a:pt x="147" y="0"/>
                    <a:pt x="0" y="161"/>
                    <a:pt x="15" y="337"/>
                  </a:cubicBezTo>
                  <a:lnTo>
                    <a:pt x="967" y="14353"/>
                  </a:lnTo>
                  <a:cubicBezTo>
                    <a:pt x="982" y="14514"/>
                    <a:pt x="1128" y="14646"/>
                    <a:pt x="1289" y="14646"/>
                  </a:cubicBezTo>
                  <a:lnTo>
                    <a:pt x="9315" y="14646"/>
                  </a:lnTo>
                  <a:cubicBezTo>
                    <a:pt x="9476" y="14646"/>
                    <a:pt x="9622" y="14514"/>
                    <a:pt x="9622" y="14353"/>
                  </a:cubicBezTo>
                  <a:lnTo>
                    <a:pt x="10618" y="337"/>
                  </a:lnTo>
                  <a:cubicBezTo>
                    <a:pt x="10618" y="249"/>
                    <a:pt x="10589" y="161"/>
                    <a:pt x="10530" y="103"/>
                  </a:cubicBezTo>
                  <a:cubicBezTo>
                    <a:pt x="10472" y="29"/>
                    <a:pt x="10399" y="0"/>
                    <a:pt x="10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9"/>
            <p:cNvSpPr/>
            <p:nvPr/>
          </p:nvSpPr>
          <p:spPr>
            <a:xfrm>
              <a:off x="3768426" y="1335500"/>
              <a:ext cx="14658" cy="12638"/>
            </a:xfrm>
            <a:custGeom>
              <a:avLst/>
              <a:gdLst/>
              <a:ahLst/>
              <a:cxnLst/>
              <a:rect l="l" t="t" r="r" b="b"/>
              <a:pathLst>
                <a:path w="733" h="632" extrusionOk="0">
                  <a:moveTo>
                    <a:pt x="425" y="1"/>
                  </a:moveTo>
                  <a:cubicBezTo>
                    <a:pt x="147" y="1"/>
                    <a:pt x="1" y="338"/>
                    <a:pt x="206" y="543"/>
                  </a:cubicBezTo>
                  <a:cubicBezTo>
                    <a:pt x="267" y="604"/>
                    <a:pt x="343" y="632"/>
                    <a:pt x="419" y="632"/>
                  </a:cubicBezTo>
                  <a:cubicBezTo>
                    <a:pt x="578" y="632"/>
                    <a:pt x="733" y="507"/>
                    <a:pt x="733" y="308"/>
                  </a:cubicBezTo>
                  <a:cubicBezTo>
                    <a:pt x="733" y="147"/>
                    <a:pt x="601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9"/>
            <p:cNvSpPr/>
            <p:nvPr/>
          </p:nvSpPr>
          <p:spPr>
            <a:xfrm>
              <a:off x="3798003" y="1306803"/>
              <a:ext cx="14678" cy="12478"/>
            </a:xfrm>
            <a:custGeom>
              <a:avLst/>
              <a:gdLst/>
              <a:ahLst/>
              <a:cxnLst/>
              <a:rect l="l" t="t" r="r" b="b"/>
              <a:pathLst>
                <a:path w="734" h="624" extrusionOk="0">
                  <a:moveTo>
                    <a:pt x="426" y="1"/>
                  </a:moveTo>
                  <a:cubicBezTo>
                    <a:pt x="133" y="1"/>
                    <a:pt x="1" y="337"/>
                    <a:pt x="191" y="528"/>
                  </a:cubicBezTo>
                  <a:cubicBezTo>
                    <a:pt x="258" y="594"/>
                    <a:pt x="338" y="624"/>
                    <a:pt x="417" y="624"/>
                  </a:cubicBezTo>
                  <a:cubicBezTo>
                    <a:pt x="579" y="624"/>
                    <a:pt x="733" y="496"/>
                    <a:pt x="733" y="308"/>
                  </a:cubicBezTo>
                  <a:cubicBezTo>
                    <a:pt x="733" y="132"/>
                    <a:pt x="587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9"/>
            <p:cNvSpPr/>
            <p:nvPr/>
          </p:nvSpPr>
          <p:spPr>
            <a:xfrm>
              <a:off x="3840177" y="1326141"/>
              <a:ext cx="14678" cy="12578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426" y="0"/>
                  </a:moveTo>
                  <a:cubicBezTo>
                    <a:pt x="133" y="0"/>
                    <a:pt x="1" y="337"/>
                    <a:pt x="191" y="542"/>
                  </a:cubicBezTo>
                  <a:cubicBezTo>
                    <a:pt x="255" y="602"/>
                    <a:pt x="332" y="628"/>
                    <a:pt x="408" y="628"/>
                  </a:cubicBezTo>
                  <a:cubicBezTo>
                    <a:pt x="574" y="628"/>
                    <a:pt x="733" y="499"/>
                    <a:pt x="733" y="308"/>
                  </a:cubicBezTo>
                  <a:cubicBezTo>
                    <a:pt x="733" y="132"/>
                    <a:pt x="58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7" name="Google Shape;3467;p59"/>
          <p:cNvGrpSpPr/>
          <p:nvPr/>
        </p:nvGrpSpPr>
        <p:grpSpPr>
          <a:xfrm>
            <a:off x="4449961" y="1328354"/>
            <a:ext cx="201795" cy="292883"/>
            <a:chOff x="4450011" y="1223054"/>
            <a:chExt cx="201795" cy="292883"/>
          </a:xfrm>
        </p:grpSpPr>
        <p:sp>
          <p:nvSpPr>
            <p:cNvPr id="3468" name="Google Shape;3468;p59"/>
            <p:cNvSpPr/>
            <p:nvPr/>
          </p:nvSpPr>
          <p:spPr>
            <a:xfrm>
              <a:off x="4488666" y="1375115"/>
              <a:ext cx="51854" cy="47694"/>
            </a:xfrm>
            <a:custGeom>
              <a:avLst/>
              <a:gdLst/>
              <a:ahLst/>
              <a:cxnLst/>
              <a:rect l="l" t="t" r="r" b="b"/>
              <a:pathLst>
                <a:path w="2593" h="2385" extrusionOk="0">
                  <a:moveTo>
                    <a:pt x="1296" y="1"/>
                  </a:moveTo>
                  <a:cubicBezTo>
                    <a:pt x="1139" y="1"/>
                    <a:pt x="982" y="107"/>
                    <a:pt x="982" y="319"/>
                  </a:cubicBezTo>
                  <a:lnTo>
                    <a:pt x="982" y="876"/>
                  </a:lnTo>
                  <a:lnTo>
                    <a:pt x="410" y="876"/>
                  </a:lnTo>
                  <a:cubicBezTo>
                    <a:pt x="0" y="876"/>
                    <a:pt x="0" y="1506"/>
                    <a:pt x="410" y="1506"/>
                  </a:cubicBezTo>
                  <a:lnTo>
                    <a:pt x="982" y="1506"/>
                  </a:lnTo>
                  <a:lnTo>
                    <a:pt x="982" y="2077"/>
                  </a:lnTo>
                  <a:cubicBezTo>
                    <a:pt x="982" y="2282"/>
                    <a:pt x="1139" y="2384"/>
                    <a:pt x="1296" y="2384"/>
                  </a:cubicBezTo>
                  <a:cubicBezTo>
                    <a:pt x="1454" y="2384"/>
                    <a:pt x="1611" y="2282"/>
                    <a:pt x="1611" y="2077"/>
                  </a:cubicBezTo>
                  <a:lnTo>
                    <a:pt x="1611" y="1506"/>
                  </a:lnTo>
                  <a:lnTo>
                    <a:pt x="2168" y="1506"/>
                  </a:lnTo>
                  <a:cubicBezTo>
                    <a:pt x="2593" y="1506"/>
                    <a:pt x="2593" y="876"/>
                    <a:pt x="2168" y="876"/>
                  </a:cubicBezTo>
                  <a:lnTo>
                    <a:pt x="1611" y="876"/>
                  </a:lnTo>
                  <a:lnTo>
                    <a:pt x="1611" y="319"/>
                  </a:lnTo>
                  <a:cubicBezTo>
                    <a:pt x="1611" y="107"/>
                    <a:pt x="1454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9"/>
            <p:cNvSpPr/>
            <p:nvPr/>
          </p:nvSpPr>
          <p:spPr>
            <a:xfrm>
              <a:off x="4450011" y="1223054"/>
              <a:ext cx="201795" cy="292883"/>
            </a:xfrm>
            <a:custGeom>
              <a:avLst/>
              <a:gdLst/>
              <a:ahLst/>
              <a:cxnLst/>
              <a:rect l="l" t="t" r="r" b="b"/>
              <a:pathLst>
                <a:path w="10091" h="14646" extrusionOk="0">
                  <a:moveTo>
                    <a:pt x="1948" y="630"/>
                  </a:moveTo>
                  <a:lnTo>
                    <a:pt x="1948" y="2958"/>
                  </a:lnTo>
                  <a:lnTo>
                    <a:pt x="630" y="2958"/>
                  </a:lnTo>
                  <a:lnTo>
                    <a:pt x="630" y="630"/>
                  </a:lnTo>
                  <a:close/>
                  <a:moveTo>
                    <a:pt x="3881" y="630"/>
                  </a:moveTo>
                  <a:lnTo>
                    <a:pt x="3881" y="2958"/>
                  </a:lnTo>
                  <a:lnTo>
                    <a:pt x="2578" y="2958"/>
                  </a:lnTo>
                  <a:lnTo>
                    <a:pt x="2578" y="630"/>
                  </a:lnTo>
                  <a:close/>
                  <a:moveTo>
                    <a:pt x="5814" y="630"/>
                  </a:moveTo>
                  <a:lnTo>
                    <a:pt x="5814" y="2958"/>
                  </a:lnTo>
                  <a:lnTo>
                    <a:pt x="4511" y="2958"/>
                  </a:lnTo>
                  <a:lnTo>
                    <a:pt x="4511" y="630"/>
                  </a:lnTo>
                  <a:close/>
                  <a:moveTo>
                    <a:pt x="5448" y="3588"/>
                  </a:moveTo>
                  <a:lnTo>
                    <a:pt x="5448" y="5697"/>
                  </a:lnTo>
                  <a:lnTo>
                    <a:pt x="1011" y="5697"/>
                  </a:lnTo>
                  <a:lnTo>
                    <a:pt x="1011" y="3588"/>
                  </a:lnTo>
                  <a:close/>
                  <a:moveTo>
                    <a:pt x="5448" y="6327"/>
                  </a:moveTo>
                  <a:lnTo>
                    <a:pt x="5448" y="9783"/>
                  </a:lnTo>
                  <a:cubicBezTo>
                    <a:pt x="5360" y="9856"/>
                    <a:pt x="5272" y="9930"/>
                    <a:pt x="5199" y="10003"/>
                  </a:cubicBezTo>
                  <a:cubicBezTo>
                    <a:pt x="4848" y="10354"/>
                    <a:pt x="4599" y="10794"/>
                    <a:pt x="4482" y="11262"/>
                  </a:cubicBezTo>
                  <a:lnTo>
                    <a:pt x="996" y="11262"/>
                  </a:lnTo>
                  <a:lnTo>
                    <a:pt x="996" y="6327"/>
                  </a:lnTo>
                  <a:close/>
                  <a:moveTo>
                    <a:pt x="7103" y="9827"/>
                  </a:moveTo>
                  <a:cubicBezTo>
                    <a:pt x="8817" y="9827"/>
                    <a:pt x="9798" y="11775"/>
                    <a:pt x="8787" y="13166"/>
                  </a:cubicBezTo>
                  <a:lnTo>
                    <a:pt x="5858" y="10237"/>
                  </a:lnTo>
                  <a:cubicBezTo>
                    <a:pt x="6224" y="9974"/>
                    <a:pt x="6664" y="9827"/>
                    <a:pt x="7103" y="9827"/>
                  </a:cubicBezTo>
                  <a:close/>
                  <a:moveTo>
                    <a:pt x="4394" y="11907"/>
                  </a:moveTo>
                  <a:cubicBezTo>
                    <a:pt x="4379" y="12624"/>
                    <a:pt x="4672" y="13327"/>
                    <a:pt x="5185" y="13855"/>
                  </a:cubicBezTo>
                  <a:cubicBezTo>
                    <a:pt x="5243" y="13899"/>
                    <a:pt x="5302" y="13957"/>
                    <a:pt x="5360" y="14001"/>
                  </a:cubicBezTo>
                  <a:lnTo>
                    <a:pt x="996" y="14001"/>
                  </a:lnTo>
                  <a:lnTo>
                    <a:pt x="996" y="11907"/>
                  </a:lnTo>
                  <a:close/>
                  <a:moveTo>
                    <a:pt x="5434" y="10691"/>
                  </a:moveTo>
                  <a:lnTo>
                    <a:pt x="8363" y="13620"/>
                  </a:lnTo>
                  <a:cubicBezTo>
                    <a:pt x="8013" y="13872"/>
                    <a:pt x="7597" y="14017"/>
                    <a:pt x="7178" y="14017"/>
                  </a:cubicBezTo>
                  <a:cubicBezTo>
                    <a:pt x="7158" y="14017"/>
                    <a:pt x="7138" y="14016"/>
                    <a:pt x="7118" y="14016"/>
                  </a:cubicBezTo>
                  <a:cubicBezTo>
                    <a:pt x="5404" y="14016"/>
                    <a:pt x="4408" y="12068"/>
                    <a:pt x="5434" y="10691"/>
                  </a:cubicBezTo>
                  <a:close/>
                  <a:moveTo>
                    <a:pt x="322" y="0"/>
                  </a:moveTo>
                  <a:cubicBezTo>
                    <a:pt x="147" y="0"/>
                    <a:pt x="0" y="132"/>
                    <a:pt x="0" y="322"/>
                  </a:cubicBezTo>
                  <a:lnTo>
                    <a:pt x="0" y="3281"/>
                  </a:lnTo>
                  <a:cubicBezTo>
                    <a:pt x="0" y="3442"/>
                    <a:pt x="147" y="3588"/>
                    <a:pt x="322" y="3588"/>
                  </a:cubicBezTo>
                  <a:lnTo>
                    <a:pt x="381" y="3588"/>
                  </a:lnTo>
                  <a:lnTo>
                    <a:pt x="381" y="14323"/>
                  </a:lnTo>
                  <a:cubicBezTo>
                    <a:pt x="381" y="14499"/>
                    <a:pt x="513" y="14631"/>
                    <a:pt x="688" y="14631"/>
                  </a:cubicBezTo>
                  <a:lnTo>
                    <a:pt x="5756" y="14631"/>
                  </a:lnTo>
                  <a:cubicBezTo>
                    <a:pt x="5888" y="14631"/>
                    <a:pt x="6005" y="14558"/>
                    <a:pt x="6049" y="14426"/>
                  </a:cubicBezTo>
                  <a:cubicBezTo>
                    <a:pt x="6396" y="14574"/>
                    <a:pt x="6759" y="14645"/>
                    <a:pt x="7117" y="14645"/>
                  </a:cubicBezTo>
                  <a:cubicBezTo>
                    <a:pt x="7999" y="14645"/>
                    <a:pt x="8853" y="14215"/>
                    <a:pt x="9373" y="13445"/>
                  </a:cubicBezTo>
                  <a:cubicBezTo>
                    <a:pt x="10091" y="12375"/>
                    <a:pt x="9959" y="10926"/>
                    <a:pt x="9036" y="10003"/>
                  </a:cubicBezTo>
                  <a:cubicBezTo>
                    <a:pt x="8518" y="9484"/>
                    <a:pt x="7823" y="9208"/>
                    <a:pt x="7117" y="9208"/>
                  </a:cubicBezTo>
                  <a:cubicBezTo>
                    <a:pt x="6767" y="9208"/>
                    <a:pt x="6414" y="9276"/>
                    <a:pt x="6078" y="9417"/>
                  </a:cubicBezTo>
                  <a:lnTo>
                    <a:pt x="6078" y="3588"/>
                  </a:lnTo>
                  <a:lnTo>
                    <a:pt x="6137" y="3588"/>
                  </a:lnTo>
                  <a:cubicBezTo>
                    <a:pt x="6312" y="3588"/>
                    <a:pt x="6444" y="3442"/>
                    <a:pt x="6444" y="3281"/>
                  </a:cubicBezTo>
                  <a:lnTo>
                    <a:pt x="6444" y="322"/>
                  </a:lnTo>
                  <a:cubicBezTo>
                    <a:pt x="6444" y="146"/>
                    <a:pt x="6312" y="0"/>
                    <a:pt x="6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0" name="Google Shape;3470;p59"/>
          <p:cNvGrpSpPr/>
          <p:nvPr/>
        </p:nvGrpSpPr>
        <p:grpSpPr>
          <a:xfrm>
            <a:off x="5275956" y="1328354"/>
            <a:ext cx="292903" cy="292943"/>
            <a:chOff x="5199806" y="1223054"/>
            <a:chExt cx="292903" cy="292943"/>
          </a:xfrm>
        </p:grpSpPr>
        <p:sp>
          <p:nvSpPr>
            <p:cNvPr id="3471" name="Google Shape;3471;p59"/>
            <p:cNvSpPr/>
            <p:nvPr/>
          </p:nvSpPr>
          <p:spPr>
            <a:xfrm>
              <a:off x="5260439" y="1353957"/>
              <a:ext cx="129764" cy="124484"/>
            </a:xfrm>
            <a:custGeom>
              <a:avLst/>
              <a:gdLst/>
              <a:ahLst/>
              <a:cxnLst/>
              <a:rect l="l" t="t" r="r" b="b"/>
              <a:pathLst>
                <a:path w="6489" h="6225" extrusionOk="0">
                  <a:moveTo>
                    <a:pt x="323" y="1"/>
                  </a:moveTo>
                  <a:cubicBezTo>
                    <a:pt x="147" y="1"/>
                    <a:pt x="1" y="132"/>
                    <a:pt x="1" y="308"/>
                  </a:cubicBezTo>
                  <a:lnTo>
                    <a:pt x="1" y="5917"/>
                  </a:lnTo>
                  <a:cubicBezTo>
                    <a:pt x="1" y="6093"/>
                    <a:pt x="147" y="6225"/>
                    <a:pt x="323" y="6225"/>
                  </a:cubicBezTo>
                  <a:lnTo>
                    <a:pt x="3501" y="6225"/>
                  </a:lnTo>
                  <a:cubicBezTo>
                    <a:pt x="3926" y="6225"/>
                    <a:pt x="3926" y="5595"/>
                    <a:pt x="3501" y="5595"/>
                  </a:cubicBezTo>
                  <a:lnTo>
                    <a:pt x="630" y="5595"/>
                  </a:lnTo>
                  <a:lnTo>
                    <a:pt x="630" y="630"/>
                  </a:lnTo>
                  <a:lnTo>
                    <a:pt x="6078" y="630"/>
                  </a:lnTo>
                  <a:cubicBezTo>
                    <a:pt x="6489" y="630"/>
                    <a:pt x="6489" y="1"/>
                    <a:pt x="6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9"/>
            <p:cNvSpPr/>
            <p:nvPr/>
          </p:nvSpPr>
          <p:spPr>
            <a:xfrm>
              <a:off x="5199806" y="1223054"/>
              <a:ext cx="292903" cy="292943"/>
            </a:xfrm>
            <a:custGeom>
              <a:avLst/>
              <a:gdLst/>
              <a:ahLst/>
              <a:cxnLst/>
              <a:rect l="l" t="t" r="r" b="b"/>
              <a:pathLst>
                <a:path w="14647" h="14649" extrusionOk="0">
                  <a:moveTo>
                    <a:pt x="10048" y="615"/>
                  </a:moveTo>
                  <a:lnTo>
                    <a:pt x="10048" y="3735"/>
                  </a:lnTo>
                  <a:lnTo>
                    <a:pt x="631" y="3735"/>
                  </a:lnTo>
                  <a:lnTo>
                    <a:pt x="631" y="615"/>
                  </a:lnTo>
                  <a:close/>
                  <a:moveTo>
                    <a:pt x="12673" y="7633"/>
                  </a:moveTo>
                  <a:cubicBezTo>
                    <a:pt x="13344" y="7633"/>
                    <a:pt x="14002" y="8145"/>
                    <a:pt x="14002" y="8963"/>
                  </a:cubicBezTo>
                  <a:lnTo>
                    <a:pt x="14002" y="10516"/>
                  </a:lnTo>
                  <a:lnTo>
                    <a:pt x="12801" y="10516"/>
                  </a:lnTo>
                  <a:cubicBezTo>
                    <a:pt x="12962" y="9856"/>
                    <a:pt x="12772" y="9168"/>
                    <a:pt x="12289" y="8685"/>
                  </a:cubicBezTo>
                  <a:lnTo>
                    <a:pt x="12245" y="8641"/>
                  </a:lnTo>
                  <a:cubicBezTo>
                    <a:pt x="12069" y="8450"/>
                    <a:pt x="11835" y="8304"/>
                    <a:pt x="11600" y="8216"/>
                  </a:cubicBezTo>
                  <a:cubicBezTo>
                    <a:pt x="11873" y="7813"/>
                    <a:pt x="12275" y="7633"/>
                    <a:pt x="12673" y="7633"/>
                  </a:cubicBezTo>
                  <a:close/>
                  <a:moveTo>
                    <a:pt x="10897" y="8707"/>
                  </a:moveTo>
                  <a:cubicBezTo>
                    <a:pt x="11227" y="8707"/>
                    <a:pt x="11556" y="8831"/>
                    <a:pt x="11805" y="9080"/>
                  </a:cubicBezTo>
                  <a:lnTo>
                    <a:pt x="11849" y="9124"/>
                  </a:lnTo>
                  <a:cubicBezTo>
                    <a:pt x="12362" y="9637"/>
                    <a:pt x="12362" y="10457"/>
                    <a:pt x="11849" y="10955"/>
                  </a:cubicBezTo>
                  <a:lnTo>
                    <a:pt x="10824" y="11980"/>
                  </a:lnTo>
                  <a:lnTo>
                    <a:pt x="8949" y="10120"/>
                  </a:lnTo>
                  <a:lnTo>
                    <a:pt x="9989" y="9080"/>
                  </a:lnTo>
                  <a:cubicBezTo>
                    <a:pt x="10238" y="8831"/>
                    <a:pt x="10568" y="8707"/>
                    <a:pt x="10897" y="8707"/>
                  </a:cubicBezTo>
                  <a:close/>
                  <a:moveTo>
                    <a:pt x="8862" y="4364"/>
                  </a:moveTo>
                  <a:lnTo>
                    <a:pt x="8862" y="8407"/>
                  </a:lnTo>
                  <a:lnTo>
                    <a:pt x="6621" y="8407"/>
                  </a:lnTo>
                  <a:cubicBezTo>
                    <a:pt x="6611" y="8406"/>
                    <a:pt x="6602" y="8406"/>
                    <a:pt x="6593" y="8406"/>
                  </a:cubicBezTo>
                  <a:cubicBezTo>
                    <a:pt x="6176" y="8406"/>
                    <a:pt x="6176" y="9037"/>
                    <a:pt x="6593" y="9037"/>
                  </a:cubicBezTo>
                  <a:cubicBezTo>
                    <a:pt x="6602" y="9037"/>
                    <a:pt x="6611" y="9037"/>
                    <a:pt x="6621" y="9036"/>
                  </a:cubicBezTo>
                  <a:lnTo>
                    <a:pt x="8862" y="9036"/>
                  </a:lnTo>
                  <a:lnTo>
                    <a:pt x="8862" y="9315"/>
                  </a:lnTo>
                  <a:lnTo>
                    <a:pt x="7910" y="10281"/>
                  </a:lnTo>
                  <a:lnTo>
                    <a:pt x="6621" y="10281"/>
                  </a:lnTo>
                  <a:cubicBezTo>
                    <a:pt x="6611" y="10281"/>
                    <a:pt x="6602" y="10280"/>
                    <a:pt x="6593" y="10280"/>
                  </a:cubicBezTo>
                  <a:cubicBezTo>
                    <a:pt x="6176" y="10280"/>
                    <a:pt x="6176" y="10912"/>
                    <a:pt x="6593" y="10912"/>
                  </a:cubicBezTo>
                  <a:cubicBezTo>
                    <a:pt x="6602" y="10912"/>
                    <a:pt x="6611" y="10912"/>
                    <a:pt x="6621" y="10911"/>
                  </a:cubicBezTo>
                  <a:lnTo>
                    <a:pt x="7280" y="10911"/>
                  </a:lnTo>
                  <a:lnTo>
                    <a:pt x="6855" y="11321"/>
                  </a:lnTo>
                  <a:cubicBezTo>
                    <a:pt x="6123" y="12068"/>
                    <a:pt x="6108" y="13269"/>
                    <a:pt x="6840" y="14016"/>
                  </a:cubicBezTo>
                  <a:lnTo>
                    <a:pt x="1817" y="14016"/>
                  </a:lnTo>
                  <a:lnTo>
                    <a:pt x="1817" y="4364"/>
                  </a:lnTo>
                  <a:close/>
                  <a:moveTo>
                    <a:pt x="14002" y="11145"/>
                  </a:moveTo>
                  <a:lnTo>
                    <a:pt x="14002" y="12698"/>
                  </a:lnTo>
                  <a:cubicBezTo>
                    <a:pt x="14002" y="13430"/>
                    <a:pt x="13416" y="14016"/>
                    <a:pt x="12684" y="14016"/>
                  </a:cubicBezTo>
                  <a:cubicBezTo>
                    <a:pt x="11952" y="14016"/>
                    <a:pt x="11366" y="13430"/>
                    <a:pt x="11366" y="12698"/>
                  </a:cubicBezTo>
                  <a:lnTo>
                    <a:pt x="11366" y="12332"/>
                  </a:lnTo>
                  <a:lnTo>
                    <a:pt x="12289" y="11409"/>
                  </a:lnTo>
                  <a:cubicBezTo>
                    <a:pt x="12376" y="11321"/>
                    <a:pt x="12450" y="11248"/>
                    <a:pt x="12508" y="11145"/>
                  </a:cubicBezTo>
                  <a:close/>
                  <a:moveTo>
                    <a:pt x="8510" y="10559"/>
                  </a:moveTo>
                  <a:lnTo>
                    <a:pt x="10370" y="12419"/>
                  </a:lnTo>
                  <a:lnTo>
                    <a:pt x="9169" y="13635"/>
                  </a:lnTo>
                  <a:cubicBezTo>
                    <a:pt x="8920" y="13891"/>
                    <a:pt x="8587" y="14019"/>
                    <a:pt x="8254" y="14019"/>
                  </a:cubicBezTo>
                  <a:cubicBezTo>
                    <a:pt x="7921" y="14019"/>
                    <a:pt x="7587" y="13891"/>
                    <a:pt x="7338" y="13635"/>
                  </a:cubicBezTo>
                  <a:lnTo>
                    <a:pt x="7294" y="13591"/>
                  </a:lnTo>
                  <a:cubicBezTo>
                    <a:pt x="6782" y="13078"/>
                    <a:pt x="6782" y="12258"/>
                    <a:pt x="7294" y="11760"/>
                  </a:cubicBezTo>
                  <a:lnTo>
                    <a:pt x="8510" y="10559"/>
                  </a:lnTo>
                  <a:close/>
                  <a:moveTo>
                    <a:pt x="323" y="0"/>
                  </a:moveTo>
                  <a:cubicBezTo>
                    <a:pt x="147" y="0"/>
                    <a:pt x="1" y="146"/>
                    <a:pt x="1" y="322"/>
                  </a:cubicBezTo>
                  <a:lnTo>
                    <a:pt x="1" y="4057"/>
                  </a:lnTo>
                  <a:cubicBezTo>
                    <a:pt x="1" y="4233"/>
                    <a:pt x="147" y="4364"/>
                    <a:pt x="323" y="4364"/>
                  </a:cubicBezTo>
                  <a:lnTo>
                    <a:pt x="1187" y="4364"/>
                  </a:lnTo>
                  <a:lnTo>
                    <a:pt x="1187" y="14338"/>
                  </a:lnTo>
                  <a:cubicBezTo>
                    <a:pt x="1187" y="14499"/>
                    <a:pt x="1319" y="14646"/>
                    <a:pt x="1495" y="14646"/>
                  </a:cubicBezTo>
                  <a:lnTo>
                    <a:pt x="8261" y="14646"/>
                  </a:lnTo>
                  <a:cubicBezTo>
                    <a:pt x="8759" y="14646"/>
                    <a:pt x="9257" y="14441"/>
                    <a:pt x="9608" y="14089"/>
                  </a:cubicBezTo>
                  <a:lnTo>
                    <a:pt x="10765" y="12932"/>
                  </a:lnTo>
                  <a:cubicBezTo>
                    <a:pt x="10878" y="13919"/>
                    <a:pt x="11725" y="14649"/>
                    <a:pt x="12703" y="14649"/>
                  </a:cubicBezTo>
                  <a:cubicBezTo>
                    <a:pt x="12741" y="14649"/>
                    <a:pt x="12778" y="14648"/>
                    <a:pt x="12816" y="14646"/>
                  </a:cubicBezTo>
                  <a:cubicBezTo>
                    <a:pt x="13841" y="14572"/>
                    <a:pt x="14647" y="13723"/>
                    <a:pt x="14647" y="12698"/>
                  </a:cubicBezTo>
                  <a:lnTo>
                    <a:pt x="14647" y="8963"/>
                  </a:lnTo>
                  <a:cubicBezTo>
                    <a:pt x="14647" y="8436"/>
                    <a:pt x="14441" y="7938"/>
                    <a:pt x="14075" y="7586"/>
                  </a:cubicBezTo>
                  <a:cubicBezTo>
                    <a:pt x="13688" y="7199"/>
                    <a:pt x="13194" y="7015"/>
                    <a:pt x="12704" y="7015"/>
                  </a:cubicBezTo>
                  <a:cubicBezTo>
                    <a:pt x="12009" y="7015"/>
                    <a:pt x="11323" y="7388"/>
                    <a:pt x="10970" y="8084"/>
                  </a:cubicBezTo>
                  <a:cubicBezTo>
                    <a:pt x="10937" y="8083"/>
                    <a:pt x="10904" y="8082"/>
                    <a:pt x="10871" y="8082"/>
                  </a:cubicBezTo>
                  <a:cubicBezTo>
                    <a:pt x="10379" y="8082"/>
                    <a:pt x="9907" y="8284"/>
                    <a:pt x="9550" y="8641"/>
                  </a:cubicBezTo>
                  <a:lnTo>
                    <a:pt x="9506" y="8685"/>
                  </a:lnTo>
                  <a:lnTo>
                    <a:pt x="9506" y="4364"/>
                  </a:lnTo>
                  <a:lnTo>
                    <a:pt x="10370" y="4364"/>
                  </a:lnTo>
                  <a:cubicBezTo>
                    <a:pt x="10546" y="4364"/>
                    <a:pt x="10678" y="4233"/>
                    <a:pt x="10678" y="4057"/>
                  </a:cubicBezTo>
                  <a:lnTo>
                    <a:pt x="10678" y="322"/>
                  </a:lnTo>
                  <a:cubicBezTo>
                    <a:pt x="10678" y="132"/>
                    <a:pt x="10531" y="0"/>
                    <a:pt x="10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3" name="Google Shape;3473;p59"/>
          <p:cNvGrpSpPr/>
          <p:nvPr/>
        </p:nvGrpSpPr>
        <p:grpSpPr>
          <a:xfrm>
            <a:off x="6150006" y="1328354"/>
            <a:ext cx="222012" cy="292883"/>
            <a:chOff x="5997656" y="1223054"/>
            <a:chExt cx="222012" cy="292883"/>
          </a:xfrm>
        </p:grpSpPr>
        <p:sp>
          <p:nvSpPr>
            <p:cNvPr id="3474" name="Google Shape;3474;p59"/>
            <p:cNvSpPr/>
            <p:nvPr/>
          </p:nvSpPr>
          <p:spPr>
            <a:xfrm>
              <a:off x="5997656" y="1223054"/>
              <a:ext cx="222012" cy="292883"/>
            </a:xfrm>
            <a:custGeom>
              <a:avLst/>
              <a:gdLst/>
              <a:ahLst/>
              <a:cxnLst/>
              <a:rect l="l" t="t" r="r" b="b"/>
              <a:pathLst>
                <a:path w="11102" h="14646" extrusionOk="0">
                  <a:moveTo>
                    <a:pt x="10472" y="630"/>
                  </a:moveTo>
                  <a:lnTo>
                    <a:pt x="10472" y="2182"/>
                  </a:lnTo>
                  <a:lnTo>
                    <a:pt x="1407" y="2182"/>
                  </a:lnTo>
                  <a:cubicBezTo>
                    <a:pt x="982" y="2182"/>
                    <a:pt x="630" y="1845"/>
                    <a:pt x="630" y="1421"/>
                  </a:cubicBezTo>
                  <a:cubicBezTo>
                    <a:pt x="616" y="1216"/>
                    <a:pt x="704" y="1011"/>
                    <a:pt x="850" y="864"/>
                  </a:cubicBezTo>
                  <a:cubicBezTo>
                    <a:pt x="997" y="718"/>
                    <a:pt x="1202" y="630"/>
                    <a:pt x="1421" y="630"/>
                  </a:cubicBezTo>
                  <a:close/>
                  <a:moveTo>
                    <a:pt x="630" y="2578"/>
                  </a:moveTo>
                  <a:cubicBezTo>
                    <a:pt x="850" y="2724"/>
                    <a:pt x="1128" y="2812"/>
                    <a:pt x="1407" y="2812"/>
                  </a:cubicBezTo>
                  <a:lnTo>
                    <a:pt x="1743" y="2812"/>
                  </a:lnTo>
                  <a:lnTo>
                    <a:pt x="1743" y="14016"/>
                  </a:lnTo>
                  <a:lnTo>
                    <a:pt x="630" y="14016"/>
                  </a:lnTo>
                  <a:lnTo>
                    <a:pt x="630" y="2578"/>
                  </a:lnTo>
                  <a:close/>
                  <a:moveTo>
                    <a:pt x="10472" y="2812"/>
                  </a:moveTo>
                  <a:lnTo>
                    <a:pt x="10472" y="14016"/>
                  </a:lnTo>
                  <a:lnTo>
                    <a:pt x="2373" y="14016"/>
                  </a:lnTo>
                  <a:lnTo>
                    <a:pt x="2373" y="2812"/>
                  </a:lnTo>
                  <a:close/>
                  <a:moveTo>
                    <a:pt x="1421" y="0"/>
                  </a:moveTo>
                  <a:cubicBezTo>
                    <a:pt x="1040" y="0"/>
                    <a:pt x="674" y="161"/>
                    <a:pt x="396" y="439"/>
                  </a:cubicBezTo>
                  <a:cubicBezTo>
                    <a:pt x="147" y="688"/>
                    <a:pt x="1" y="1040"/>
                    <a:pt x="1" y="1406"/>
                  </a:cubicBezTo>
                  <a:lnTo>
                    <a:pt x="1" y="14338"/>
                  </a:lnTo>
                  <a:cubicBezTo>
                    <a:pt x="1" y="14499"/>
                    <a:pt x="132" y="14646"/>
                    <a:pt x="308" y="14646"/>
                  </a:cubicBezTo>
                  <a:lnTo>
                    <a:pt x="10780" y="14646"/>
                  </a:lnTo>
                  <a:cubicBezTo>
                    <a:pt x="10956" y="14646"/>
                    <a:pt x="11102" y="14499"/>
                    <a:pt x="11102" y="14338"/>
                  </a:cubicBezTo>
                  <a:lnTo>
                    <a:pt x="11102" y="322"/>
                  </a:lnTo>
                  <a:cubicBezTo>
                    <a:pt x="11102" y="146"/>
                    <a:pt x="10956" y="0"/>
                    <a:pt x="10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9"/>
            <p:cNvSpPr/>
            <p:nvPr/>
          </p:nvSpPr>
          <p:spPr>
            <a:xfrm>
              <a:off x="6078206" y="1308263"/>
              <a:ext cx="94908" cy="94928"/>
            </a:xfrm>
            <a:custGeom>
              <a:avLst/>
              <a:gdLst/>
              <a:ahLst/>
              <a:cxnLst/>
              <a:rect l="l" t="t" r="r" b="b"/>
              <a:pathLst>
                <a:path w="4746" h="4747" extrusionOk="0">
                  <a:moveTo>
                    <a:pt x="2841" y="616"/>
                  </a:moveTo>
                  <a:lnTo>
                    <a:pt x="2841" y="1583"/>
                  </a:lnTo>
                  <a:cubicBezTo>
                    <a:pt x="2841" y="1758"/>
                    <a:pt x="2988" y="1890"/>
                    <a:pt x="3164" y="1890"/>
                  </a:cubicBezTo>
                  <a:lnTo>
                    <a:pt x="4116" y="1890"/>
                  </a:lnTo>
                  <a:lnTo>
                    <a:pt x="4116" y="2842"/>
                  </a:lnTo>
                  <a:lnTo>
                    <a:pt x="3164" y="2842"/>
                  </a:lnTo>
                  <a:cubicBezTo>
                    <a:pt x="2988" y="2842"/>
                    <a:pt x="2841" y="2989"/>
                    <a:pt x="2841" y="3150"/>
                  </a:cubicBezTo>
                  <a:lnTo>
                    <a:pt x="2841" y="4116"/>
                  </a:lnTo>
                  <a:lnTo>
                    <a:pt x="1904" y="4116"/>
                  </a:lnTo>
                  <a:lnTo>
                    <a:pt x="1904" y="3150"/>
                  </a:lnTo>
                  <a:cubicBezTo>
                    <a:pt x="1904" y="2989"/>
                    <a:pt x="1758" y="2842"/>
                    <a:pt x="1582" y="2842"/>
                  </a:cubicBezTo>
                  <a:lnTo>
                    <a:pt x="615" y="2842"/>
                  </a:lnTo>
                  <a:lnTo>
                    <a:pt x="615" y="1890"/>
                  </a:lnTo>
                  <a:lnTo>
                    <a:pt x="1582" y="1890"/>
                  </a:lnTo>
                  <a:cubicBezTo>
                    <a:pt x="1758" y="1890"/>
                    <a:pt x="1904" y="1758"/>
                    <a:pt x="1904" y="1583"/>
                  </a:cubicBezTo>
                  <a:lnTo>
                    <a:pt x="1904" y="616"/>
                  </a:lnTo>
                  <a:close/>
                  <a:moveTo>
                    <a:pt x="1582" y="1"/>
                  </a:moveTo>
                  <a:cubicBezTo>
                    <a:pt x="1406" y="1"/>
                    <a:pt x="1274" y="147"/>
                    <a:pt x="1274" y="323"/>
                  </a:cubicBezTo>
                  <a:lnTo>
                    <a:pt x="1274" y="1275"/>
                  </a:lnTo>
                  <a:lnTo>
                    <a:pt x="308" y="1275"/>
                  </a:lnTo>
                  <a:cubicBezTo>
                    <a:pt x="132" y="1275"/>
                    <a:pt x="0" y="1407"/>
                    <a:pt x="0" y="1583"/>
                  </a:cubicBezTo>
                  <a:lnTo>
                    <a:pt x="0" y="3150"/>
                  </a:lnTo>
                  <a:cubicBezTo>
                    <a:pt x="0" y="3325"/>
                    <a:pt x="132" y="3472"/>
                    <a:pt x="308" y="3472"/>
                  </a:cubicBezTo>
                  <a:lnTo>
                    <a:pt x="1274" y="3472"/>
                  </a:lnTo>
                  <a:lnTo>
                    <a:pt x="1274" y="4438"/>
                  </a:lnTo>
                  <a:cubicBezTo>
                    <a:pt x="1274" y="4600"/>
                    <a:pt x="1406" y="4746"/>
                    <a:pt x="1582" y="4746"/>
                  </a:cubicBezTo>
                  <a:lnTo>
                    <a:pt x="3164" y="4746"/>
                  </a:lnTo>
                  <a:cubicBezTo>
                    <a:pt x="3325" y="4746"/>
                    <a:pt x="3471" y="4600"/>
                    <a:pt x="3471" y="4438"/>
                  </a:cubicBezTo>
                  <a:lnTo>
                    <a:pt x="3471" y="3472"/>
                  </a:lnTo>
                  <a:lnTo>
                    <a:pt x="4438" y="3472"/>
                  </a:lnTo>
                  <a:cubicBezTo>
                    <a:pt x="4599" y="3472"/>
                    <a:pt x="4745" y="3325"/>
                    <a:pt x="4745" y="3150"/>
                  </a:cubicBezTo>
                  <a:lnTo>
                    <a:pt x="4745" y="1583"/>
                  </a:lnTo>
                  <a:cubicBezTo>
                    <a:pt x="4745" y="1415"/>
                    <a:pt x="4612" y="1274"/>
                    <a:pt x="4460" y="1274"/>
                  </a:cubicBezTo>
                  <a:cubicBezTo>
                    <a:pt x="4453" y="1274"/>
                    <a:pt x="4445" y="1274"/>
                    <a:pt x="4438" y="1275"/>
                  </a:cubicBezTo>
                  <a:lnTo>
                    <a:pt x="3471" y="1275"/>
                  </a:lnTo>
                  <a:lnTo>
                    <a:pt x="3471" y="323"/>
                  </a:lnTo>
                  <a:cubicBezTo>
                    <a:pt x="3471" y="147"/>
                    <a:pt x="3325" y="1"/>
                    <a:pt x="3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9"/>
            <p:cNvSpPr/>
            <p:nvPr/>
          </p:nvSpPr>
          <p:spPr>
            <a:xfrm>
              <a:off x="6074987" y="1428328"/>
              <a:ext cx="102327" cy="12658"/>
            </a:xfrm>
            <a:custGeom>
              <a:avLst/>
              <a:gdLst/>
              <a:ahLst/>
              <a:cxnLst/>
              <a:rect l="l" t="t" r="r" b="b"/>
              <a:pathLst>
                <a:path w="5117" h="633" extrusionOk="0">
                  <a:moveTo>
                    <a:pt x="4700" y="1"/>
                  </a:moveTo>
                  <a:cubicBezTo>
                    <a:pt x="4691" y="1"/>
                    <a:pt x="4681" y="1"/>
                    <a:pt x="4672" y="2"/>
                  </a:cubicBezTo>
                  <a:lnTo>
                    <a:pt x="396" y="2"/>
                  </a:lnTo>
                  <a:cubicBezTo>
                    <a:pt x="0" y="31"/>
                    <a:pt x="0" y="602"/>
                    <a:pt x="396" y="631"/>
                  </a:cubicBezTo>
                  <a:lnTo>
                    <a:pt x="4672" y="631"/>
                  </a:lnTo>
                  <a:cubicBezTo>
                    <a:pt x="4681" y="632"/>
                    <a:pt x="4691" y="632"/>
                    <a:pt x="4700" y="632"/>
                  </a:cubicBezTo>
                  <a:cubicBezTo>
                    <a:pt x="5117" y="632"/>
                    <a:pt x="5117" y="1"/>
                    <a:pt x="4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9"/>
            <p:cNvSpPr/>
            <p:nvPr/>
          </p:nvSpPr>
          <p:spPr>
            <a:xfrm>
              <a:off x="6074987" y="1463184"/>
              <a:ext cx="102327" cy="12678"/>
            </a:xfrm>
            <a:custGeom>
              <a:avLst/>
              <a:gdLst/>
              <a:ahLst/>
              <a:cxnLst/>
              <a:rect l="l" t="t" r="r" b="b"/>
              <a:pathLst>
                <a:path w="5117" h="634" extrusionOk="0">
                  <a:moveTo>
                    <a:pt x="4699" y="0"/>
                  </a:moveTo>
                  <a:cubicBezTo>
                    <a:pt x="4690" y="0"/>
                    <a:pt x="4681" y="1"/>
                    <a:pt x="4672" y="1"/>
                  </a:cubicBezTo>
                  <a:lnTo>
                    <a:pt x="396" y="1"/>
                  </a:lnTo>
                  <a:cubicBezTo>
                    <a:pt x="0" y="45"/>
                    <a:pt x="0" y="602"/>
                    <a:pt x="396" y="631"/>
                  </a:cubicBezTo>
                  <a:lnTo>
                    <a:pt x="4672" y="631"/>
                  </a:lnTo>
                  <a:cubicBezTo>
                    <a:pt x="4686" y="632"/>
                    <a:pt x="4699" y="633"/>
                    <a:pt x="4712" y="633"/>
                  </a:cubicBezTo>
                  <a:cubicBezTo>
                    <a:pt x="5117" y="633"/>
                    <a:pt x="5113" y="0"/>
                    <a:pt x="4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8" name="Google Shape;3478;p59"/>
          <p:cNvGrpSpPr/>
          <p:nvPr/>
        </p:nvGrpSpPr>
        <p:grpSpPr>
          <a:xfrm>
            <a:off x="6977782" y="1328274"/>
            <a:ext cx="166379" cy="292963"/>
            <a:chOff x="6749232" y="1222974"/>
            <a:chExt cx="166379" cy="292963"/>
          </a:xfrm>
        </p:grpSpPr>
        <p:sp>
          <p:nvSpPr>
            <p:cNvPr id="3479" name="Google Shape;3479;p59"/>
            <p:cNvSpPr/>
            <p:nvPr/>
          </p:nvSpPr>
          <p:spPr>
            <a:xfrm>
              <a:off x="6797306" y="1222974"/>
              <a:ext cx="69971" cy="92128"/>
            </a:xfrm>
            <a:custGeom>
              <a:avLst/>
              <a:gdLst/>
              <a:ahLst/>
              <a:cxnLst/>
              <a:rect l="l" t="t" r="r" b="b"/>
              <a:pathLst>
                <a:path w="3499" h="4607" extrusionOk="0">
                  <a:moveTo>
                    <a:pt x="1758" y="0"/>
                  </a:moveTo>
                  <a:cubicBezTo>
                    <a:pt x="1247" y="0"/>
                    <a:pt x="738" y="319"/>
                    <a:pt x="628" y="956"/>
                  </a:cubicBezTo>
                  <a:lnTo>
                    <a:pt x="42" y="4237"/>
                  </a:lnTo>
                  <a:cubicBezTo>
                    <a:pt x="1" y="4468"/>
                    <a:pt x="184" y="4606"/>
                    <a:pt x="364" y="4606"/>
                  </a:cubicBezTo>
                  <a:cubicBezTo>
                    <a:pt x="503" y="4606"/>
                    <a:pt x="640" y="4524"/>
                    <a:pt x="672" y="4339"/>
                  </a:cubicBezTo>
                  <a:lnTo>
                    <a:pt x="1243" y="1058"/>
                  </a:lnTo>
                  <a:cubicBezTo>
                    <a:pt x="1294" y="773"/>
                    <a:pt x="1529" y="630"/>
                    <a:pt x="1761" y="630"/>
                  </a:cubicBezTo>
                  <a:cubicBezTo>
                    <a:pt x="1994" y="630"/>
                    <a:pt x="2224" y="773"/>
                    <a:pt x="2268" y="1058"/>
                  </a:cubicBezTo>
                  <a:lnTo>
                    <a:pt x="2854" y="4339"/>
                  </a:lnTo>
                  <a:cubicBezTo>
                    <a:pt x="2883" y="4500"/>
                    <a:pt x="3015" y="4603"/>
                    <a:pt x="3162" y="4603"/>
                  </a:cubicBezTo>
                  <a:lnTo>
                    <a:pt x="3220" y="4603"/>
                  </a:lnTo>
                  <a:cubicBezTo>
                    <a:pt x="3396" y="4573"/>
                    <a:pt x="3499" y="4412"/>
                    <a:pt x="3469" y="4237"/>
                  </a:cubicBezTo>
                  <a:lnTo>
                    <a:pt x="2898" y="956"/>
                  </a:lnTo>
                  <a:cubicBezTo>
                    <a:pt x="2781" y="319"/>
                    <a:pt x="2268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9"/>
            <p:cNvSpPr/>
            <p:nvPr/>
          </p:nvSpPr>
          <p:spPr>
            <a:xfrm>
              <a:off x="6749232" y="1414590"/>
              <a:ext cx="166379" cy="12598"/>
            </a:xfrm>
            <a:custGeom>
              <a:avLst/>
              <a:gdLst/>
              <a:ahLst/>
              <a:cxnLst/>
              <a:rect l="l" t="t" r="r" b="b"/>
              <a:pathLst>
                <a:path w="8320" h="630" extrusionOk="0">
                  <a:moveTo>
                    <a:pt x="410" y="0"/>
                  </a:moveTo>
                  <a:cubicBezTo>
                    <a:pt x="0" y="0"/>
                    <a:pt x="0" y="630"/>
                    <a:pt x="410" y="630"/>
                  </a:cubicBezTo>
                  <a:lnTo>
                    <a:pt x="7894" y="630"/>
                  </a:lnTo>
                  <a:cubicBezTo>
                    <a:pt x="8319" y="630"/>
                    <a:pt x="8319" y="0"/>
                    <a:pt x="7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9"/>
            <p:cNvSpPr/>
            <p:nvPr/>
          </p:nvSpPr>
          <p:spPr>
            <a:xfrm>
              <a:off x="6749232" y="1465843"/>
              <a:ext cx="166379" cy="12598"/>
            </a:xfrm>
            <a:custGeom>
              <a:avLst/>
              <a:gdLst/>
              <a:ahLst/>
              <a:cxnLst/>
              <a:rect l="l" t="t" r="r" b="b"/>
              <a:pathLst>
                <a:path w="8320" h="630" extrusionOk="0">
                  <a:moveTo>
                    <a:pt x="410" y="0"/>
                  </a:moveTo>
                  <a:cubicBezTo>
                    <a:pt x="0" y="0"/>
                    <a:pt x="0" y="630"/>
                    <a:pt x="410" y="630"/>
                  </a:cubicBezTo>
                  <a:lnTo>
                    <a:pt x="7894" y="630"/>
                  </a:lnTo>
                  <a:cubicBezTo>
                    <a:pt x="8319" y="630"/>
                    <a:pt x="8319" y="0"/>
                    <a:pt x="7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9"/>
            <p:cNvSpPr/>
            <p:nvPr/>
          </p:nvSpPr>
          <p:spPr>
            <a:xfrm>
              <a:off x="6751272" y="1302404"/>
              <a:ext cx="161980" cy="213533"/>
            </a:xfrm>
            <a:custGeom>
              <a:avLst/>
              <a:gdLst/>
              <a:ahLst/>
              <a:cxnLst/>
              <a:rect l="l" t="t" r="r" b="b"/>
              <a:pathLst>
                <a:path w="8100" h="10678" extrusionOk="0">
                  <a:moveTo>
                    <a:pt x="6313" y="631"/>
                  </a:moveTo>
                  <a:lnTo>
                    <a:pt x="6313" y="1876"/>
                  </a:lnTo>
                  <a:lnTo>
                    <a:pt x="1802" y="1876"/>
                  </a:lnTo>
                  <a:lnTo>
                    <a:pt x="1802" y="631"/>
                  </a:lnTo>
                  <a:close/>
                  <a:moveTo>
                    <a:pt x="4922" y="2505"/>
                  </a:moveTo>
                  <a:lnTo>
                    <a:pt x="4922" y="3736"/>
                  </a:lnTo>
                  <a:lnTo>
                    <a:pt x="3208" y="3736"/>
                  </a:lnTo>
                  <a:lnTo>
                    <a:pt x="3194" y="2505"/>
                  </a:lnTo>
                  <a:close/>
                  <a:moveTo>
                    <a:pt x="7485" y="4380"/>
                  </a:moveTo>
                  <a:lnTo>
                    <a:pt x="7485" y="10048"/>
                  </a:lnTo>
                  <a:lnTo>
                    <a:pt x="631" y="10048"/>
                  </a:lnTo>
                  <a:lnTo>
                    <a:pt x="631" y="4380"/>
                  </a:lnTo>
                  <a:close/>
                  <a:moveTo>
                    <a:pt x="1480" y="1"/>
                  </a:moveTo>
                  <a:cubicBezTo>
                    <a:pt x="1304" y="1"/>
                    <a:pt x="1173" y="147"/>
                    <a:pt x="1173" y="323"/>
                  </a:cubicBezTo>
                  <a:lnTo>
                    <a:pt x="1173" y="2183"/>
                  </a:lnTo>
                  <a:cubicBezTo>
                    <a:pt x="1173" y="2359"/>
                    <a:pt x="1304" y="2505"/>
                    <a:pt x="1480" y="2505"/>
                  </a:cubicBezTo>
                  <a:lnTo>
                    <a:pt x="2564" y="2505"/>
                  </a:lnTo>
                  <a:lnTo>
                    <a:pt x="2564" y="3736"/>
                  </a:lnTo>
                  <a:lnTo>
                    <a:pt x="308" y="3736"/>
                  </a:lnTo>
                  <a:cubicBezTo>
                    <a:pt x="147" y="3736"/>
                    <a:pt x="1" y="3882"/>
                    <a:pt x="1" y="4058"/>
                  </a:cubicBezTo>
                  <a:lnTo>
                    <a:pt x="1" y="10370"/>
                  </a:lnTo>
                  <a:cubicBezTo>
                    <a:pt x="1" y="10531"/>
                    <a:pt x="147" y="10678"/>
                    <a:pt x="308" y="10678"/>
                  </a:cubicBezTo>
                  <a:lnTo>
                    <a:pt x="7792" y="10678"/>
                  </a:lnTo>
                  <a:cubicBezTo>
                    <a:pt x="7968" y="10678"/>
                    <a:pt x="8100" y="10531"/>
                    <a:pt x="8100" y="10370"/>
                  </a:cubicBezTo>
                  <a:lnTo>
                    <a:pt x="8100" y="4058"/>
                  </a:lnTo>
                  <a:cubicBezTo>
                    <a:pt x="8100" y="3882"/>
                    <a:pt x="7968" y="3736"/>
                    <a:pt x="7792" y="3736"/>
                  </a:cubicBezTo>
                  <a:lnTo>
                    <a:pt x="5537" y="3736"/>
                  </a:lnTo>
                  <a:lnTo>
                    <a:pt x="5537" y="2505"/>
                  </a:lnTo>
                  <a:lnTo>
                    <a:pt x="6621" y="2505"/>
                  </a:lnTo>
                  <a:cubicBezTo>
                    <a:pt x="6796" y="2505"/>
                    <a:pt x="6943" y="2359"/>
                    <a:pt x="6943" y="2183"/>
                  </a:cubicBezTo>
                  <a:lnTo>
                    <a:pt x="6943" y="323"/>
                  </a:lnTo>
                  <a:cubicBezTo>
                    <a:pt x="6943" y="147"/>
                    <a:pt x="6796" y="1"/>
                    <a:pt x="6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3" name="Google Shape;3483;p59"/>
          <p:cNvGrpSpPr/>
          <p:nvPr/>
        </p:nvGrpSpPr>
        <p:grpSpPr>
          <a:xfrm>
            <a:off x="7731447" y="1328354"/>
            <a:ext cx="293483" cy="292883"/>
            <a:chOff x="7426697" y="1223054"/>
            <a:chExt cx="293483" cy="292883"/>
          </a:xfrm>
        </p:grpSpPr>
        <p:sp>
          <p:nvSpPr>
            <p:cNvPr id="3484" name="Google Shape;3484;p59"/>
            <p:cNvSpPr/>
            <p:nvPr/>
          </p:nvSpPr>
          <p:spPr>
            <a:xfrm>
              <a:off x="7596275" y="1407251"/>
              <a:ext cx="87289" cy="74711"/>
            </a:xfrm>
            <a:custGeom>
              <a:avLst/>
              <a:gdLst/>
              <a:ahLst/>
              <a:cxnLst/>
              <a:rect l="l" t="t" r="r" b="b"/>
              <a:pathLst>
                <a:path w="4365" h="3736" extrusionOk="0">
                  <a:moveTo>
                    <a:pt x="3721" y="616"/>
                  </a:moveTo>
                  <a:lnTo>
                    <a:pt x="3721" y="3106"/>
                  </a:lnTo>
                  <a:lnTo>
                    <a:pt x="630" y="3106"/>
                  </a:lnTo>
                  <a:lnTo>
                    <a:pt x="630" y="616"/>
                  </a:lnTo>
                  <a:close/>
                  <a:moveTo>
                    <a:pt x="4067" y="0"/>
                  </a:moveTo>
                  <a:cubicBezTo>
                    <a:pt x="4059" y="0"/>
                    <a:pt x="4051" y="0"/>
                    <a:pt x="4043" y="1"/>
                  </a:cubicBezTo>
                  <a:lnTo>
                    <a:pt x="323" y="1"/>
                  </a:lnTo>
                  <a:cubicBezTo>
                    <a:pt x="147" y="1"/>
                    <a:pt x="1" y="133"/>
                    <a:pt x="1" y="309"/>
                  </a:cubicBezTo>
                  <a:lnTo>
                    <a:pt x="1" y="3413"/>
                  </a:lnTo>
                  <a:cubicBezTo>
                    <a:pt x="1" y="3589"/>
                    <a:pt x="147" y="3736"/>
                    <a:pt x="323" y="3736"/>
                  </a:cubicBezTo>
                  <a:lnTo>
                    <a:pt x="4057" y="3736"/>
                  </a:lnTo>
                  <a:cubicBezTo>
                    <a:pt x="4218" y="3736"/>
                    <a:pt x="4365" y="3589"/>
                    <a:pt x="4365" y="3428"/>
                  </a:cubicBezTo>
                  <a:lnTo>
                    <a:pt x="4365" y="309"/>
                  </a:lnTo>
                  <a:cubicBezTo>
                    <a:pt x="4365" y="141"/>
                    <a:pt x="4232" y="0"/>
                    <a:pt x="4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9"/>
            <p:cNvSpPr/>
            <p:nvPr/>
          </p:nvSpPr>
          <p:spPr>
            <a:xfrm>
              <a:off x="7426697" y="1266688"/>
              <a:ext cx="293483" cy="249249"/>
            </a:xfrm>
            <a:custGeom>
              <a:avLst/>
              <a:gdLst/>
              <a:ahLst/>
              <a:cxnLst/>
              <a:rect l="l" t="t" r="r" b="b"/>
              <a:pathLst>
                <a:path w="14676" h="12464" extrusionOk="0">
                  <a:moveTo>
                    <a:pt x="11717" y="2578"/>
                  </a:moveTo>
                  <a:lnTo>
                    <a:pt x="11717" y="4379"/>
                  </a:lnTo>
                  <a:cubicBezTo>
                    <a:pt x="11717" y="4848"/>
                    <a:pt x="11322" y="5229"/>
                    <a:pt x="10853" y="5229"/>
                  </a:cubicBezTo>
                  <a:cubicBezTo>
                    <a:pt x="10384" y="5229"/>
                    <a:pt x="10004" y="4848"/>
                    <a:pt x="10004" y="4379"/>
                  </a:cubicBezTo>
                  <a:lnTo>
                    <a:pt x="10004" y="2578"/>
                  </a:lnTo>
                  <a:close/>
                  <a:moveTo>
                    <a:pt x="2373" y="2578"/>
                  </a:moveTo>
                  <a:lnTo>
                    <a:pt x="2373" y="4394"/>
                  </a:lnTo>
                  <a:cubicBezTo>
                    <a:pt x="2373" y="4863"/>
                    <a:pt x="1978" y="5243"/>
                    <a:pt x="1509" y="5243"/>
                  </a:cubicBezTo>
                  <a:cubicBezTo>
                    <a:pt x="1041" y="5243"/>
                    <a:pt x="660" y="4863"/>
                    <a:pt x="660" y="4394"/>
                  </a:cubicBezTo>
                  <a:lnTo>
                    <a:pt x="660" y="3046"/>
                  </a:lnTo>
                  <a:cubicBezTo>
                    <a:pt x="645" y="2827"/>
                    <a:pt x="792" y="2622"/>
                    <a:pt x="1011" y="2578"/>
                  </a:cubicBezTo>
                  <a:close/>
                  <a:moveTo>
                    <a:pt x="4702" y="2578"/>
                  </a:moveTo>
                  <a:lnTo>
                    <a:pt x="4702" y="4394"/>
                  </a:lnTo>
                  <a:cubicBezTo>
                    <a:pt x="4702" y="4863"/>
                    <a:pt x="4321" y="5243"/>
                    <a:pt x="3853" y="5243"/>
                  </a:cubicBezTo>
                  <a:cubicBezTo>
                    <a:pt x="3384" y="5243"/>
                    <a:pt x="2988" y="4863"/>
                    <a:pt x="3003" y="4394"/>
                  </a:cubicBezTo>
                  <a:lnTo>
                    <a:pt x="3003" y="2578"/>
                  </a:lnTo>
                  <a:close/>
                  <a:moveTo>
                    <a:pt x="13548" y="2578"/>
                  </a:moveTo>
                  <a:cubicBezTo>
                    <a:pt x="13797" y="2578"/>
                    <a:pt x="14017" y="2768"/>
                    <a:pt x="14046" y="3032"/>
                  </a:cubicBezTo>
                  <a:lnTo>
                    <a:pt x="14046" y="4379"/>
                  </a:lnTo>
                  <a:lnTo>
                    <a:pt x="14046" y="4394"/>
                  </a:lnTo>
                  <a:cubicBezTo>
                    <a:pt x="14046" y="4863"/>
                    <a:pt x="13665" y="5243"/>
                    <a:pt x="13182" y="5243"/>
                  </a:cubicBezTo>
                  <a:cubicBezTo>
                    <a:pt x="12713" y="5243"/>
                    <a:pt x="12332" y="4863"/>
                    <a:pt x="12332" y="4394"/>
                  </a:cubicBezTo>
                  <a:lnTo>
                    <a:pt x="12332" y="2578"/>
                  </a:lnTo>
                  <a:close/>
                  <a:moveTo>
                    <a:pt x="4248" y="7689"/>
                  </a:moveTo>
                  <a:lnTo>
                    <a:pt x="4248" y="11834"/>
                  </a:lnTo>
                  <a:lnTo>
                    <a:pt x="2564" y="11834"/>
                  </a:lnTo>
                  <a:lnTo>
                    <a:pt x="2564" y="7689"/>
                  </a:lnTo>
                  <a:close/>
                  <a:moveTo>
                    <a:pt x="6547" y="7689"/>
                  </a:moveTo>
                  <a:lnTo>
                    <a:pt x="6547" y="11834"/>
                  </a:lnTo>
                  <a:lnTo>
                    <a:pt x="4878" y="11834"/>
                  </a:lnTo>
                  <a:lnTo>
                    <a:pt x="4878" y="7689"/>
                  </a:lnTo>
                  <a:close/>
                  <a:moveTo>
                    <a:pt x="2052" y="5229"/>
                  </a:moveTo>
                  <a:cubicBezTo>
                    <a:pt x="2694" y="5229"/>
                    <a:pt x="3333" y="5446"/>
                    <a:pt x="3853" y="5873"/>
                  </a:cubicBezTo>
                  <a:cubicBezTo>
                    <a:pt x="4145" y="5492"/>
                    <a:pt x="4581" y="5302"/>
                    <a:pt x="5017" y="5302"/>
                  </a:cubicBezTo>
                  <a:cubicBezTo>
                    <a:pt x="5453" y="5302"/>
                    <a:pt x="5888" y="5492"/>
                    <a:pt x="6181" y="5873"/>
                  </a:cubicBezTo>
                  <a:cubicBezTo>
                    <a:pt x="6481" y="5492"/>
                    <a:pt x="6917" y="5302"/>
                    <a:pt x="7353" y="5302"/>
                  </a:cubicBezTo>
                  <a:cubicBezTo>
                    <a:pt x="7789" y="5302"/>
                    <a:pt x="8224" y="5492"/>
                    <a:pt x="8524" y="5873"/>
                  </a:cubicBezTo>
                  <a:cubicBezTo>
                    <a:pt x="8817" y="5492"/>
                    <a:pt x="9253" y="5302"/>
                    <a:pt x="9689" y="5302"/>
                  </a:cubicBezTo>
                  <a:cubicBezTo>
                    <a:pt x="10125" y="5302"/>
                    <a:pt x="10560" y="5492"/>
                    <a:pt x="10853" y="5873"/>
                  </a:cubicBezTo>
                  <a:cubicBezTo>
                    <a:pt x="11153" y="5492"/>
                    <a:pt x="11589" y="5302"/>
                    <a:pt x="12025" y="5302"/>
                  </a:cubicBezTo>
                  <a:cubicBezTo>
                    <a:pt x="12460" y="5302"/>
                    <a:pt x="12896" y="5492"/>
                    <a:pt x="13196" y="5873"/>
                  </a:cubicBezTo>
                  <a:cubicBezTo>
                    <a:pt x="13504" y="5873"/>
                    <a:pt x="13797" y="5785"/>
                    <a:pt x="14046" y="5609"/>
                  </a:cubicBezTo>
                  <a:lnTo>
                    <a:pt x="14046" y="11834"/>
                  </a:lnTo>
                  <a:lnTo>
                    <a:pt x="7177" y="11834"/>
                  </a:lnTo>
                  <a:lnTo>
                    <a:pt x="7177" y="7367"/>
                  </a:lnTo>
                  <a:cubicBezTo>
                    <a:pt x="7177" y="7191"/>
                    <a:pt x="7031" y="7059"/>
                    <a:pt x="6855" y="7059"/>
                  </a:cubicBezTo>
                  <a:lnTo>
                    <a:pt x="2256" y="7059"/>
                  </a:lnTo>
                  <a:cubicBezTo>
                    <a:pt x="2080" y="7059"/>
                    <a:pt x="1934" y="7191"/>
                    <a:pt x="1934" y="7367"/>
                  </a:cubicBezTo>
                  <a:lnTo>
                    <a:pt x="1934" y="11834"/>
                  </a:lnTo>
                  <a:lnTo>
                    <a:pt x="660" y="11834"/>
                  </a:lnTo>
                  <a:lnTo>
                    <a:pt x="660" y="5595"/>
                  </a:lnTo>
                  <a:cubicBezTo>
                    <a:pt x="1092" y="5350"/>
                    <a:pt x="1573" y="5229"/>
                    <a:pt x="2052" y="5229"/>
                  </a:cubicBezTo>
                  <a:close/>
                  <a:moveTo>
                    <a:pt x="2051" y="0"/>
                  </a:moveTo>
                  <a:cubicBezTo>
                    <a:pt x="1875" y="0"/>
                    <a:pt x="1729" y="147"/>
                    <a:pt x="1729" y="322"/>
                  </a:cubicBezTo>
                  <a:lnTo>
                    <a:pt x="1729" y="1948"/>
                  </a:lnTo>
                  <a:lnTo>
                    <a:pt x="923" y="1948"/>
                  </a:lnTo>
                  <a:cubicBezTo>
                    <a:pt x="396" y="2036"/>
                    <a:pt x="1" y="2505"/>
                    <a:pt x="30" y="3046"/>
                  </a:cubicBezTo>
                  <a:lnTo>
                    <a:pt x="30" y="12156"/>
                  </a:lnTo>
                  <a:cubicBezTo>
                    <a:pt x="30" y="12317"/>
                    <a:pt x="162" y="12464"/>
                    <a:pt x="338" y="12464"/>
                  </a:cubicBezTo>
                  <a:lnTo>
                    <a:pt x="14353" y="12464"/>
                  </a:lnTo>
                  <a:cubicBezTo>
                    <a:pt x="14529" y="12464"/>
                    <a:pt x="14676" y="12317"/>
                    <a:pt x="14676" y="12156"/>
                  </a:cubicBezTo>
                  <a:lnTo>
                    <a:pt x="14676" y="3076"/>
                  </a:lnTo>
                  <a:lnTo>
                    <a:pt x="14676" y="3017"/>
                  </a:lnTo>
                  <a:cubicBezTo>
                    <a:pt x="14647" y="2426"/>
                    <a:pt x="14163" y="1962"/>
                    <a:pt x="13575" y="1962"/>
                  </a:cubicBezTo>
                  <a:cubicBezTo>
                    <a:pt x="13566" y="1962"/>
                    <a:pt x="13557" y="1962"/>
                    <a:pt x="13548" y="1963"/>
                  </a:cubicBezTo>
                  <a:lnTo>
                    <a:pt x="12962" y="1963"/>
                  </a:lnTo>
                  <a:lnTo>
                    <a:pt x="12962" y="308"/>
                  </a:lnTo>
                  <a:cubicBezTo>
                    <a:pt x="12962" y="132"/>
                    <a:pt x="12816" y="0"/>
                    <a:pt x="12640" y="0"/>
                  </a:cubicBezTo>
                  <a:lnTo>
                    <a:pt x="9506" y="0"/>
                  </a:lnTo>
                  <a:cubicBezTo>
                    <a:pt x="9081" y="0"/>
                    <a:pt x="9081" y="630"/>
                    <a:pt x="9506" y="630"/>
                  </a:cubicBezTo>
                  <a:lnTo>
                    <a:pt x="12332" y="630"/>
                  </a:lnTo>
                  <a:lnTo>
                    <a:pt x="12332" y="1963"/>
                  </a:lnTo>
                  <a:lnTo>
                    <a:pt x="8158" y="1963"/>
                  </a:lnTo>
                  <a:cubicBezTo>
                    <a:pt x="7734" y="1963"/>
                    <a:pt x="7734" y="2592"/>
                    <a:pt x="8158" y="2592"/>
                  </a:cubicBezTo>
                  <a:lnTo>
                    <a:pt x="9374" y="2592"/>
                  </a:lnTo>
                  <a:lnTo>
                    <a:pt x="9374" y="4394"/>
                  </a:lnTo>
                  <a:cubicBezTo>
                    <a:pt x="9374" y="4863"/>
                    <a:pt x="8979" y="5243"/>
                    <a:pt x="8510" y="5243"/>
                  </a:cubicBezTo>
                  <a:cubicBezTo>
                    <a:pt x="8041" y="5243"/>
                    <a:pt x="7660" y="4863"/>
                    <a:pt x="7660" y="4394"/>
                  </a:cubicBezTo>
                  <a:lnTo>
                    <a:pt x="7660" y="2270"/>
                  </a:lnTo>
                  <a:lnTo>
                    <a:pt x="7031" y="2270"/>
                  </a:lnTo>
                  <a:lnTo>
                    <a:pt x="7031" y="4394"/>
                  </a:lnTo>
                  <a:cubicBezTo>
                    <a:pt x="7031" y="4863"/>
                    <a:pt x="6650" y="5243"/>
                    <a:pt x="6181" y="5243"/>
                  </a:cubicBezTo>
                  <a:cubicBezTo>
                    <a:pt x="5713" y="5243"/>
                    <a:pt x="5332" y="4863"/>
                    <a:pt x="5332" y="4394"/>
                  </a:cubicBezTo>
                  <a:lnTo>
                    <a:pt x="5332" y="2578"/>
                  </a:lnTo>
                  <a:lnTo>
                    <a:pt x="6547" y="2578"/>
                  </a:lnTo>
                  <a:cubicBezTo>
                    <a:pt x="6957" y="2578"/>
                    <a:pt x="6957" y="1948"/>
                    <a:pt x="6547" y="1948"/>
                  </a:cubicBezTo>
                  <a:lnTo>
                    <a:pt x="2359" y="1948"/>
                  </a:lnTo>
                  <a:lnTo>
                    <a:pt x="2359" y="630"/>
                  </a:lnTo>
                  <a:lnTo>
                    <a:pt x="5185" y="630"/>
                  </a:lnTo>
                  <a:cubicBezTo>
                    <a:pt x="5610" y="630"/>
                    <a:pt x="5610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9"/>
            <p:cNvSpPr/>
            <p:nvPr/>
          </p:nvSpPr>
          <p:spPr>
            <a:xfrm>
              <a:off x="7525404" y="1223054"/>
              <a:ext cx="96668" cy="95488"/>
            </a:xfrm>
            <a:custGeom>
              <a:avLst/>
              <a:gdLst/>
              <a:ahLst/>
              <a:cxnLst/>
              <a:rect l="l" t="t" r="r" b="b"/>
              <a:pathLst>
                <a:path w="4834" h="4775" extrusionOk="0">
                  <a:moveTo>
                    <a:pt x="2900" y="630"/>
                  </a:moveTo>
                  <a:lnTo>
                    <a:pt x="2900" y="1596"/>
                  </a:lnTo>
                  <a:cubicBezTo>
                    <a:pt x="2900" y="1772"/>
                    <a:pt x="3047" y="1919"/>
                    <a:pt x="3222" y="1919"/>
                  </a:cubicBezTo>
                  <a:lnTo>
                    <a:pt x="4204" y="1919"/>
                  </a:lnTo>
                  <a:lnTo>
                    <a:pt x="4204" y="2871"/>
                  </a:lnTo>
                  <a:lnTo>
                    <a:pt x="3222" y="2871"/>
                  </a:lnTo>
                  <a:cubicBezTo>
                    <a:pt x="3047" y="2871"/>
                    <a:pt x="2900" y="3002"/>
                    <a:pt x="2900" y="3178"/>
                  </a:cubicBezTo>
                  <a:lnTo>
                    <a:pt x="2900" y="4130"/>
                  </a:lnTo>
                  <a:lnTo>
                    <a:pt x="1934" y="4130"/>
                  </a:lnTo>
                  <a:lnTo>
                    <a:pt x="1934" y="3178"/>
                  </a:lnTo>
                  <a:cubicBezTo>
                    <a:pt x="1934" y="3002"/>
                    <a:pt x="1787" y="2871"/>
                    <a:pt x="1626" y="2871"/>
                  </a:cubicBezTo>
                  <a:lnTo>
                    <a:pt x="645" y="2871"/>
                  </a:lnTo>
                  <a:lnTo>
                    <a:pt x="645" y="1919"/>
                  </a:lnTo>
                  <a:lnTo>
                    <a:pt x="1626" y="1919"/>
                  </a:lnTo>
                  <a:cubicBezTo>
                    <a:pt x="1787" y="1919"/>
                    <a:pt x="1934" y="1772"/>
                    <a:pt x="1934" y="1596"/>
                  </a:cubicBezTo>
                  <a:lnTo>
                    <a:pt x="1934" y="630"/>
                  </a:lnTo>
                  <a:close/>
                  <a:moveTo>
                    <a:pt x="1611" y="0"/>
                  </a:moveTo>
                  <a:cubicBezTo>
                    <a:pt x="1436" y="0"/>
                    <a:pt x="1304" y="146"/>
                    <a:pt x="1304" y="322"/>
                  </a:cubicBezTo>
                  <a:lnTo>
                    <a:pt x="1304" y="1289"/>
                  </a:lnTo>
                  <a:lnTo>
                    <a:pt x="323" y="1289"/>
                  </a:lnTo>
                  <a:cubicBezTo>
                    <a:pt x="147" y="1289"/>
                    <a:pt x="0" y="1421"/>
                    <a:pt x="0" y="1596"/>
                  </a:cubicBezTo>
                  <a:lnTo>
                    <a:pt x="0" y="3178"/>
                  </a:lnTo>
                  <a:cubicBezTo>
                    <a:pt x="0" y="3354"/>
                    <a:pt x="147" y="3500"/>
                    <a:pt x="323" y="3500"/>
                  </a:cubicBezTo>
                  <a:lnTo>
                    <a:pt x="1304" y="3500"/>
                  </a:lnTo>
                  <a:lnTo>
                    <a:pt x="1304" y="4452"/>
                  </a:lnTo>
                  <a:cubicBezTo>
                    <a:pt x="1304" y="4628"/>
                    <a:pt x="1436" y="4774"/>
                    <a:pt x="1611" y="4774"/>
                  </a:cubicBezTo>
                  <a:lnTo>
                    <a:pt x="3222" y="4774"/>
                  </a:lnTo>
                  <a:cubicBezTo>
                    <a:pt x="3383" y="4774"/>
                    <a:pt x="3530" y="4628"/>
                    <a:pt x="3530" y="4452"/>
                  </a:cubicBezTo>
                  <a:lnTo>
                    <a:pt x="3530" y="3500"/>
                  </a:lnTo>
                  <a:lnTo>
                    <a:pt x="4511" y="3500"/>
                  </a:lnTo>
                  <a:cubicBezTo>
                    <a:pt x="4687" y="3500"/>
                    <a:pt x="4819" y="3354"/>
                    <a:pt x="4833" y="3178"/>
                  </a:cubicBezTo>
                  <a:lnTo>
                    <a:pt x="4833" y="1596"/>
                  </a:lnTo>
                  <a:cubicBezTo>
                    <a:pt x="4819" y="1421"/>
                    <a:pt x="4687" y="1289"/>
                    <a:pt x="4511" y="1289"/>
                  </a:cubicBezTo>
                  <a:lnTo>
                    <a:pt x="3530" y="1289"/>
                  </a:lnTo>
                  <a:lnTo>
                    <a:pt x="3530" y="322"/>
                  </a:lnTo>
                  <a:cubicBezTo>
                    <a:pt x="3530" y="146"/>
                    <a:pt x="3383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59"/>
          <p:cNvGrpSpPr/>
          <p:nvPr/>
        </p:nvGrpSpPr>
        <p:grpSpPr>
          <a:xfrm>
            <a:off x="1109302" y="1984322"/>
            <a:ext cx="292883" cy="292903"/>
            <a:chOff x="1414152" y="1955222"/>
            <a:chExt cx="292883" cy="292903"/>
          </a:xfrm>
        </p:grpSpPr>
        <p:sp>
          <p:nvSpPr>
            <p:cNvPr id="3488" name="Google Shape;3488;p59"/>
            <p:cNvSpPr/>
            <p:nvPr/>
          </p:nvSpPr>
          <p:spPr>
            <a:xfrm>
              <a:off x="1534797" y="1990158"/>
              <a:ext cx="51874" cy="47674"/>
            </a:xfrm>
            <a:custGeom>
              <a:avLst/>
              <a:gdLst/>
              <a:ahLst/>
              <a:cxnLst/>
              <a:rect l="l" t="t" r="r" b="b"/>
              <a:pathLst>
                <a:path w="2594" h="2384" extrusionOk="0">
                  <a:moveTo>
                    <a:pt x="1297" y="0"/>
                  </a:moveTo>
                  <a:cubicBezTo>
                    <a:pt x="1140" y="0"/>
                    <a:pt x="982" y="107"/>
                    <a:pt x="982" y="319"/>
                  </a:cubicBezTo>
                  <a:lnTo>
                    <a:pt x="982" y="875"/>
                  </a:lnTo>
                  <a:lnTo>
                    <a:pt x="426" y="875"/>
                  </a:lnTo>
                  <a:cubicBezTo>
                    <a:pt x="1" y="875"/>
                    <a:pt x="1" y="1505"/>
                    <a:pt x="426" y="1505"/>
                  </a:cubicBezTo>
                  <a:lnTo>
                    <a:pt x="982" y="1505"/>
                  </a:lnTo>
                  <a:lnTo>
                    <a:pt x="982" y="2076"/>
                  </a:lnTo>
                  <a:cubicBezTo>
                    <a:pt x="982" y="2281"/>
                    <a:pt x="1140" y="2384"/>
                    <a:pt x="1297" y="2384"/>
                  </a:cubicBezTo>
                  <a:cubicBezTo>
                    <a:pt x="1455" y="2384"/>
                    <a:pt x="1612" y="2281"/>
                    <a:pt x="1612" y="2076"/>
                  </a:cubicBezTo>
                  <a:lnTo>
                    <a:pt x="1612" y="1505"/>
                  </a:lnTo>
                  <a:lnTo>
                    <a:pt x="2183" y="1505"/>
                  </a:lnTo>
                  <a:cubicBezTo>
                    <a:pt x="2593" y="1505"/>
                    <a:pt x="2593" y="875"/>
                    <a:pt x="2183" y="875"/>
                  </a:cubicBezTo>
                  <a:lnTo>
                    <a:pt x="1612" y="875"/>
                  </a:lnTo>
                  <a:lnTo>
                    <a:pt x="1612" y="319"/>
                  </a:lnTo>
                  <a:cubicBezTo>
                    <a:pt x="1612" y="107"/>
                    <a:pt x="1455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9"/>
            <p:cNvSpPr/>
            <p:nvPr/>
          </p:nvSpPr>
          <p:spPr>
            <a:xfrm>
              <a:off x="1414152" y="1955222"/>
              <a:ext cx="292883" cy="292903"/>
            </a:xfrm>
            <a:custGeom>
              <a:avLst/>
              <a:gdLst/>
              <a:ahLst/>
              <a:cxnLst/>
              <a:rect l="l" t="t" r="r" b="b"/>
              <a:pathLst>
                <a:path w="14646" h="14647" extrusionOk="0">
                  <a:moveTo>
                    <a:pt x="2387" y="5727"/>
                  </a:moveTo>
                  <a:lnTo>
                    <a:pt x="2387" y="14017"/>
                  </a:lnTo>
                  <a:lnTo>
                    <a:pt x="630" y="14017"/>
                  </a:lnTo>
                  <a:lnTo>
                    <a:pt x="630" y="5727"/>
                  </a:lnTo>
                  <a:close/>
                  <a:moveTo>
                    <a:pt x="8494" y="11088"/>
                  </a:moveTo>
                  <a:lnTo>
                    <a:pt x="8480" y="14017"/>
                  </a:lnTo>
                  <a:lnTo>
                    <a:pt x="6049" y="14017"/>
                  </a:lnTo>
                  <a:lnTo>
                    <a:pt x="6049" y="11088"/>
                  </a:lnTo>
                  <a:close/>
                  <a:moveTo>
                    <a:pt x="9651" y="631"/>
                  </a:moveTo>
                  <a:lnTo>
                    <a:pt x="9651" y="2007"/>
                  </a:lnTo>
                  <a:cubicBezTo>
                    <a:pt x="9651" y="2168"/>
                    <a:pt x="9798" y="2315"/>
                    <a:pt x="9974" y="2315"/>
                  </a:cubicBezTo>
                  <a:lnTo>
                    <a:pt x="11629" y="2315"/>
                  </a:lnTo>
                  <a:lnTo>
                    <a:pt x="11629" y="14017"/>
                  </a:lnTo>
                  <a:lnTo>
                    <a:pt x="9124" y="14017"/>
                  </a:lnTo>
                  <a:lnTo>
                    <a:pt x="9124" y="10765"/>
                  </a:lnTo>
                  <a:cubicBezTo>
                    <a:pt x="9124" y="10590"/>
                    <a:pt x="8978" y="10458"/>
                    <a:pt x="8802" y="10458"/>
                  </a:cubicBezTo>
                  <a:lnTo>
                    <a:pt x="5726" y="10458"/>
                  </a:lnTo>
                  <a:cubicBezTo>
                    <a:pt x="5565" y="10458"/>
                    <a:pt x="5419" y="10590"/>
                    <a:pt x="5419" y="10765"/>
                  </a:cubicBezTo>
                  <a:lnTo>
                    <a:pt x="5419" y="14017"/>
                  </a:lnTo>
                  <a:lnTo>
                    <a:pt x="3017" y="14017"/>
                  </a:lnTo>
                  <a:lnTo>
                    <a:pt x="3017" y="2315"/>
                  </a:lnTo>
                  <a:lnTo>
                    <a:pt x="4731" y="2315"/>
                  </a:lnTo>
                  <a:cubicBezTo>
                    <a:pt x="4906" y="2315"/>
                    <a:pt x="5053" y="2168"/>
                    <a:pt x="5053" y="2007"/>
                  </a:cubicBezTo>
                  <a:lnTo>
                    <a:pt x="5053" y="631"/>
                  </a:lnTo>
                  <a:close/>
                  <a:moveTo>
                    <a:pt x="14016" y="5727"/>
                  </a:moveTo>
                  <a:lnTo>
                    <a:pt x="14016" y="14017"/>
                  </a:lnTo>
                  <a:lnTo>
                    <a:pt x="12273" y="14017"/>
                  </a:lnTo>
                  <a:lnTo>
                    <a:pt x="12273" y="5727"/>
                  </a:lnTo>
                  <a:close/>
                  <a:moveTo>
                    <a:pt x="4731" y="1"/>
                  </a:moveTo>
                  <a:cubicBezTo>
                    <a:pt x="4555" y="1"/>
                    <a:pt x="4423" y="147"/>
                    <a:pt x="4423" y="323"/>
                  </a:cubicBezTo>
                  <a:lnTo>
                    <a:pt x="4423" y="1685"/>
                  </a:lnTo>
                  <a:lnTo>
                    <a:pt x="2695" y="1685"/>
                  </a:lnTo>
                  <a:cubicBezTo>
                    <a:pt x="2519" y="1685"/>
                    <a:pt x="2373" y="1832"/>
                    <a:pt x="2387" y="2007"/>
                  </a:cubicBezTo>
                  <a:lnTo>
                    <a:pt x="2387" y="5098"/>
                  </a:lnTo>
                  <a:lnTo>
                    <a:pt x="322" y="5098"/>
                  </a:lnTo>
                  <a:cubicBezTo>
                    <a:pt x="146" y="5098"/>
                    <a:pt x="0" y="5244"/>
                    <a:pt x="0" y="5420"/>
                  </a:cubicBezTo>
                  <a:lnTo>
                    <a:pt x="0" y="14324"/>
                  </a:lnTo>
                  <a:cubicBezTo>
                    <a:pt x="0" y="14500"/>
                    <a:pt x="146" y="14646"/>
                    <a:pt x="322" y="14646"/>
                  </a:cubicBezTo>
                  <a:lnTo>
                    <a:pt x="14338" y="14646"/>
                  </a:lnTo>
                  <a:cubicBezTo>
                    <a:pt x="14499" y="14646"/>
                    <a:pt x="14646" y="14500"/>
                    <a:pt x="14646" y="14324"/>
                  </a:cubicBezTo>
                  <a:lnTo>
                    <a:pt x="14646" y="5420"/>
                  </a:lnTo>
                  <a:cubicBezTo>
                    <a:pt x="14646" y="5244"/>
                    <a:pt x="14499" y="5098"/>
                    <a:pt x="14338" y="5098"/>
                  </a:cubicBezTo>
                  <a:lnTo>
                    <a:pt x="12273" y="5098"/>
                  </a:lnTo>
                  <a:lnTo>
                    <a:pt x="12273" y="2007"/>
                  </a:lnTo>
                  <a:cubicBezTo>
                    <a:pt x="12273" y="1832"/>
                    <a:pt x="12127" y="1685"/>
                    <a:pt x="11951" y="1685"/>
                  </a:cubicBezTo>
                  <a:lnTo>
                    <a:pt x="10281" y="1685"/>
                  </a:lnTo>
                  <a:lnTo>
                    <a:pt x="10281" y="323"/>
                  </a:lnTo>
                  <a:cubicBezTo>
                    <a:pt x="10281" y="147"/>
                    <a:pt x="10149" y="1"/>
                    <a:pt x="9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9"/>
            <p:cNvSpPr/>
            <p:nvPr/>
          </p:nvSpPr>
          <p:spPr>
            <a:xfrm>
              <a:off x="1591630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0" y="0"/>
                  </a:moveTo>
                  <a:cubicBezTo>
                    <a:pt x="0" y="0"/>
                    <a:pt x="5" y="616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1"/>
                    <a:pt x="894" y="1"/>
                  </a:cubicBezTo>
                  <a:lnTo>
                    <a:pt x="425" y="1"/>
                  </a:lnTo>
                  <a:cubicBezTo>
                    <a:pt x="420" y="0"/>
                    <a:pt x="415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9"/>
            <p:cNvSpPr/>
            <p:nvPr/>
          </p:nvSpPr>
          <p:spPr>
            <a:xfrm>
              <a:off x="1547395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1" y="0"/>
                  </a:moveTo>
                  <a:cubicBezTo>
                    <a:pt x="1" y="0"/>
                    <a:pt x="6" y="616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1"/>
                    <a:pt x="894" y="1"/>
                  </a:cubicBezTo>
                  <a:lnTo>
                    <a:pt x="425" y="1"/>
                  </a:lnTo>
                  <a:cubicBezTo>
                    <a:pt x="421" y="0"/>
                    <a:pt x="416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9"/>
            <p:cNvSpPr/>
            <p:nvPr/>
          </p:nvSpPr>
          <p:spPr>
            <a:xfrm>
              <a:off x="1503181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1" y="0"/>
                  </a:moveTo>
                  <a:cubicBezTo>
                    <a:pt x="0" y="0"/>
                    <a:pt x="5" y="616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1"/>
                    <a:pt x="894" y="1"/>
                  </a:cubicBezTo>
                  <a:lnTo>
                    <a:pt x="425" y="1"/>
                  </a:lnTo>
                  <a:cubicBezTo>
                    <a:pt x="420" y="0"/>
                    <a:pt x="415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9"/>
            <p:cNvSpPr/>
            <p:nvPr/>
          </p:nvSpPr>
          <p:spPr>
            <a:xfrm>
              <a:off x="1591630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9"/>
            <p:cNvSpPr/>
            <p:nvPr/>
          </p:nvSpPr>
          <p:spPr>
            <a:xfrm>
              <a:off x="1547395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1" y="0"/>
                    <a:pt x="1" y="630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9"/>
            <p:cNvSpPr/>
            <p:nvPr/>
          </p:nvSpPr>
          <p:spPr>
            <a:xfrm>
              <a:off x="1503181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9"/>
            <p:cNvSpPr/>
            <p:nvPr/>
          </p:nvSpPr>
          <p:spPr>
            <a:xfrm>
              <a:off x="1591630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9"/>
            <p:cNvSpPr/>
            <p:nvPr/>
          </p:nvSpPr>
          <p:spPr>
            <a:xfrm>
              <a:off x="1547395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1" y="0"/>
                    <a:pt x="1" y="630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9"/>
            <p:cNvSpPr/>
            <p:nvPr/>
          </p:nvSpPr>
          <p:spPr>
            <a:xfrm>
              <a:off x="1503181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9" name="Google Shape;3499;p59"/>
          <p:cNvGrpSpPr/>
          <p:nvPr/>
        </p:nvGrpSpPr>
        <p:grpSpPr>
          <a:xfrm>
            <a:off x="1913641" y="1984322"/>
            <a:ext cx="280285" cy="292903"/>
            <a:chOff x="2142291" y="1955222"/>
            <a:chExt cx="280285" cy="292903"/>
          </a:xfrm>
        </p:grpSpPr>
        <p:sp>
          <p:nvSpPr>
            <p:cNvPr id="3500" name="Google Shape;3500;p59"/>
            <p:cNvSpPr/>
            <p:nvPr/>
          </p:nvSpPr>
          <p:spPr>
            <a:xfrm>
              <a:off x="2142291" y="1955222"/>
              <a:ext cx="280285" cy="292903"/>
            </a:xfrm>
            <a:custGeom>
              <a:avLst/>
              <a:gdLst/>
              <a:ahLst/>
              <a:cxnLst/>
              <a:rect l="l" t="t" r="r" b="b"/>
              <a:pathLst>
                <a:path w="14016" h="14647" extrusionOk="0">
                  <a:moveTo>
                    <a:pt x="8714" y="631"/>
                  </a:moveTo>
                  <a:cubicBezTo>
                    <a:pt x="8963" y="631"/>
                    <a:pt x="9168" y="836"/>
                    <a:pt x="9168" y="1085"/>
                  </a:cubicBezTo>
                  <a:lnTo>
                    <a:pt x="9168" y="2212"/>
                  </a:lnTo>
                  <a:lnTo>
                    <a:pt x="4760" y="2212"/>
                  </a:lnTo>
                  <a:lnTo>
                    <a:pt x="4760" y="1085"/>
                  </a:lnTo>
                  <a:cubicBezTo>
                    <a:pt x="4760" y="836"/>
                    <a:pt x="4965" y="631"/>
                    <a:pt x="5199" y="631"/>
                  </a:cubicBezTo>
                  <a:close/>
                  <a:moveTo>
                    <a:pt x="2680" y="2842"/>
                  </a:moveTo>
                  <a:lnTo>
                    <a:pt x="2680" y="6753"/>
                  </a:lnTo>
                  <a:lnTo>
                    <a:pt x="1699" y="6753"/>
                  </a:lnTo>
                  <a:cubicBezTo>
                    <a:pt x="1113" y="6753"/>
                    <a:pt x="630" y="6269"/>
                    <a:pt x="630" y="5669"/>
                  </a:cubicBezTo>
                  <a:lnTo>
                    <a:pt x="630" y="2842"/>
                  </a:lnTo>
                  <a:close/>
                  <a:moveTo>
                    <a:pt x="10662" y="2842"/>
                  </a:moveTo>
                  <a:lnTo>
                    <a:pt x="10662" y="6753"/>
                  </a:lnTo>
                  <a:lnTo>
                    <a:pt x="3310" y="6753"/>
                  </a:lnTo>
                  <a:lnTo>
                    <a:pt x="3310" y="2842"/>
                  </a:lnTo>
                  <a:close/>
                  <a:moveTo>
                    <a:pt x="13386" y="2842"/>
                  </a:moveTo>
                  <a:lnTo>
                    <a:pt x="13386" y="5669"/>
                  </a:lnTo>
                  <a:cubicBezTo>
                    <a:pt x="13386" y="6269"/>
                    <a:pt x="12903" y="6753"/>
                    <a:pt x="12302" y="6753"/>
                  </a:cubicBezTo>
                  <a:lnTo>
                    <a:pt x="11292" y="6753"/>
                  </a:lnTo>
                  <a:lnTo>
                    <a:pt x="11292" y="2842"/>
                  </a:lnTo>
                  <a:close/>
                  <a:moveTo>
                    <a:pt x="12507" y="7353"/>
                  </a:moveTo>
                  <a:lnTo>
                    <a:pt x="12507" y="14017"/>
                  </a:lnTo>
                  <a:lnTo>
                    <a:pt x="1465" y="14017"/>
                  </a:lnTo>
                  <a:lnTo>
                    <a:pt x="1465" y="7353"/>
                  </a:lnTo>
                  <a:cubicBezTo>
                    <a:pt x="1553" y="7368"/>
                    <a:pt x="1626" y="7382"/>
                    <a:pt x="1699" y="7382"/>
                  </a:cubicBezTo>
                  <a:lnTo>
                    <a:pt x="2680" y="7382"/>
                  </a:lnTo>
                  <a:lnTo>
                    <a:pt x="2680" y="8422"/>
                  </a:lnTo>
                  <a:cubicBezTo>
                    <a:pt x="2680" y="8634"/>
                    <a:pt x="2838" y="8741"/>
                    <a:pt x="2995" y="8741"/>
                  </a:cubicBezTo>
                  <a:cubicBezTo>
                    <a:pt x="3153" y="8741"/>
                    <a:pt x="3310" y="8634"/>
                    <a:pt x="3310" y="8422"/>
                  </a:cubicBezTo>
                  <a:lnTo>
                    <a:pt x="3310" y="7368"/>
                  </a:lnTo>
                  <a:lnTo>
                    <a:pt x="10662" y="7368"/>
                  </a:lnTo>
                  <a:lnTo>
                    <a:pt x="10662" y="8422"/>
                  </a:lnTo>
                  <a:cubicBezTo>
                    <a:pt x="10662" y="8634"/>
                    <a:pt x="10819" y="8741"/>
                    <a:pt x="10977" y="8741"/>
                  </a:cubicBezTo>
                  <a:cubicBezTo>
                    <a:pt x="11134" y="8741"/>
                    <a:pt x="11292" y="8634"/>
                    <a:pt x="11292" y="8422"/>
                  </a:cubicBezTo>
                  <a:lnTo>
                    <a:pt x="11292" y="7368"/>
                  </a:lnTo>
                  <a:lnTo>
                    <a:pt x="12302" y="7368"/>
                  </a:lnTo>
                  <a:cubicBezTo>
                    <a:pt x="12361" y="7368"/>
                    <a:pt x="12434" y="7368"/>
                    <a:pt x="12507" y="7353"/>
                  </a:cubicBezTo>
                  <a:close/>
                  <a:moveTo>
                    <a:pt x="5199" y="1"/>
                  </a:moveTo>
                  <a:cubicBezTo>
                    <a:pt x="4613" y="1"/>
                    <a:pt x="4130" y="484"/>
                    <a:pt x="4130" y="1085"/>
                  </a:cubicBezTo>
                  <a:lnTo>
                    <a:pt x="4130" y="2212"/>
                  </a:lnTo>
                  <a:lnTo>
                    <a:pt x="308" y="2212"/>
                  </a:lnTo>
                  <a:cubicBezTo>
                    <a:pt x="132" y="2212"/>
                    <a:pt x="0" y="2359"/>
                    <a:pt x="0" y="2520"/>
                  </a:cubicBezTo>
                  <a:lnTo>
                    <a:pt x="0" y="5669"/>
                  </a:lnTo>
                  <a:cubicBezTo>
                    <a:pt x="0" y="6269"/>
                    <a:pt x="322" y="6826"/>
                    <a:pt x="835" y="7133"/>
                  </a:cubicBezTo>
                  <a:lnTo>
                    <a:pt x="835" y="14339"/>
                  </a:lnTo>
                  <a:cubicBezTo>
                    <a:pt x="835" y="14500"/>
                    <a:pt x="981" y="14646"/>
                    <a:pt x="1157" y="14646"/>
                  </a:cubicBezTo>
                  <a:lnTo>
                    <a:pt x="12815" y="14646"/>
                  </a:lnTo>
                  <a:cubicBezTo>
                    <a:pt x="12991" y="14646"/>
                    <a:pt x="13137" y="14500"/>
                    <a:pt x="13137" y="14339"/>
                  </a:cubicBezTo>
                  <a:lnTo>
                    <a:pt x="13137" y="7163"/>
                  </a:lnTo>
                  <a:cubicBezTo>
                    <a:pt x="13679" y="6855"/>
                    <a:pt x="14016" y="6284"/>
                    <a:pt x="14016" y="5669"/>
                  </a:cubicBezTo>
                  <a:lnTo>
                    <a:pt x="14016" y="2520"/>
                  </a:lnTo>
                  <a:cubicBezTo>
                    <a:pt x="14016" y="2359"/>
                    <a:pt x="13869" y="2212"/>
                    <a:pt x="13694" y="2212"/>
                  </a:cubicBezTo>
                  <a:lnTo>
                    <a:pt x="9798" y="2212"/>
                  </a:lnTo>
                  <a:lnTo>
                    <a:pt x="9798" y="1085"/>
                  </a:lnTo>
                  <a:cubicBezTo>
                    <a:pt x="9798" y="484"/>
                    <a:pt x="9315" y="1"/>
                    <a:pt x="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9"/>
            <p:cNvSpPr/>
            <p:nvPr/>
          </p:nvSpPr>
          <p:spPr>
            <a:xfrm>
              <a:off x="2237459" y="2123641"/>
              <a:ext cx="88769" cy="88749"/>
            </a:xfrm>
            <a:custGeom>
              <a:avLst/>
              <a:gdLst/>
              <a:ahLst/>
              <a:cxnLst/>
              <a:rect l="l" t="t" r="r" b="b"/>
              <a:pathLst>
                <a:path w="4439" h="4438" extrusionOk="0">
                  <a:moveTo>
                    <a:pt x="2637" y="630"/>
                  </a:moveTo>
                  <a:lnTo>
                    <a:pt x="2637" y="1494"/>
                  </a:lnTo>
                  <a:cubicBezTo>
                    <a:pt x="2637" y="1670"/>
                    <a:pt x="2784" y="1816"/>
                    <a:pt x="2959" y="1816"/>
                  </a:cubicBezTo>
                  <a:lnTo>
                    <a:pt x="3823" y="1816"/>
                  </a:lnTo>
                  <a:lnTo>
                    <a:pt x="3823" y="2636"/>
                  </a:lnTo>
                  <a:lnTo>
                    <a:pt x="2959" y="2636"/>
                  </a:lnTo>
                  <a:cubicBezTo>
                    <a:pt x="2784" y="2636"/>
                    <a:pt x="2637" y="2768"/>
                    <a:pt x="2637" y="2944"/>
                  </a:cubicBezTo>
                  <a:lnTo>
                    <a:pt x="2637" y="3808"/>
                  </a:lnTo>
                  <a:lnTo>
                    <a:pt x="1817" y="3808"/>
                  </a:lnTo>
                  <a:lnTo>
                    <a:pt x="1817" y="2944"/>
                  </a:lnTo>
                  <a:cubicBezTo>
                    <a:pt x="1817" y="2768"/>
                    <a:pt x="1670" y="2636"/>
                    <a:pt x="1509" y="2636"/>
                  </a:cubicBezTo>
                  <a:lnTo>
                    <a:pt x="645" y="2636"/>
                  </a:lnTo>
                  <a:lnTo>
                    <a:pt x="645" y="1816"/>
                  </a:lnTo>
                  <a:lnTo>
                    <a:pt x="1509" y="1816"/>
                  </a:lnTo>
                  <a:cubicBezTo>
                    <a:pt x="1670" y="1816"/>
                    <a:pt x="1817" y="1670"/>
                    <a:pt x="1817" y="1494"/>
                  </a:cubicBezTo>
                  <a:lnTo>
                    <a:pt x="1817" y="630"/>
                  </a:lnTo>
                  <a:close/>
                  <a:moveTo>
                    <a:pt x="1495" y="0"/>
                  </a:moveTo>
                  <a:cubicBezTo>
                    <a:pt x="1334" y="0"/>
                    <a:pt x="1187" y="147"/>
                    <a:pt x="1187" y="322"/>
                  </a:cubicBezTo>
                  <a:lnTo>
                    <a:pt x="1187" y="1186"/>
                  </a:lnTo>
                  <a:lnTo>
                    <a:pt x="323" y="1186"/>
                  </a:lnTo>
                  <a:cubicBezTo>
                    <a:pt x="147" y="1186"/>
                    <a:pt x="1" y="1318"/>
                    <a:pt x="1" y="1494"/>
                  </a:cubicBezTo>
                  <a:lnTo>
                    <a:pt x="1" y="2944"/>
                  </a:lnTo>
                  <a:cubicBezTo>
                    <a:pt x="1" y="3120"/>
                    <a:pt x="147" y="3266"/>
                    <a:pt x="323" y="3266"/>
                  </a:cubicBezTo>
                  <a:lnTo>
                    <a:pt x="1187" y="3266"/>
                  </a:lnTo>
                  <a:lnTo>
                    <a:pt x="1187" y="4130"/>
                  </a:lnTo>
                  <a:cubicBezTo>
                    <a:pt x="1187" y="4291"/>
                    <a:pt x="1334" y="4438"/>
                    <a:pt x="1495" y="4438"/>
                  </a:cubicBezTo>
                  <a:lnTo>
                    <a:pt x="2959" y="4438"/>
                  </a:lnTo>
                  <a:cubicBezTo>
                    <a:pt x="3120" y="4438"/>
                    <a:pt x="3267" y="4291"/>
                    <a:pt x="3267" y="4130"/>
                  </a:cubicBezTo>
                  <a:lnTo>
                    <a:pt x="3267" y="3266"/>
                  </a:lnTo>
                  <a:lnTo>
                    <a:pt x="4131" y="3266"/>
                  </a:lnTo>
                  <a:cubicBezTo>
                    <a:pt x="4307" y="3266"/>
                    <a:pt x="4439" y="3120"/>
                    <a:pt x="4439" y="2944"/>
                  </a:cubicBezTo>
                  <a:lnTo>
                    <a:pt x="4439" y="1494"/>
                  </a:lnTo>
                  <a:cubicBezTo>
                    <a:pt x="4439" y="1318"/>
                    <a:pt x="4307" y="1186"/>
                    <a:pt x="4131" y="1186"/>
                  </a:cubicBezTo>
                  <a:lnTo>
                    <a:pt x="3267" y="1186"/>
                  </a:lnTo>
                  <a:lnTo>
                    <a:pt x="3267" y="322"/>
                  </a:lnTo>
                  <a:cubicBezTo>
                    <a:pt x="3267" y="147"/>
                    <a:pt x="3120" y="0"/>
                    <a:pt x="2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59"/>
          <p:cNvGrpSpPr/>
          <p:nvPr/>
        </p:nvGrpSpPr>
        <p:grpSpPr>
          <a:xfrm>
            <a:off x="2749895" y="2035856"/>
            <a:ext cx="293783" cy="190416"/>
            <a:chOff x="2902345" y="2006756"/>
            <a:chExt cx="293783" cy="190416"/>
          </a:xfrm>
        </p:grpSpPr>
        <p:sp>
          <p:nvSpPr>
            <p:cNvPr id="3503" name="Google Shape;3503;p59"/>
            <p:cNvSpPr/>
            <p:nvPr/>
          </p:nvSpPr>
          <p:spPr>
            <a:xfrm>
              <a:off x="2902345" y="2065148"/>
              <a:ext cx="83790" cy="103607"/>
            </a:xfrm>
            <a:custGeom>
              <a:avLst/>
              <a:gdLst/>
              <a:ahLst/>
              <a:cxnLst/>
              <a:rect l="l" t="t" r="r" b="b"/>
              <a:pathLst>
                <a:path w="4190" h="5181" extrusionOk="0">
                  <a:moveTo>
                    <a:pt x="2227" y="0"/>
                  </a:moveTo>
                  <a:cubicBezTo>
                    <a:pt x="2199" y="0"/>
                    <a:pt x="2170" y="3"/>
                    <a:pt x="2139" y="11"/>
                  </a:cubicBezTo>
                  <a:cubicBezTo>
                    <a:pt x="909" y="230"/>
                    <a:pt x="1" y="1314"/>
                    <a:pt x="30" y="2574"/>
                  </a:cubicBezTo>
                  <a:cubicBezTo>
                    <a:pt x="30" y="4009"/>
                    <a:pt x="1187" y="5166"/>
                    <a:pt x="2622" y="5181"/>
                  </a:cubicBezTo>
                  <a:lnTo>
                    <a:pt x="3779" y="5181"/>
                  </a:lnTo>
                  <a:cubicBezTo>
                    <a:pt x="4189" y="5181"/>
                    <a:pt x="4189" y="4551"/>
                    <a:pt x="3779" y="4551"/>
                  </a:cubicBezTo>
                  <a:lnTo>
                    <a:pt x="2622" y="4551"/>
                  </a:lnTo>
                  <a:cubicBezTo>
                    <a:pt x="1538" y="4551"/>
                    <a:pt x="660" y="3657"/>
                    <a:pt x="645" y="2574"/>
                  </a:cubicBezTo>
                  <a:cubicBezTo>
                    <a:pt x="630" y="1622"/>
                    <a:pt x="1319" y="801"/>
                    <a:pt x="2256" y="626"/>
                  </a:cubicBezTo>
                  <a:cubicBezTo>
                    <a:pt x="2664" y="585"/>
                    <a:pt x="2592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9"/>
            <p:cNvSpPr/>
            <p:nvPr/>
          </p:nvSpPr>
          <p:spPr>
            <a:xfrm>
              <a:off x="3112339" y="2065268"/>
              <a:ext cx="83790" cy="103487"/>
            </a:xfrm>
            <a:custGeom>
              <a:avLst/>
              <a:gdLst/>
              <a:ahLst/>
              <a:cxnLst/>
              <a:rect l="l" t="t" r="r" b="b"/>
              <a:pathLst>
                <a:path w="4190" h="5175" extrusionOk="0">
                  <a:moveTo>
                    <a:pt x="1996" y="1"/>
                  </a:moveTo>
                  <a:cubicBezTo>
                    <a:pt x="1632" y="1"/>
                    <a:pt x="1557" y="550"/>
                    <a:pt x="1934" y="620"/>
                  </a:cubicBezTo>
                  <a:cubicBezTo>
                    <a:pt x="2871" y="795"/>
                    <a:pt x="3559" y="1616"/>
                    <a:pt x="3545" y="2568"/>
                  </a:cubicBezTo>
                  <a:cubicBezTo>
                    <a:pt x="3530" y="3651"/>
                    <a:pt x="2651" y="4545"/>
                    <a:pt x="1567" y="4545"/>
                  </a:cubicBezTo>
                  <a:lnTo>
                    <a:pt x="410" y="4545"/>
                  </a:lnTo>
                  <a:cubicBezTo>
                    <a:pt x="0" y="4545"/>
                    <a:pt x="0" y="5175"/>
                    <a:pt x="410" y="5175"/>
                  </a:cubicBezTo>
                  <a:lnTo>
                    <a:pt x="1567" y="5175"/>
                  </a:lnTo>
                  <a:cubicBezTo>
                    <a:pt x="3003" y="5160"/>
                    <a:pt x="4160" y="4003"/>
                    <a:pt x="4160" y="2568"/>
                  </a:cubicBezTo>
                  <a:cubicBezTo>
                    <a:pt x="4189" y="1308"/>
                    <a:pt x="3281" y="224"/>
                    <a:pt x="2051" y="5"/>
                  </a:cubicBezTo>
                  <a:cubicBezTo>
                    <a:pt x="2032" y="2"/>
                    <a:pt x="2013" y="1"/>
                    <a:pt x="1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9"/>
            <p:cNvSpPr/>
            <p:nvPr/>
          </p:nvSpPr>
          <p:spPr>
            <a:xfrm>
              <a:off x="3006492" y="2095185"/>
              <a:ext cx="85469" cy="12678"/>
            </a:xfrm>
            <a:custGeom>
              <a:avLst/>
              <a:gdLst/>
              <a:ahLst/>
              <a:cxnLst/>
              <a:rect l="l" t="t" r="r" b="b"/>
              <a:pathLst>
                <a:path w="4274" h="634" extrusionOk="0">
                  <a:moveTo>
                    <a:pt x="406" y="0"/>
                  </a:moveTo>
                  <a:cubicBezTo>
                    <a:pt x="1" y="0"/>
                    <a:pt x="5" y="633"/>
                    <a:pt x="418" y="633"/>
                  </a:cubicBezTo>
                  <a:cubicBezTo>
                    <a:pt x="427" y="633"/>
                    <a:pt x="436" y="633"/>
                    <a:pt x="446" y="632"/>
                  </a:cubicBezTo>
                  <a:lnTo>
                    <a:pt x="3829" y="632"/>
                  </a:lnTo>
                  <a:cubicBezTo>
                    <a:pt x="3838" y="633"/>
                    <a:pt x="3847" y="633"/>
                    <a:pt x="3856" y="633"/>
                  </a:cubicBezTo>
                  <a:cubicBezTo>
                    <a:pt x="4269" y="633"/>
                    <a:pt x="4274" y="0"/>
                    <a:pt x="3869" y="0"/>
                  </a:cubicBezTo>
                  <a:cubicBezTo>
                    <a:pt x="3856" y="0"/>
                    <a:pt x="3843" y="1"/>
                    <a:pt x="3829" y="2"/>
                  </a:cubicBezTo>
                  <a:lnTo>
                    <a:pt x="446" y="2"/>
                  </a:lnTo>
                  <a:cubicBezTo>
                    <a:pt x="432" y="1"/>
                    <a:pt x="419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9"/>
            <p:cNvSpPr/>
            <p:nvPr/>
          </p:nvSpPr>
          <p:spPr>
            <a:xfrm>
              <a:off x="3020090" y="2134760"/>
              <a:ext cx="58293" cy="12618"/>
            </a:xfrm>
            <a:custGeom>
              <a:avLst/>
              <a:gdLst/>
              <a:ahLst/>
              <a:cxnLst/>
              <a:rect l="l" t="t" r="r" b="b"/>
              <a:pathLst>
                <a:path w="2915" h="631" extrusionOk="0">
                  <a:moveTo>
                    <a:pt x="425" y="1"/>
                  </a:moveTo>
                  <a:cubicBezTo>
                    <a:pt x="0" y="1"/>
                    <a:pt x="0" y="630"/>
                    <a:pt x="425" y="630"/>
                  </a:cubicBezTo>
                  <a:lnTo>
                    <a:pt x="2490" y="630"/>
                  </a:lnTo>
                  <a:cubicBezTo>
                    <a:pt x="2915" y="630"/>
                    <a:pt x="2915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9"/>
            <p:cNvSpPr/>
            <p:nvPr/>
          </p:nvSpPr>
          <p:spPr>
            <a:xfrm>
              <a:off x="2940420" y="2006756"/>
              <a:ext cx="217633" cy="190416"/>
            </a:xfrm>
            <a:custGeom>
              <a:avLst/>
              <a:gdLst/>
              <a:ahLst/>
              <a:cxnLst/>
              <a:rect l="l" t="t" r="r" b="b"/>
              <a:pathLst>
                <a:path w="10883" h="9522" extrusionOk="0">
                  <a:moveTo>
                    <a:pt x="8539" y="631"/>
                  </a:moveTo>
                  <a:cubicBezTo>
                    <a:pt x="8656" y="1525"/>
                    <a:pt x="9359" y="2228"/>
                    <a:pt x="10252" y="2374"/>
                  </a:cubicBezTo>
                  <a:lnTo>
                    <a:pt x="10252" y="4088"/>
                  </a:lnTo>
                  <a:cubicBezTo>
                    <a:pt x="10194" y="6709"/>
                    <a:pt x="8056" y="8803"/>
                    <a:pt x="5449" y="8803"/>
                  </a:cubicBezTo>
                  <a:cubicBezTo>
                    <a:pt x="2827" y="8803"/>
                    <a:pt x="689" y="6709"/>
                    <a:pt x="645" y="4088"/>
                  </a:cubicBezTo>
                  <a:lnTo>
                    <a:pt x="645" y="2374"/>
                  </a:lnTo>
                  <a:cubicBezTo>
                    <a:pt x="1524" y="2228"/>
                    <a:pt x="2227" y="1525"/>
                    <a:pt x="2344" y="631"/>
                  </a:cubicBezTo>
                  <a:close/>
                  <a:moveTo>
                    <a:pt x="2027" y="1"/>
                  </a:moveTo>
                  <a:cubicBezTo>
                    <a:pt x="1862" y="1"/>
                    <a:pt x="1729" y="141"/>
                    <a:pt x="1729" y="309"/>
                  </a:cubicBezTo>
                  <a:lnTo>
                    <a:pt x="1729" y="338"/>
                  </a:lnTo>
                  <a:cubicBezTo>
                    <a:pt x="1729" y="1129"/>
                    <a:pt x="1099" y="1759"/>
                    <a:pt x="323" y="1759"/>
                  </a:cubicBezTo>
                  <a:cubicBezTo>
                    <a:pt x="147" y="1759"/>
                    <a:pt x="0" y="1891"/>
                    <a:pt x="15" y="2067"/>
                  </a:cubicBezTo>
                  <a:lnTo>
                    <a:pt x="15" y="4088"/>
                  </a:lnTo>
                  <a:cubicBezTo>
                    <a:pt x="15" y="7090"/>
                    <a:pt x="2446" y="9521"/>
                    <a:pt x="5449" y="9521"/>
                  </a:cubicBezTo>
                  <a:cubicBezTo>
                    <a:pt x="8436" y="9521"/>
                    <a:pt x="10867" y="7090"/>
                    <a:pt x="10882" y="4088"/>
                  </a:cubicBezTo>
                  <a:lnTo>
                    <a:pt x="10882" y="2067"/>
                  </a:lnTo>
                  <a:cubicBezTo>
                    <a:pt x="10882" y="1891"/>
                    <a:pt x="10736" y="1759"/>
                    <a:pt x="10560" y="1759"/>
                  </a:cubicBezTo>
                  <a:cubicBezTo>
                    <a:pt x="9784" y="1759"/>
                    <a:pt x="9154" y="1129"/>
                    <a:pt x="9154" y="338"/>
                  </a:cubicBezTo>
                  <a:lnTo>
                    <a:pt x="9154" y="309"/>
                  </a:lnTo>
                  <a:cubicBezTo>
                    <a:pt x="9154" y="141"/>
                    <a:pt x="9021" y="1"/>
                    <a:pt x="8856" y="1"/>
                  </a:cubicBezTo>
                  <a:cubicBezTo>
                    <a:pt x="8848" y="1"/>
                    <a:pt x="8840" y="1"/>
                    <a:pt x="8832" y="2"/>
                  </a:cubicBezTo>
                  <a:lnTo>
                    <a:pt x="2051" y="2"/>
                  </a:lnTo>
                  <a:cubicBezTo>
                    <a:pt x="2043" y="1"/>
                    <a:pt x="203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8" name="Google Shape;3508;p59"/>
          <p:cNvGrpSpPr/>
          <p:nvPr/>
        </p:nvGrpSpPr>
        <p:grpSpPr>
          <a:xfrm>
            <a:off x="3620725" y="1984322"/>
            <a:ext cx="279705" cy="292903"/>
            <a:chOff x="3696975" y="1955222"/>
            <a:chExt cx="279705" cy="292903"/>
          </a:xfrm>
        </p:grpSpPr>
        <p:sp>
          <p:nvSpPr>
            <p:cNvPr id="3509" name="Google Shape;3509;p59"/>
            <p:cNvSpPr/>
            <p:nvPr/>
          </p:nvSpPr>
          <p:spPr>
            <a:xfrm>
              <a:off x="3696975" y="1955222"/>
              <a:ext cx="219093" cy="292903"/>
            </a:xfrm>
            <a:custGeom>
              <a:avLst/>
              <a:gdLst/>
              <a:ahLst/>
              <a:cxnLst/>
              <a:rect l="l" t="t" r="r" b="b"/>
              <a:pathLst>
                <a:path w="10956" h="14647" extrusionOk="0">
                  <a:moveTo>
                    <a:pt x="3647" y="719"/>
                  </a:moveTo>
                  <a:lnTo>
                    <a:pt x="3823" y="2330"/>
                  </a:lnTo>
                  <a:lnTo>
                    <a:pt x="1318" y="3018"/>
                  </a:lnTo>
                  <a:lnTo>
                    <a:pt x="1142" y="1407"/>
                  </a:lnTo>
                  <a:lnTo>
                    <a:pt x="3647" y="719"/>
                  </a:lnTo>
                  <a:close/>
                  <a:moveTo>
                    <a:pt x="4819" y="2710"/>
                  </a:moveTo>
                  <a:lnTo>
                    <a:pt x="5507" y="10443"/>
                  </a:lnTo>
                  <a:cubicBezTo>
                    <a:pt x="5522" y="10604"/>
                    <a:pt x="5653" y="10721"/>
                    <a:pt x="5829" y="10721"/>
                  </a:cubicBezTo>
                  <a:lnTo>
                    <a:pt x="8026" y="10721"/>
                  </a:lnTo>
                  <a:lnTo>
                    <a:pt x="8026" y="14017"/>
                  </a:lnTo>
                  <a:lnTo>
                    <a:pt x="1523" y="14017"/>
                  </a:lnTo>
                  <a:lnTo>
                    <a:pt x="659" y="3853"/>
                  </a:lnTo>
                  <a:lnTo>
                    <a:pt x="4819" y="2710"/>
                  </a:lnTo>
                  <a:close/>
                  <a:moveTo>
                    <a:pt x="10340" y="10721"/>
                  </a:moveTo>
                  <a:lnTo>
                    <a:pt x="10340" y="14017"/>
                  </a:lnTo>
                  <a:lnTo>
                    <a:pt x="8656" y="14017"/>
                  </a:lnTo>
                  <a:lnTo>
                    <a:pt x="8656" y="10721"/>
                  </a:lnTo>
                  <a:close/>
                  <a:moveTo>
                    <a:pt x="3911" y="1"/>
                  </a:moveTo>
                  <a:cubicBezTo>
                    <a:pt x="3881" y="1"/>
                    <a:pt x="3852" y="6"/>
                    <a:pt x="3823" y="16"/>
                  </a:cubicBezTo>
                  <a:lnTo>
                    <a:pt x="703" y="880"/>
                  </a:lnTo>
                  <a:cubicBezTo>
                    <a:pt x="557" y="924"/>
                    <a:pt x="469" y="1055"/>
                    <a:pt x="483" y="1216"/>
                  </a:cubicBezTo>
                  <a:lnTo>
                    <a:pt x="718" y="3194"/>
                  </a:lnTo>
                  <a:lnTo>
                    <a:pt x="234" y="3311"/>
                  </a:lnTo>
                  <a:cubicBezTo>
                    <a:pt x="88" y="3355"/>
                    <a:pt x="0" y="3501"/>
                    <a:pt x="0" y="3648"/>
                  </a:cubicBezTo>
                  <a:lnTo>
                    <a:pt x="923" y="14354"/>
                  </a:lnTo>
                  <a:cubicBezTo>
                    <a:pt x="937" y="14515"/>
                    <a:pt x="1069" y="14646"/>
                    <a:pt x="1230" y="14646"/>
                  </a:cubicBezTo>
                  <a:lnTo>
                    <a:pt x="10633" y="14646"/>
                  </a:lnTo>
                  <a:cubicBezTo>
                    <a:pt x="10809" y="14646"/>
                    <a:pt x="10955" y="14500"/>
                    <a:pt x="10955" y="14324"/>
                  </a:cubicBezTo>
                  <a:lnTo>
                    <a:pt x="10955" y="10399"/>
                  </a:lnTo>
                  <a:cubicBezTo>
                    <a:pt x="10955" y="10238"/>
                    <a:pt x="10809" y="10092"/>
                    <a:pt x="10633" y="10092"/>
                  </a:cubicBezTo>
                  <a:lnTo>
                    <a:pt x="6107" y="10092"/>
                  </a:lnTo>
                  <a:lnTo>
                    <a:pt x="5404" y="2271"/>
                  </a:lnTo>
                  <a:cubicBezTo>
                    <a:pt x="5392" y="2112"/>
                    <a:pt x="5257" y="1993"/>
                    <a:pt x="5101" y="1993"/>
                  </a:cubicBezTo>
                  <a:cubicBezTo>
                    <a:pt x="5071" y="1993"/>
                    <a:pt x="5040" y="1998"/>
                    <a:pt x="5009" y="2007"/>
                  </a:cubicBezTo>
                  <a:lnTo>
                    <a:pt x="4438" y="2154"/>
                  </a:lnTo>
                  <a:lnTo>
                    <a:pt x="4218" y="279"/>
                  </a:lnTo>
                  <a:cubicBezTo>
                    <a:pt x="4203" y="191"/>
                    <a:pt x="4159" y="103"/>
                    <a:pt x="4086" y="59"/>
                  </a:cubicBezTo>
                  <a:cubicBezTo>
                    <a:pt x="4028" y="20"/>
                    <a:pt x="3969" y="1"/>
                    <a:pt x="3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9"/>
            <p:cNvSpPr/>
            <p:nvPr/>
          </p:nvSpPr>
          <p:spPr>
            <a:xfrm>
              <a:off x="3749389" y="2166096"/>
              <a:ext cx="14958" cy="12658"/>
            </a:xfrm>
            <a:custGeom>
              <a:avLst/>
              <a:gdLst/>
              <a:ahLst/>
              <a:cxnLst/>
              <a:rect l="l" t="t" r="r" b="b"/>
              <a:pathLst>
                <a:path w="748" h="633" extrusionOk="0">
                  <a:moveTo>
                    <a:pt x="425" y="1"/>
                  </a:moveTo>
                  <a:cubicBezTo>
                    <a:pt x="147" y="1"/>
                    <a:pt x="1" y="338"/>
                    <a:pt x="206" y="543"/>
                  </a:cubicBezTo>
                  <a:cubicBezTo>
                    <a:pt x="267" y="604"/>
                    <a:pt x="346" y="632"/>
                    <a:pt x="424" y="632"/>
                  </a:cubicBezTo>
                  <a:cubicBezTo>
                    <a:pt x="587" y="632"/>
                    <a:pt x="748" y="511"/>
                    <a:pt x="748" y="323"/>
                  </a:cubicBezTo>
                  <a:cubicBezTo>
                    <a:pt x="748" y="147"/>
                    <a:pt x="601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9"/>
            <p:cNvSpPr/>
            <p:nvPr/>
          </p:nvSpPr>
          <p:spPr>
            <a:xfrm>
              <a:off x="3752328" y="2200372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5" y="0"/>
                  </a:moveTo>
                  <a:cubicBezTo>
                    <a:pt x="147" y="0"/>
                    <a:pt x="0" y="337"/>
                    <a:pt x="205" y="542"/>
                  </a:cubicBezTo>
                  <a:cubicBezTo>
                    <a:pt x="266" y="603"/>
                    <a:pt x="344" y="631"/>
                    <a:pt x="422" y="631"/>
                  </a:cubicBezTo>
                  <a:cubicBezTo>
                    <a:pt x="585" y="631"/>
                    <a:pt x="747" y="507"/>
                    <a:pt x="747" y="308"/>
                  </a:cubicBezTo>
                  <a:cubicBezTo>
                    <a:pt x="732" y="147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9"/>
            <p:cNvSpPr/>
            <p:nvPr/>
          </p:nvSpPr>
          <p:spPr>
            <a:xfrm>
              <a:off x="3928626" y="2196852"/>
              <a:ext cx="14678" cy="12778"/>
            </a:xfrm>
            <a:custGeom>
              <a:avLst/>
              <a:gdLst/>
              <a:ahLst/>
              <a:cxnLst/>
              <a:rect l="l" t="t" r="r" b="b"/>
              <a:pathLst>
                <a:path w="734" h="639" extrusionOk="0">
                  <a:moveTo>
                    <a:pt x="426" y="0"/>
                  </a:moveTo>
                  <a:cubicBezTo>
                    <a:pt x="133" y="0"/>
                    <a:pt x="1" y="352"/>
                    <a:pt x="191" y="542"/>
                  </a:cubicBezTo>
                  <a:cubicBezTo>
                    <a:pt x="258" y="609"/>
                    <a:pt x="338" y="638"/>
                    <a:pt x="416" y="638"/>
                  </a:cubicBezTo>
                  <a:cubicBezTo>
                    <a:pt x="579" y="638"/>
                    <a:pt x="733" y="511"/>
                    <a:pt x="733" y="323"/>
                  </a:cubicBezTo>
                  <a:cubicBezTo>
                    <a:pt x="733" y="147"/>
                    <a:pt x="58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9"/>
            <p:cNvSpPr/>
            <p:nvPr/>
          </p:nvSpPr>
          <p:spPr>
            <a:xfrm>
              <a:off x="3945904" y="2162296"/>
              <a:ext cx="14678" cy="12638"/>
            </a:xfrm>
            <a:custGeom>
              <a:avLst/>
              <a:gdLst/>
              <a:ahLst/>
              <a:cxnLst/>
              <a:rect l="l" t="t" r="r" b="b"/>
              <a:pathLst>
                <a:path w="734" h="632" extrusionOk="0">
                  <a:moveTo>
                    <a:pt x="411" y="0"/>
                  </a:moveTo>
                  <a:cubicBezTo>
                    <a:pt x="133" y="0"/>
                    <a:pt x="1" y="337"/>
                    <a:pt x="191" y="542"/>
                  </a:cubicBezTo>
                  <a:cubicBezTo>
                    <a:pt x="257" y="603"/>
                    <a:pt x="337" y="631"/>
                    <a:pt x="414" y="631"/>
                  </a:cubicBezTo>
                  <a:cubicBezTo>
                    <a:pt x="578" y="631"/>
                    <a:pt x="733" y="507"/>
                    <a:pt x="733" y="308"/>
                  </a:cubicBezTo>
                  <a:cubicBezTo>
                    <a:pt x="733" y="147"/>
                    <a:pt x="587" y="0"/>
                    <a:pt x="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9"/>
            <p:cNvSpPr/>
            <p:nvPr/>
          </p:nvSpPr>
          <p:spPr>
            <a:xfrm>
              <a:off x="3962022" y="2196852"/>
              <a:ext cx="14658" cy="12778"/>
            </a:xfrm>
            <a:custGeom>
              <a:avLst/>
              <a:gdLst/>
              <a:ahLst/>
              <a:cxnLst/>
              <a:rect l="l" t="t" r="r" b="b"/>
              <a:pathLst>
                <a:path w="733" h="639" extrusionOk="0">
                  <a:moveTo>
                    <a:pt x="425" y="0"/>
                  </a:moveTo>
                  <a:cubicBezTo>
                    <a:pt x="132" y="0"/>
                    <a:pt x="0" y="352"/>
                    <a:pt x="191" y="542"/>
                  </a:cubicBezTo>
                  <a:cubicBezTo>
                    <a:pt x="257" y="609"/>
                    <a:pt x="338" y="638"/>
                    <a:pt x="416" y="638"/>
                  </a:cubicBezTo>
                  <a:cubicBezTo>
                    <a:pt x="579" y="638"/>
                    <a:pt x="733" y="511"/>
                    <a:pt x="733" y="323"/>
                  </a:cubicBezTo>
                  <a:cubicBezTo>
                    <a:pt x="733" y="147"/>
                    <a:pt x="586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9"/>
            <p:cNvSpPr/>
            <p:nvPr/>
          </p:nvSpPr>
          <p:spPr>
            <a:xfrm>
              <a:off x="3945624" y="2230508"/>
              <a:ext cx="14958" cy="12518"/>
            </a:xfrm>
            <a:custGeom>
              <a:avLst/>
              <a:gdLst/>
              <a:ahLst/>
              <a:cxnLst/>
              <a:rect l="l" t="t" r="r" b="b"/>
              <a:pathLst>
                <a:path w="748" h="626" extrusionOk="0">
                  <a:moveTo>
                    <a:pt x="449" y="1"/>
                  </a:moveTo>
                  <a:cubicBezTo>
                    <a:pt x="441" y="1"/>
                    <a:pt x="433" y="1"/>
                    <a:pt x="425" y="2"/>
                  </a:cubicBezTo>
                  <a:cubicBezTo>
                    <a:pt x="147" y="2"/>
                    <a:pt x="0" y="339"/>
                    <a:pt x="205" y="529"/>
                  </a:cubicBezTo>
                  <a:cubicBezTo>
                    <a:pt x="272" y="596"/>
                    <a:pt x="352" y="625"/>
                    <a:pt x="431" y="625"/>
                  </a:cubicBezTo>
                  <a:cubicBezTo>
                    <a:pt x="593" y="625"/>
                    <a:pt x="747" y="497"/>
                    <a:pt x="747" y="309"/>
                  </a:cubicBezTo>
                  <a:cubicBezTo>
                    <a:pt x="747" y="142"/>
                    <a:pt x="614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6" name="Google Shape;3516;p59"/>
          <p:cNvGrpSpPr/>
          <p:nvPr/>
        </p:nvGrpSpPr>
        <p:grpSpPr>
          <a:xfrm>
            <a:off x="4435603" y="1984322"/>
            <a:ext cx="231091" cy="292903"/>
            <a:chOff x="4435653" y="1955222"/>
            <a:chExt cx="231091" cy="292903"/>
          </a:xfrm>
        </p:grpSpPr>
        <p:sp>
          <p:nvSpPr>
            <p:cNvPr id="3517" name="Google Shape;3517;p59"/>
            <p:cNvSpPr/>
            <p:nvPr/>
          </p:nvSpPr>
          <p:spPr>
            <a:xfrm>
              <a:off x="4435653" y="1955222"/>
              <a:ext cx="231091" cy="292903"/>
            </a:xfrm>
            <a:custGeom>
              <a:avLst/>
              <a:gdLst/>
              <a:ahLst/>
              <a:cxnLst/>
              <a:rect l="l" t="t" r="r" b="b"/>
              <a:pathLst>
                <a:path w="11556" h="14647" extrusionOk="0">
                  <a:moveTo>
                    <a:pt x="3559" y="645"/>
                  </a:moveTo>
                  <a:lnTo>
                    <a:pt x="3559" y="1963"/>
                  </a:lnTo>
                  <a:lnTo>
                    <a:pt x="2256" y="1963"/>
                  </a:lnTo>
                  <a:lnTo>
                    <a:pt x="2256" y="645"/>
                  </a:lnTo>
                  <a:close/>
                  <a:moveTo>
                    <a:pt x="5493" y="645"/>
                  </a:moveTo>
                  <a:lnTo>
                    <a:pt x="5493" y="1963"/>
                  </a:lnTo>
                  <a:lnTo>
                    <a:pt x="4204" y="1963"/>
                  </a:lnTo>
                  <a:lnTo>
                    <a:pt x="4189" y="645"/>
                  </a:lnTo>
                  <a:close/>
                  <a:moveTo>
                    <a:pt x="7426" y="645"/>
                  </a:moveTo>
                  <a:lnTo>
                    <a:pt x="7426" y="1963"/>
                  </a:lnTo>
                  <a:lnTo>
                    <a:pt x="6122" y="1963"/>
                  </a:lnTo>
                  <a:lnTo>
                    <a:pt x="6122" y="645"/>
                  </a:lnTo>
                  <a:close/>
                  <a:moveTo>
                    <a:pt x="9359" y="645"/>
                  </a:moveTo>
                  <a:lnTo>
                    <a:pt x="9359" y="1963"/>
                  </a:lnTo>
                  <a:lnTo>
                    <a:pt x="8056" y="1963"/>
                  </a:lnTo>
                  <a:lnTo>
                    <a:pt x="8056" y="645"/>
                  </a:lnTo>
                  <a:close/>
                  <a:moveTo>
                    <a:pt x="8319" y="2593"/>
                  </a:moveTo>
                  <a:lnTo>
                    <a:pt x="8319" y="4131"/>
                  </a:lnTo>
                  <a:lnTo>
                    <a:pt x="3296" y="4131"/>
                  </a:lnTo>
                  <a:lnTo>
                    <a:pt x="3296" y="2593"/>
                  </a:lnTo>
                  <a:close/>
                  <a:moveTo>
                    <a:pt x="9916" y="4746"/>
                  </a:moveTo>
                  <a:cubicBezTo>
                    <a:pt x="10472" y="4746"/>
                    <a:pt x="10926" y="5200"/>
                    <a:pt x="10926" y="5771"/>
                  </a:cubicBezTo>
                  <a:lnTo>
                    <a:pt x="10926" y="9564"/>
                  </a:lnTo>
                  <a:cubicBezTo>
                    <a:pt x="10106" y="9564"/>
                    <a:pt x="9418" y="9521"/>
                    <a:pt x="8627" y="9433"/>
                  </a:cubicBezTo>
                  <a:cubicBezTo>
                    <a:pt x="8618" y="9432"/>
                    <a:pt x="8610" y="9432"/>
                    <a:pt x="8602" y="9432"/>
                  </a:cubicBezTo>
                  <a:cubicBezTo>
                    <a:pt x="8451" y="9432"/>
                    <a:pt x="8318" y="9559"/>
                    <a:pt x="8304" y="9726"/>
                  </a:cubicBezTo>
                  <a:cubicBezTo>
                    <a:pt x="8275" y="9887"/>
                    <a:pt x="8392" y="10048"/>
                    <a:pt x="8568" y="10062"/>
                  </a:cubicBezTo>
                  <a:cubicBezTo>
                    <a:pt x="9374" y="10150"/>
                    <a:pt x="10091" y="10194"/>
                    <a:pt x="10926" y="10194"/>
                  </a:cubicBezTo>
                  <a:lnTo>
                    <a:pt x="10926" y="13006"/>
                  </a:lnTo>
                  <a:cubicBezTo>
                    <a:pt x="10926" y="13563"/>
                    <a:pt x="10472" y="14017"/>
                    <a:pt x="9916" y="14017"/>
                  </a:cubicBezTo>
                  <a:lnTo>
                    <a:pt x="9916" y="14031"/>
                  </a:lnTo>
                  <a:lnTo>
                    <a:pt x="1655" y="14031"/>
                  </a:lnTo>
                  <a:cubicBezTo>
                    <a:pt x="1084" y="14031"/>
                    <a:pt x="630" y="13563"/>
                    <a:pt x="630" y="13006"/>
                  </a:cubicBezTo>
                  <a:lnTo>
                    <a:pt x="630" y="8349"/>
                  </a:lnTo>
                  <a:cubicBezTo>
                    <a:pt x="1084" y="8510"/>
                    <a:pt x="1890" y="8788"/>
                    <a:pt x="2974" y="9066"/>
                  </a:cubicBezTo>
                  <a:cubicBezTo>
                    <a:pt x="3003" y="9081"/>
                    <a:pt x="3032" y="9081"/>
                    <a:pt x="3047" y="9081"/>
                  </a:cubicBezTo>
                  <a:cubicBezTo>
                    <a:pt x="3193" y="9081"/>
                    <a:pt x="3325" y="8979"/>
                    <a:pt x="3354" y="8847"/>
                  </a:cubicBezTo>
                  <a:cubicBezTo>
                    <a:pt x="3398" y="8671"/>
                    <a:pt x="3296" y="8510"/>
                    <a:pt x="3135" y="8466"/>
                  </a:cubicBezTo>
                  <a:cubicBezTo>
                    <a:pt x="2285" y="8246"/>
                    <a:pt x="1450" y="7983"/>
                    <a:pt x="630" y="7675"/>
                  </a:cubicBezTo>
                  <a:lnTo>
                    <a:pt x="630" y="5771"/>
                  </a:lnTo>
                  <a:cubicBezTo>
                    <a:pt x="630" y="5200"/>
                    <a:pt x="1084" y="4746"/>
                    <a:pt x="1655" y="4746"/>
                  </a:cubicBezTo>
                  <a:close/>
                  <a:moveTo>
                    <a:pt x="1948" y="1"/>
                  </a:moveTo>
                  <a:cubicBezTo>
                    <a:pt x="1773" y="1"/>
                    <a:pt x="1626" y="147"/>
                    <a:pt x="1626" y="323"/>
                  </a:cubicBezTo>
                  <a:lnTo>
                    <a:pt x="1626" y="2271"/>
                  </a:lnTo>
                  <a:cubicBezTo>
                    <a:pt x="1626" y="2447"/>
                    <a:pt x="1773" y="2593"/>
                    <a:pt x="1948" y="2593"/>
                  </a:cubicBezTo>
                  <a:lnTo>
                    <a:pt x="2666" y="2593"/>
                  </a:lnTo>
                  <a:lnTo>
                    <a:pt x="2666" y="4116"/>
                  </a:lnTo>
                  <a:lnTo>
                    <a:pt x="1655" y="4116"/>
                  </a:lnTo>
                  <a:cubicBezTo>
                    <a:pt x="747" y="4116"/>
                    <a:pt x="0" y="4849"/>
                    <a:pt x="0" y="5771"/>
                  </a:cubicBezTo>
                  <a:lnTo>
                    <a:pt x="0" y="13006"/>
                  </a:lnTo>
                  <a:cubicBezTo>
                    <a:pt x="0" y="13914"/>
                    <a:pt x="747" y="14646"/>
                    <a:pt x="1655" y="14646"/>
                  </a:cubicBezTo>
                  <a:lnTo>
                    <a:pt x="9916" y="14646"/>
                  </a:lnTo>
                  <a:cubicBezTo>
                    <a:pt x="10824" y="14646"/>
                    <a:pt x="11556" y="13914"/>
                    <a:pt x="11556" y="13006"/>
                  </a:cubicBezTo>
                  <a:lnTo>
                    <a:pt x="11556" y="5771"/>
                  </a:lnTo>
                  <a:cubicBezTo>
                    <a:pt x="11556" y="4849"/>
                    <a:pt x="10824" y="4116"/>
                    <a:pt x="9916" y="4116"/>
                  </a:cubicBezTo>
                  <a:lnTo>
                    <a:pt x="8964" y="4116"/>
                  </a:lnTo>
                  <a:lnTo>
                    <a:pt x="8964" y="2593"/>
                  </a:lnTo>
                  <a:lnTo>
                    <a:pt x="9681" y="2593"/>
                  </a:lnTo>
                  <a:cubicBezTo>
                    <a:pt x="9857" y="2593"/>
                    <a:pt x="9989" y="2447"/>
                    <a:pt x="9989" y="2271"/>
                  </a:cubicBezTo>
                  <a:lnTo>
                    <a:pt x="9989" y="323"/>
                  </a:lnTo>
                  <a:cubicBezTo>
                    <a:pt x="9989" y="133"/>
                    <a:pt x="9842" y="1"/>
                    <a:pt x="9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9"/>
            <p:cNvSpPr/>
            <p:nvPr/>
          </p:nvSpPr>
          <p:spPr>
            <a:xfrm>
              <a:off x="4490426" y="2082926"/>
              <a:ext cx="123605" cy="123605"/>
            </a:xfrm>
            <a:custGeom>
              <a:avLst/>
              <a:gdLst/>
              <a:ahLst/>
              <a:cxnLst/>
              <a:rect l="l" t="t" r="r" b="b"/>
              <a:pathLst>
                <a:path w="6181" h="6181" extrusionOk="0">
                  <a:moveTo>
                    <a:pt x="3823" y="630"/>
                  </a:moveTo>
                  <a:lnTo>
                    <a:pt x="3823" y="2036"/>
                  </a:lnTo>
                  <a:cubicBezTo>
                    <a:pt x="3823" y="2212"/>
                    <a:pt x="3969" y="2358"/>
                    <a:pt x="4130" y="2358"/>
                  </a:cubicBezTo>
                  <a:lnTo>
                    <a:pt x="5551" y="2358"/>
                  </a:lnTo>
                  <a:lnTo>
                    <a:pt x="5551" y="3823"/>
                  </a:lnTo>
                  <a:lnTo>
                    <a:pt x="4130" y="3823"/>
                  </a:lnTo>
                  <a:cubicBezTo>
                    <a:pt x="3969" y="3823"/>
                    <a:pt x="3823" y="3955"/>
                    <a:pt x="3823" y="4130"/>
                  </a:cubicBezTo>
                  <a:lnTo>
                    <a:pt x="3823" y="5551"/>
                  </a:lnTo>
                  <a:lnTo>
                    <a:pt x="2358" y="5551"/>
                  </a:lnTo>
                  <a:lnTo>
                    <a:pt x="2358" y="4130"/>
                  </a:lnTo>
                  <a:cubicBezTo>
                    <a:pt x="2358" y="3955"/>
                    <a:pt x="2212" y="3808"/>
                    <a:pt x="2036" y="3808"/>
                  </a:cubicBezTo>
                  <a:lnTo>
                    <a:pt x="630" y="3808"/>
                  </a:lnTo>
                  <a:lnTo>
                    <a:pt x="630" y="2344"/>
                  </a:lnTo>
                  <a:lnTo>
                    <a:pt x="2036" y="2344"/>
                  </a:lnTo>
                  <a:cubicBezTo>
                    <a:pt x="2212" y="2344"/>
                    <a:pt x="2358" y="2212"/>
                    <a:pt x="2358" y="2036"/>
                  </a:cubicBezTo>
                  <a:lnTo>
                    <a:pt x="2358" y="630"/>
                  </a:lnTo>
                  <a:close/>
                  <a:moveTo>
                    <a:pt x="2036" y="0"/>
                  </a:moveTo>
                  <a:cubicBezTo>
                    <a:pt x="1875" y="0"/>
                    <a:pt x="1728" y="132"/>
                    <a:pt x="1728" y="308"/>
                  </a:cubicBezTo>
                  <a:lnTo>
                    <a:pt x="1728" y="1729"/>
                  </a:lnTo>
                  <a:lnTo>
                    <a:pt x="322" y="1729"/>
                  </a:lnTo>
                  <a:cubicBezTo>
                    <a:pt x="147" y="1729"/>
                    <a:pt x="0" y="1860"/>
                    <a:pt x="0" y="2036"/>
                  </a:cubicBezTo>
                  <a:lnTo>
                    <a:pt x="0" y="4130"/>
                  </a:lnTo>
                  <a:cubicBezTo>
                    <a:pt x="0" y="4306"/>
                    <a:pt x="147" y="4453"/>
                    <a:pt x="322" y="4453"/>
                  </a:cubicBezTo>
                  <a:lnTo>
                    <a:pt x="1728" y="4453"/>
                  </a:lnTo>
                  <a:lnTo>
                    <a:pt x="1728" y="5859"/>
                  </a:lnTo>
                  <a:cubicBezTo>
                    <a:pt x="1728" y="6034"/>
                    <a:pt x="1875" y="6181"/>
                    <a:pt x="2036" y="6181"/>
                  </a:cubicBezTo>
                  <a:lnTo>
                    <a:pt x="4130" y="6181"/>
                  </a:lnTo>
                  <a:lnTo>
                    <a:pt x="4130" y="6166"/>
                  </a:lnTo>
                  <a:cubicBezTo>
                    <a:pt x="4306" y="6166"/>
                    <a:pt x="4452" y="6034"/>
                    <a:pt x="4452" y="5859"/>
                  </a:cubicBezTo>
                  <a:lnTo>
                    <a:pt x="4452" y="4453"/>
                  </a:lnTo>
                  <a:lnTo>
                    <a:pt x="5858" y="4453"/>
                  </a:lnTo>
                  <a:cubicBezTo>
                    <a:pt x="6034" y="4453"/>
                    <a:pt x="6181" y="4306"/>
                    <a:pt x="6181" y="4130"/>
                  </a:cubicBezTo>
                  <a:lnTo>
                    <a:pt x="6181" y="2036"/>
                  </a:lnTo>
                  <a:cubicBezTo>
                    <a:pt x="6181" y="1860"/>
                    <a:pt x="6034" y="1729"/>
                    <a:pt x="5858" y="1729"/>
                  </a:cubicBezTo>
                  <a:lnTo>
                    <a:pt x="4452" y="1729"/>
                  </a:lnTo>
                  <a:lnTo>
                    <a:pt x="4452" y="308"/>
                  </a:lnTo>
                  <a:cubicBezTo>
                    <a:pt x="4452" y="132"/>
                    <a:pt x="4306" y="0"/>
                    <a:pt x="4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9" name="Google Shape;3519;p59"/>
          <p:cNvGrpSpPr/>
          <p:nvPr/>
        </p:nvGrpSpPr>
        <p:grpSpPr>
          <a:xfrm>
            <a:off x="5298514" y="1984322"/>
            <a:ext cx="253648" cy="292903"/>
            <a:chOff x="5222364" y="1955222"/>
            <a:chExt cx="253648" cy="292903"/>
          </a:xfrm>
        </p:grpSpPr>
        <p:sp>
          <p:nvSpPr>
            <p:cNvPr id="3520" name="Google Shape;3520;p59"/>
            <p:cNvSpPr/>
            <p:nvPr/>
          </p:nvSpPr>
          <p:spPr>
            <a:xfrm>
              <a:off x="5282996" y="2092005"/>
              <a:ext cx="94328" cy="12618"/>
            </a:xfrm>
            <a:custGeom>
              <a:avLst/>
              <a:gdLst/>
              <a:ahLst/>
              <a:cxnLst/>
              <a:rect l="l" t="t" r="r" b="b"/>
              <a:pathLst>
                <a:path w="4717" h="631" extrusionOk="0">
                  <a:moveTo>
                    <a:pt x="411" y="0"/>
                  </a:moveTo>
                  <a:cubicBezTo>
                    <a:pt x="0" y="0"/>
                    <a:pt x="5" y="616"/>
                    <a:pt x="425" y="630"/>
                  </a:cubicBezTo>
                  <a:lnTo>
                    <a:pt x="4306" y="630"/>
                  </a:lnTo>
                  <a:cubicBezTo>
                    <a:pt x="4716" y="630"/>
                    <a:pt x="4716" y="0"/>
                    <a:pt x="4306" y="0"/>
                  </a:cubicBezTo>
                  <a:lnTo>
                    <a:pt x="425" y="0"/>
                  </a:lnTo>
                  <a:cubicBezTo>
                    <a:pt x="420" y="0"/>
                    <a:pt x="415" y="0"/>
                    <a:pt x="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9"/>
            <p:cNvSpPr/>
            <p:nvPr/>
          </p:nvSpPr>
          <p:spPr>
            <a:xfrm>
              <a:off x="5222364" y="2188653"/>
              <a:ext cx="50114" cy="59473"/>
            </a:xfrm>
            <a:custGeom>
              <a:avLst/>
              <a:gdLst/>
              <a:ahLst/>
              <a:cxnLst/>
              <a:rect l="l" t="t" r="r" b="b"/>
              <a:pathLst>
                <a:path w="2506" h="2974" extrusionOk="0">
                  <a:moveTo>
                    <a:pt x="1260" y="762"/>
                  </a:moveTo>
                  <a:cubicBezTo>
                    <a:pt x="1582" y="1128"/>
                    <a:pt x="1875" y="1538"/>
                    <a:pt x="1875" y="1729"/>
                  </a:cubicBezTo>
                  <a:cubicBezTo>
                    <a:pt x="1853" y="2117"/>
                    <a:pt x="1553" y="2311"/>
                    <a:pt x="1253" y="2311"/>
                  </a:cubicBezTo>
                  <a:cubicBezTo>
                    <a:pt x="953" y="2311"/>
                    <a:pt x="652" y="2117"/>
                    <a:pt x="630" y="1729"/>
                  </a:cubicBezTo>
                  <a:cubicBezTo>
                    <a:pt x="630" y="1538"/>
                    <a:pt x="923" y="1128"/>
                    <a:pt x="1260" y="762"/>
                  </a:cubicBezTo>
                  <a:close/>
                  <a:moveTo>
                    <a:pt x="1253" y="0"/>
                  </a:moveTo>
                  <a:cubicBezTo>
                    <a:pt x="1176" y="0"/>
                    <a:pt x="1099" y="30"/>
                    <a:pt x="1040" y="88"/>
                  </a:cubicBezTo>
                  <a:cubicBezTo>
                    <a:pt x="865" y="264"/>
                    <a:pt x="1" y="1099"/>
                    <a:pt x="1" y="1729"/>
                  </a:cubicBezTo>
                  <a:cubicBezTo>
                    <a:pt x="1" y="2417"/>
                    <a:pt x="557" y="2973"/>
                    <a:pt x="1260" y="2973"/>
                  </a:cubicBezTo>
                  <a:cubicBezTo>
                    <a:pt x="1949" y="2973"/>
                    <a:pt x="2505" y="2417"/>
                    <a:pt x="2505" y="1729"/>
                  </a:cubicBezTo>
                  <a:cubicBezTo>
                    <a:pt x="2505" y="1099"/>
                    <a:pt x="1641" y="249"/>
                    <a:pt x="1465" y="88"/>
                  </a:cubicBezTo>
                  <a:cubicBezTo>
                    <a:pt x="1407" y="30"/>
                    <a:pt x="1330" y="0"/>
                    <a:pt x="1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9"/>
            <p:cNvSpPr/>
            <p:nvPr/>
          </p:nvSpPr>
          <p:spPr>
            <a:xfrm>
              <a:off x="5247840" y="1955222"/>
              <a:ext cx="228171" cy="217933"/>
            </a:xfrm>
            <a:custGeom>
              <a:avLst/>
              <a:gdLst/>
              <a:ahLst/>
              <a:cxnLst/>
              <a:rect l="l" t="t" r="r" b="b"/>
              <a:pathLst>
                <a:path w="11410" h="10898" extrusionOk="0">
                  <a:moveTo>
                    <a:pt x="9484" y="634"/>
                  </a:moveTo>
                  <a:cubicBezTo>
                    <a:pt x="9709" y="634"/>
                    <a:pt x="9934" y="722"/>
                    <a:pt x="10106" y="894"/>
                  </a:cubicBezTo>
                  <a:lnTo>
                    <a:pt x="10370" y="1158"/>
                  </a:lnTo>
                  <a:cubicBezTo>
                    <a:pt x="10707" y="1495"/>
                    <a:pt x="10707" y="2037"/>
                    <a:pt x="10385" y="2373"/>
                  </a:cubicBezTo>
                  <a:lnTo>
                    <a:pt x="8188" y="4087"/>
                  </a:lnTo>
                  <a:lnTo>
                    <a:pt x="7177" y="3076"/>
                  </a:lnTo>
                  <a:lnTo>
                    <a:pt x="8891" y="880"/>
                  </a:lnTo>
                  <a:cubicBezTo>
                    <a:pt x="9055" y="715"/>
                    <a:pt x="9269" y="634"/>
                    <a:pt x="9484" y="634"/>
                  </a:cubicBezTo>
                  <a:close/>
                  <a:moveTo>
                    <a:pt x="5508" y="2315"/>
                  </a:moveTo>
                  <a:lnTo>
                    <a:pt x="8949" y="5757"/>
                  </a:lnTo>
                  <a:lnTo>
                    <a:pt x="8071" y="6635"/>
                  </a:lnTo>
                  <a:lnTo>
                    <a:pt x="4629" y="3194"/>
                  </a:lnTo>
                  <a:lnTo>
                    <a:pt x="5508" y="2315"/>
                  </a:lnTo>
                  <a:close/>
                  <a:moveTo>
                    <a:pt x="5171" y="4600"/>
                  </a:moveTo>
                  <a:lnTo>
                    <a:pt x="6665" y="6108"/>
                  </a:lnTo>
                  <a:lnTo>
                    <a:pt x="3457" y="9315"/>
                  </a:lnTo>
                  <a:cubicBezTo>
                    <a:pt x="3399" y="9367"/>
                    <a:pt x="3329" y="9392"/>
                    <a:pt x="3259" y="9392"/>
                  </a:cubicBezTo>
                  <a:cubicBezTo>
                    <a:pt x="3190" y="9392"/>
                    <a:pt x="3120" y="9367"/>
                    <a:pt x="3062" y="9315"/>
                  </a:cubicBezTo>
                  <a:cubicBezTo>
                    <a:pt x="3003" y="9250"/>
                    <a:pt x="2923" y="9217"/>
                    <a:pt x="2842" y="9217"/>
                  </a:cubicBezTo>
                  <a:cubicBezTo>
                    <a:pt x="2761" y="9217"/>
                    <a:pt x="2681" y="9250"/>
                    <a:pt x="2622" y="9315"/>
                  </a:cubicBezTo>
                  <a:lnTo>
                    <a:pt x="1817" y="10121"/>
                  </a:lnTo>
                  <a:cubicBezTo>
                    <a:pt x="1716" y="10222"/>
                    <a:pt x="1586" y="10273"/>
                    <a:pt x="1458" y="10273"/>
                  </a:cubicBezTo>
                  <a:cubicBezTo>
                    <a:pt x="1345" y="10273"/>
                    <a:pt x="1233" y="10233"/>
                    <a:pt x="1143" y="10150"/>
                  </a:cubicBezTo>
                  <a:cubicBezTo>
                    <a:pt x="953" y="9960"/>
                    <a:pt x="953" y="9667"/>
                    <a:pt x="1129" y="9477"/>
                  </a:cubicBezTo>
                  <a:lnTo>
                    <a:pt x="1963" y="8642"/>
                  </a:lnTo>
                  <a:cubicBezTo>
                    <a:pt x="2095" y="8525"/>
                    <a:pt x="2095" y="8320"/>
                    <a:pt x="1963" y="8202"/>
                  </a:cubicBezTo>
                  <a:cubicBezTo>
                    <a:pt x="1861" y="8085"/>
                    <a:pt x="1861" y="7910"/>
                    <a:pt x="1963" y="7807"/>
                  </a:cubicBezTo>
                  <a:lnTo>
                    <a:pt x="5171" y="4600"/>
                  </a:lnTo>
                  <a:close/>
                  <a:moveTo>
                    <a:pt x="9498" y="1"/>
                  </a:moveTo>
                  <a:cubicBezTo>
                    <a:pt x="9114" y="1"/>
                    <a:pt x="8730" y="147"/>
                    <a:pt x="8437" y="440"/>
                  </a:cubicBezTo>
                  <a:lnTo>
                    <a:pt x="8407" y="470"/>
                  </a:lnTo>
                  <a:lnTo>
                    <a:pt x="6723" y="2637"/>
                  </a:lnTo>
                  <a:lnTo>
                    <a:pt x="5742" y="1641"/>
                  </a:lnTo>
                  <a:cubicBezTo>
                    <a:pt x="5683" y="1583"/>
                    <a:pt x="5595" y="1553"/>
                    <a:pt x="5508" y="1553"/>
                  </a:cubicBezTo>
                  <a:cubicBezTo>
                    <a:pt x="5434" y="1553"/>
                    <a:pt x="5346" y="1583"/>
                    <a:pt x="5288" y="1641"/>
                  </a:cubicBezTo>
                  <a:lnTo>
                    <a:pt x="3970" y="2974"/>
                  </a:lnTo>
                  <a:cubicBezTo>
                    <a:pt x="3838" y="3091"/>
                    <a:pt x="3838" y="3296"/>
                    <a:pt x="3970" y="3413"/>
                  </a:cubicBezTo>
                  <a:lnTo>
                    <a:pt x="4717" y="4160"/>
                  </a:lnTo>
                  <a:lnTo>
                    <a:pt x="1509" y="7368"/>
                  </a:lnTo>
                  <a:cubicBezTo>
                    <a:pt x="1348" y="7529"/>
                    <a:pt x="1246" y="7763"/>
                    <a:pt x="1246" y="7997"/>
                  </a:cubicBezTo>
                  <a:cubicBezTo>
                    <a:pt x="1246" y="8129"/>
                    <a:pt x="1275" y="8261"/>
                    <a:pt x="1334" y="8378"/>
                  </a:cubicBezTo>
                  <a:lnTo>
                    <a:pt x="689" y="9037"/>
                  </a:lnTo>
                  <a:cubicBezTo>
                    <a:pt x="1" y="9726"/>
                    <a:pt x="484" y="10883"/>
                    <a:pt x="1451" y="10897"/>
                  </a:cubicBezTo>
                  <a:cubicBezTo>
                    <a:pt x="1744" y="10897"/>
                    <a:pt x="2037" y="10780"/>
                    <a:pt x="2242" y="10575"/>
                  </a:cubicBezTo>
                  <a:lnTo>
                    <a:pt x="2886" y="9931"/>
                  </a:lnTo>
                  <a:cubicBezTo>
                    <a:pt x="3006" y="9988"/>
                    <a:pt x="3135" y="10016"/>
                    <a:pt x="3263" y="10016"/>
                  </a:cubicBezTo>
                  <a:cubicBezTo>
                    <a:pt x="3496" y="10016"/>
                    <a:pt x="3727" y="9925"/>
                    <a:pt x="3897" y="9755"/>
                  </a:cubicBezTo>
                  <a:lnTo>
                    <a:pt x="7104" y="6547"/>
                  </a:lnTo>
                  <a:lnTo>
                    <a:pt x="7851" y="7294"/>
                  </a:lnTo>
                  <a:cubicBezTo>
                    <a:pt x="7909" y="7353"/>
                    <a:pt x="7983" y="7382"/>
                    <a:pt x="8071" y="7382"/>
                  </a:cubicBezTo>
                  <a:cubicBezTo>
                    <a:pt x="8158" y="7382"/>
                    <a:pt x="8232" y="7353"/>
                    <a:pt x="8290" y="7294"/>
                  </a:cubicBezTo>
                  <a:lnTo>
                    <a:pt x="9623" y="5976"/>
                  </a:lnTo>
                  <a:cubicBezTo>
                    <a:pt x="9740" y="5844"/>
                    <a:pt x="9740" y="5654"/>
                    <a:pt x="9623" y="5522"/>
                  </a:cubicBezTo>
                  <a:lnTo>
                    <a:pt x="8627" y="4541"/>
                  </a:lnTo>
                  <a:lnTo>
                    <a:pt x="10795" y="2857"/>
                  </a:lnTo>
                  <a:lnTo>
                    <a:pt x="10824" y="2827"/>
                  </a:lnTo>
                  <a:cubicBezTo>
                    <a:pt x="11410" y="2242"/>
                    <a:pt x="11410" y="1290"/>
                    <a:pt x="10824" y="704"/>
                  </a:cubicBezTo>
                  <a:lnTo>
                    <a:pt x="10560" y="440"/>
                  </a:lnTo>
                  <a:cubicBezTo>
                    <a:pt x="10267" y="147"/>
                    <a:pt x="9883" y="1"/>
                    <a:pt x="9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3" name="Google Shape;3523;p59"/>
          <p:cNvGrpSpPr/>
          <p:nvPr/>
        </p:nvGrpSpPr>
        <p:grpSpPr>
          <a:xfrm>
            <a:off x="6113111" y="1984322"/>
            <a:ext cx="292883" cy="292903"/>
            <a:chOff x="5960761" y="1955222"/>
            <a:chExt cx="292883" cy="292903"/>
          </a:xfrm>
        </p:grpSpPr>
        <p:sp>
          <p:nvSpPr>
            <p:cNvPr id="3524" name="Google Shape;3524;p59"/>
            <p:cNvSpPr/>
            <p:nvPr/>
          </p:nvSpPr>
          <p:spPr>
            <a:xfrm>
              <a:off x="5960761" y="1955222"/>
              <a:ext cx="199455" cy="292903"/>
            </a:xfrm>
            <a:custGeom>
              <a:avLst/>
              <a:gdLst/>
              <a:ahLst/>
              <a:cxnLst/>
              <a:rect l="l" t="t" r="r" b="b"/>
              <a:pathLst>
                <a:path w="9974" h="14647" extrusionOk="0">
                  <a:moveTo>
                    <a:pt x="9330" y="1085"/>
                  </a:moveTo>
                  <a:lnTo>
                    <a:pt x="9330" y="2564"/>
                  </a:lnTo>
                  <a:lnTo>
                    <a:pt x="8627" y="2564"/>
                  </a:lnTo>
                  <a:cubicBezTo>
                    <a:pt x="8231" y="2564"/>
                    <a:pt x="7909" y="2242"/>
                    <a:pt x="7909" y="1846"/>
                  </a:cubicBezTo>
                  <a:lnTo>
                    <a:pt x="7909" y="1802"/>
                  </a:lnTo>
                  <a:cubicBezTo>
                    <a:pt x="7909" y="1407"/>
                    <a:pt x="8231" y="1085"/>
                    <a:pt x="8627" y="1085"/>
                  </a:cubicBezTo>
                  <a:close/>
                  <a:moveTo>
                    <a:pt x="4716" y="631"/>
                  </a:moveTo>
                  <a:lnTo>
                    <a:pt x="4716" y="3501"/>
                  </a:lnTo>
                  <a:lnTo>
                    <a:pt x="2475" y="3501"/>
                  </a:lnTo>
                  <a:lnTo>
                    <a:pt x="2475" y="631"/>
                  </a:lnTo>
                  <a:close/>
                  <a:moveTo>
                    <a:pt x="5727" y="4131"/>
                  </a:moveTo>
                  <a:lnTo>
                    <a:pt x="5727" y="5376"/>
                  </a:lnTo>
                  <a:lnTo>
                    <a:pt x="1450" y="5376"/>
                  </a:lnTo>
                  <a:lnTo>
                    <a:pt x="1450" y="4131"/>
                  </a:lnTo>
                  <a:close/>
                  <a:moveTo>
                    <a:pt x="4042" y="6006"/>
                  </a:moveTo>
                  <a:cubicBezTo>
                    <a:pt x="4936" y="6006"/>
                    <a:pt x="5756" y="6474"/>
                    <a:pt x="6210" y="7250"/>
                  </a:cubicBezTo>
                  <a:lnTo>
                    <a:pt x="967" y="7250"/>
                  </a:lnTo>
                  <a:cubicBezTo>
                    <a:pt x="1421" y="6474"/>
                    <a:pt x="2241" y="6006"/>
                    <a:pt x="3134" y="6006"/>
                  </a:cubicBezTo>
                  <a:close/>
                  <a:moveTo>
                    <a:pt x="703" y="7866"/>
                  </a:moveTo>
                  <a:lnTo>
                    <a:pt x="6474" y="7880"/>
                  </a:lnTo>
                  <a:cubicBezTo>
                    <a:pt x="6518" y="8085"/>
                    <a:pt x="6547" y="8305"/>
                    <a:pt x="6547" y="8510"/>
                  </a:cubicBezTo>
                  <a:lnTo>
                    <a:pt x="6547" y="12157"/>
                  </a:lnTo>
                  <a:lnTo>
                    <a:pt x="630" y="12157"/>
                  </a:lnTo>
                  <a:lnTo>
                    <a:pt x="630" y="8510"/>
                  </a:lnTo>
                  <a:cubicBezTo>
                    <a:pt x="630" y="8290"/>
                    <a:pt x="645" y="8085"/>
                    <a:pt x="703" y="7866"/>
                  </a:cubicBezTo>
                  <a:close/>
                  <a:moveTo>
                    <a:pt x="6547" y="12772"/>
                  </a:moveTo>
                  <a:lnTo>
                    <a:pt x="6547" y="14017"/>
                  </a:lnTo>
                  <a:lnTo>
                    <a:pt x="630" y="14017"/>
                  </a:lnTo>
                  <a:lnTo>
                    <a:pt x="630" y="12772"/>
                  </a:lnTo>
                  <a:close/>
                  <a:moveTo>
                    <a:pt x="2153" y="1"/>
                  </a:moveTo>
                  <a:cubicBezTo>
                    <a:pt x="1977" y="1"/>
                    <a:pt x="1846" y="147"/>
                    <a:pt x="1846" y="323"/>
                  </a:cubicBezTo>
                  <a:lnTo>
                    <a:pt x="1846" y="3501"/>
                  </a:lnTo>
                  <a:lnTo>
                    <a:pt x="1128" y="3501"/>
                  </a:lnTo>
                  <a:cubicBezTo>
                    <a:pt x="952" y="3501"/>
                    <a:pt x="806" y="3648"/>
                    <a:pt x="806" y="3823"/>
                  </a:cubicBezTo>
                  <a:lnTo>
                    <a:pt x="806" y="5683"/>
                  </a:lnTo>
                  <a:cubicBezTo>
                    <a:pt x="806" y="5859"/>
                    <a:pt x="952" y="6006"/>
                    <a:pt x="1128" y="6006"/>
                  </a:cubicBezTo>
                  <a:lnTo>
                    <a:pt x="1245" y="6006"/>
                  </a:lnTo>
                  <a:cubicBezTo>
                    <a:pt x="454" y="6591"/>
                    <a:pt x="0" y="7529"/>
                    <a:pt x="0" y="8510"/>
                  </a:cubicBezTo>
                  <a:lnTo>
                    <a:pt x="0" y="14324"/>
                  </a:lnTo>
                  <a:cubicBezTo>
                    <a:pt x="0" y="14500"/>
                    <a:pt x="132" y="14646"/>
                    <a:pt x="308" y="14646"/>
                  </a:cubicBezTo>
                  <a:lnTo>
                    <a:pt x="6869" y="14646"/>
                  </a:lnTo>
                  <a:cubicBezTo>
                    <a:pt x="7045" y="14646"/>
                    <a:pt x="7177" y="14500"/>
                    <a:pt x="7177" y="14324"/>
                  </a:cubicBezTo>
                  <a:lnTo>
                    <a:pt x="7177" y="8510"/>
                  </a:lnTo>
                  <a:cubicBezTo>
                    <a:pt x="7177" y="7529"/>
                    <a:pt x="6723" y="6591"/>
                    <a:pt x="5932" y="6006"/>
                  </a:cubicBezTo>
                  <a:lnTo>
                    <a:pt x="6049" y="6006"/>
                  </a:lnTo>
                  <a:cubicBezTo>
                    <a:pt x="6225" y="6006"/>
                    <a:pt x="6356" y="5859"/>
                    <a:pt x="6356" y="5683"/>
                  </a:cubicBezTo>
                  <a:lnTo>
                    <a:pt x="6356" y="3823"/>
                  </a:lnTo>
                  <a:cubicBezTo>
                    <a:pt x="6356" y="3648"/>
                    <a:pt x="6225" y="3501"/>
                    <a:pt x="6049" y="3501"/>
                  </a:cubicBezTo>
                  <a:lnTo>
                    <a:pt x="5331" y="3501"/>
                  </a:lnTo>
                  <a:lnTo>
                    <a:pt x="5331" y="2271"/>
                  </a:lnTo>
                  <a:lnTo>
                    <a:pt x="7352" y="2271"/>
                  </a:lnTo>
                  <a:cubicBezTo>
                    <a:pt x="7528" y="2827"/>
                    <a:pt x="8041" y="3194"/>
                    <a:pt x="8627" y="3194"/>
                  </a:cubicBezTo>
                  <a:lnTo>
                    <a:pt x="9652" y="3194"/>
                  </a:lnTo>
                  <a:cubicBezTo>
                    <a:pt x="9827" y="3194"/>
                    <a:pt x="9959" y="3062"/>
                    <a:pt x="9974" y="2886"/>
                  </a:cubicBezTo>
                  <a:lnTo>
                    <a:pt x="9974" y="777"/>
                  </a:lnTo>
                  <a:cubicBezTo>
                    <a:pt x="9974" y="616"/>
                    <a:pt x="9827" y="470"/>
                    <a:pt x="9652" y="470"/>
                  </a:cubicBezTo>
                  <a:lnTo>
                    <a:pt x="8627" y="470"/>
                  </a:lnTo>
                  <a:cubicBezTo>
                    <a:pt x="7953" y="470"/>
                    <a:pt x="7396" y="968"/>
                    <a:pt x="7294" y="1641"/>
                  </a:cubicBezTo>
                  <a:lnTo>
                    <a:pt x="5331" y="1641"/>
                  </a:lnTo>
                  <a:lnTo>
                    <a:pt x="5331" y="323"/>
                  </a:lnTo>
                  <a:cubicBezTo>
                    <a:pt x="5331" y="147"/>
                    <a:pt x="5199" y="1"/>
                    <a:pt x="5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9"/>
            <p:cNvSpPr/>
            <p:nvPr/>
          </p:nvSpPr>
          <p:spPr>
            <a:xfrm>
              <a:off x="5999416" y="2146778"/>
              <a:ext cx="66212" cy="12598"/>
            </a:xfrm>
            <a:custGeom>
              <a:avLst/>
              <a:gdLst/>
              <a:ahLst/>
              <a:cxnLst/>
              <a:rect l="l" t="t" r="r" b="b"/>
              <a:pathLst>
                <a:path w="3311" h="630" extrusionOk="0">
                  <a:moveTo>
                    <a:pt x="425" y="0"/>
                  </a:moveTo>
                  <a:cubicBezTo>
                    <a:pt x="1" y="0"/>
                    <a:pt x="1" y="630"/>
                    <a:pt x="425" y="630"/>
                  </a:cubicBezTo>
                  <a:lnTo>
                    <a:pt x="2886" y="630"/>
                  </a:lnTo>
                  <a:cubicBezTo>
                    <a:pt x="3310" y="630"/>
                    <a:pt x="3310" y="0"/>
                    <a:pt x="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9"/>
            <p:cNvSpPr/>
            <p:nvPr/>
          </p:nvSpPr>
          <p:spPr>
            <a:xfrm>
              <a:off x="6183933" y="1959762"/>
              <a:ext cx="57833" cy="59293"/>
            </a:xfrm>
            <a:custGeom>
              <a:avLst/>
              <a:gdLst/>
              <a:ahLst/>
              <a:cxnLst/>
              <a:rect l="l" t="t" r="r" b="b"/>
              <a:pathLst>
                <a:path w="2892" h="2965" extrusionOk="0">
                  <a:moveTo>
                    <a:pt x="2004" y="0"/>
                  </a:moveTo>
                  <a:cubicBezTo>
                    <a:pt x="1943" y="0"/>
                    <a:pt x="1879" y="20"/>
                    <a:pt x="1816" y="67"/>
                  </a:cubicBezTo>
                  <a:lnTo>
                    <a:pt x="191" y="1224"/>
                  </a:lnTo>
                  <a:cubicBezTo>
                    <a:pt x="0" y="1356"/>
                    <a:pt x="0" y="1634"/>
                    <a:pt x="191" y="1751"/>
                  </a:cubicBezTo>
                  <a:lnTo>
                    <a:pt x="1816" y="2908"/>
                  </a:lnTo>
                  <a:cubicBezTo>
                    <a:pt x="1866" y="2947"/>
                    <a:pt x="1927" y="2965"/>
                    <a:pt x="1988" y="2965"/>
                  </a:cubicBezTo>
                  <a:cubicBezTo>
                    <a:pt x="2089" y="2965"/>
                    <a:pt x="2192" y="2917"/>
                    <a:pt x="2256" y="2835"/>
                  </a:cubicBezTo>
                  <a:cubicBezTo>
                    <a:pt x="2358" y="2688"/>
                    <a:pt x="2314" y="2498"/>
                    <a:pt x="2182" y="2395"/>
                  </a:cubicBezTo>
                  <a:lnTo>
                    <a:pt x="1362" y="1810"/>
                  </a:lnTo>
                  <a:lnTo>
                    <a:pt x="2461" y="1810"/>
                  </a:lnTo>
                  <a:cubicBezTo>
                    <a:pt x="2470" y="1810"/>
                    <a:pt x="2478" y="1811"/>
                    <a:pt x="2487" y="1811"/>
                  </a:cubicBezTo>
                  <a:cubicBezTo>
                    <a:pt x="2887" y="1811"/>
                    <a:pt x="2891" y="1178"/>
                    <a:pt x="2499" y="1178"/>
                  </a:cubicBezTo>
                  <a:cubicBezTo>
                    <a:pt x="2487" y="1178"/>
                    <a:pt x="2474" y="1179"/>
                    <a:pt x="2461" y="1180"/>
                  </a:cubicBezTo>
                  <a:lnTo>
                    <a:pt x="1348" y="1180"/>
                  </a:lnTo>
                  <a:lnTo>
                    <a:pt x="2182" y="579"/>
                  </a:lnTo>
                  <a:cubicBezTo>
                    <a:pt x="2456" y="377"/>
                    <a:pt x="2265" y="0"/>
                    <a:pt x="2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9"/>
            <p:cNvSpPr/>
            <p:nvPr/>
          </p:nvSpPr>
          <p:spPr>
            <a:xfrm>
              <a:off x="6215549" y="2062709"/>
              <a:ext cx="14678" cy="12638"/>
            </a:xfrm>
            <a:custGeom>
              <a:avLst/>
              <a:gdLst/>
              <a:ahLst/>
              <a:cxnLst/>
              <a:rect l="l" t="t" r="r" b="b"/>
              <a:pathLst>
                <a:path w="734" h="632" extrusionOk="0">
                  <a:moveTo>
                    <a:pt x="411" y="1"/>
                  </a:moveTo>
                  <a:cubicBezTo>
                    <a:pt x="133" y="1"/>
                    <a:pt x="1" y="338"/>
                    <a:pt x="191" y="543"/>
                  </a:cubicBezTo>
                  <a:cubicBezTo>
                    <a:pt x="257" y="604"/>
                    <a:pt x="337" y="632"/>
                    <a:pt x="414" y="632"/>
                  </a:cubicBezTo>
                  <a:cubicBezTo>
                    <a:pt x="578" y="632"/>
                    <a:pt x="733" y="507"/>
                    <a:pt x="733" y="308"/>
                  </a:cubicBezTo>
                  <a:cubicBezTo>
                    <a:pt x="733" y="147"/>
                    <a:pt x="587" y="1"/>
                    <a:pt x="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9"/>
            <p:cNvSpPr/>
            <p:nvPr/>
          </p:nvSpPr>
          <p:spPr>
            <a:xfrm>
              <a:off x="6238686" y="2034592"/>
              <a:ext cx="14958" cy="12658"/>
            </a:xfrm>
            <a:custGeom>
              <a:avLst/>
              <a:gdLst/>
              <a:ahLst/>
              <a:cxnLst/>
              <a:rect l="l" t="t" r="r" b="b"/>
              <a:pathLst>
                <a:path w="748" h="633" extrusionOk="0">
                  <a:moveTo>
                    <a:pt x="426" y="1"/>
                  </a:moveTo>
                  <a:cubicBezTo>
                    <a:pt x="147" y="1"/>
                    <a:pt x="1" y="338"/>
                    <a:pt x="206" y="543"/>
                  </a:cubicBezTo>
                  <a:cubicBezTo>
                    <a:pt x="268" y="604"/>
                    <a:pt x="346" y="632"/>
                    <a:pt x="424" y="632"/>
                  </a:cubicBezTo>
                  <a:cubicBezTo>
                    <a:pt x="587" y="632"/>
                    <a:pt x="748" y="511"/>
                    <a:pt x="748" y="323"/>
                  </a:cubicBezTo>
                  <a:cubicBezTo>
                    <a:pt x="748" y="147"/>
                    <a:pt x="60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9"/>
            <p:cNvSpPr/>
            <p:nvPr/>
          </p:nvSpPr>
          <p:spPr>
            <a:xfrm>
              <a:off x="6187433" y="2034592"/>
              <a:ext cx="14958" cy="12658"/>
            </a:xfrm>
            <a:custGeom>
              <a:avLst/>
              <a:gdLst/>
              <a:ahLst/>
              <a:cxnLst/>
              <a:rect l="l" t="t" r="r" b="b"/>
              <a:pathLst>
                <a:path w="748" h="633" extrusionOk="0">
                  <a:moveTo>
                    <a:pt x="426" y="1"/>
                  </a:moveTo>
                  <a:cubicBezTo>
                    <a:pt x="147" y="1"/>
                    <a:pt x="1" y="338"/>
                    <a:pt x="206" y="543"/>
                  </a:cubicBezTo>
                  <a:cubicBezTo>
                    <a:pt x="268" y="604"/>
                    <a:pt x="346" y="632"/>
                    <a:pt x="424" y="632"/>
                  </a:cubicBezTo>
                  <a:cubicBezTo>
                    <a:pt x="587" y="632"/>
                    <a:pt x="748" y="511"/>
                    <a:pt x="748" y="323"/>
                  </a:cubicBezTo>
                  <a:cubicBezTo>
                    <a:pt x="748" y="147"/>
                    <a:pt x="60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0" name="Google Shape;3530;p59"/>
          <p:cNvGrpSpPr/>
          <p:nvPr/>
        </p:nvGrpSpPr>
        <p:grpSpPr>
          <a:xfrm>
            <a:off x="6891673" y="1999560"/>
            <a:ext cx="293483" cy="262727"/>
            <a:chOff x="6663123" y="1970460"/>
            <a:chExt cx="293483" cy="262727"/>
          </a:xfrm>
        </p:grpSpPr>
        <p:sp>
          <p:nvSpPr>
            <p:cNvPr id="3531" name="Google Shape;3531;p59"/>
            <p:cNvSpPr/>
            <p:nvPr/>
          </p:nvSpPr>
          <p:spPr>
            <a:xfrm>
              <a:off x="6663123" y="2126701"/>
              <a:ext cx="293483" cy="106487"/>
            </a:xfrm>
            <a:custGeom>
              <a:avLst/>
              <a:gdLst/>
              <a:ahLst/>
              <a:cxnLst/>
              <a:rect l="l" t="t" r="r" b="b"/>
              <a:pathLst>
                <a:path w="14676" h="5325" extrusionOk="0">
                  <a:moveTo>
                    <a:pt x="5477" y="643"/>
                  </a:moveTo>
                  <a:cubicBezTo>
                    <a:pt x="5546" y="643"/>
                    <a:pt x="5614" y="646"/>
                    <a:pt x="5683" y="653"/>
                  </a:cubicBezTo>
                  <a:cubicBezTo>
                    <a:pt x="5991" y="667"/>
                    <a:pt x="6284" y="755"/>
                    <a:pt x="6562" y="887"/>
                  </a:cubicBezTo>
                  <a:lnTo>
                    <a:pt x="7323" y="1238"/>
                  </a:lnTo>
                  <a:cubicBezTo>
                    <a:pt x="7528" y="1326"/>
                    <a:pt x="7763" y="1385"/>
                    <a:pt x="7997" y="1385"/>
                  </a:cubicBezTo>
                  <a:lnTo>
                    <a:pt x="9828" y="1385"/>
                  </a:lnTo>
                  <a:cubicBezTo>
                    <a:pt x="10589" y="1385"/>
                    <a:pt x="10589" y="2527"/>
                    <a:pt x="9828" y="2527"/>
                  </a:cubicBezTo>
                  <a:lnTo>
                    <a:pt x="6269" y="2527"/>
                  </a:lnTo>
                  <a:cubicBezTo>
                    <a:pt x="6260" y="2527"/>
                    <a:pt x="6251" y="2526"/>
                    <a:pt x="6242" y="2526"/>
                  </a:cubicBezTo>
                  <a:cubicBezTo>
                    <a:pt x="5838" y="2526"/>
                    <a:pt x="5838" y="3158"/>
                    <a:pt x="6242" y="3158"/>
                  </a:cubicBezTo>
                  <a:cubicBezTo>
                    <a:pt x="6251" y="3158"/>
                    <a:pt x="6260" y="3158"/>
                    <a:pt x="6269" y="3157"/>
                  </a:cubicBezTo>
                  <a:lnTo>
                    <a:pt x="11043" y="3157"/>
                  </a:lnTo>
                  <a:cubicBezTo>
                    <a:pt x="11131" y="3157"/>
                    <a:pt x="11219" y="3128"/>
                    <a:pt x="11278" y="3054"/>
                  </a:cubicBezTo>
                  <a:lnTo>
                    <a:pt x="13079" y="1092"/>
                  </a:lnTo>
                  <a:cubicBezTo>
                    <a:pt x="13185" y="978"/>
                    <a:pt x="13332" y="918"/>
                    <a:pt x="13480" y="918"/>
                  </a:cubicBezTo>
                  <a:cubicBezTo>
                    <a:pt x="13597" y="918"/>
                    <a:pt x="13714" y="956"/>
                    <a:pt x="13811" y="1033"/>
                  </a:cubicBezTo>
                  <a:cubicBezTo>
                    <a:pt x="14060" y="1209"/>
                    <a:pt x="14104" y="1561"/>
                    <a:pt x="13914" y="1795"/>
                  </a:cubicBezTo>
                  <a:lnTo>
                    <a:pt x="13899" y="1795"/>
                  </a:lnTo>
                  <a:lnTo>
                    <a:pt x="11995" y="4094"/>
                  </a:lnTo>
                  <a:cubicBezTo>
                    <a:pt x="11688" y="4475"/>
                    <a:pt x="11248" y="4695"/>
                    <a:pt x="10765" y="4695"/>
                  </a:cubicBezTo>
                  <a:lnTo>
                    <a:pt x="967" y="4695"/>
                  </a:lnTo>
                  <a:cubicBezTo>
                    <a:pt x="777" y="4695"/>
                    <a:pt x="630" y="4534"/>
                    <a:pt x="630" y="4358"/>
                  </a:cubicBezTo>
                  <a:lnTo>
                    <a:pt x="630" y="2234"/>
                  </a:lnTo>
                  <a:cubicBezTo>
                    <a:pt x="630" y="2059"/>
                    <a:pt x="777" y="1912"/>
                    <a:pt x="967" y="1912"/>
                  </a:cubicBezTo>
                  <a:lnTo>
                    <a:pt x="3018" y="1927"/>
                  </a:lnTo>
                  <a:cubicBezTo>
                    <a:pt x="3091" y="1927"/>
                    <a:pt x="3164" y="1897"/>
                    <a:pt x="3223" y="1854"/>
                  </a:cubicBezTo>
                  <a:lnTo>
                    <a:pt x="3926" y="1238"/>
                  </a:lnTo>
                  <a:cubicBezTo>
                    <a:pt x="4357" y="859"/>
                    <a:pt x="4906" y="643"/>
                    <a:pt x="5477" y="643"/>
                  </a:cubicBezTo>
                  <a:close/>
                  <a:moveTo>
                    <a:pt x="5511" y="0"/>
                  </a:moveTo>
                  <a:cubicBezTo>
                    <a:pt x="4769" y="0"/>
                    <a:pt x="4062" y="274"/>
                    <a:pt x="3501" y="755"/>
                  </a:cubicBezTo>
                  <a:lnTo>
                    <a:pt x="2900" y="1297"/>
                  </a:lnTo>
                  <a:lnTo>
                    <a:pt x="953" y="1268"/>
                  </a:lnTo>
                  <a:cubicBezTo>
                    <a:pt x="425" y="1268"/>
                    <a:pt x="1" y="1707"/>
                    <a:pt x="1" y="2234"/>
                  </a:cubicBezTo>
                  <a:lnTo>
                    <a:pt x="1" y="4358"/>
                  </a:lnTo>
                  <a:cubicBezTo>
                    <a:pt x="1" y="4885"/>
                    <a:pt x="425" y="5325"/>
                    <a:pt x="953" y="5325"/>
                  </a:cubicBezTo>
                  <a:lnTo>
                    <a:pt x="10765" y="5325"/>
                  </a:lnTo>
                  <a:cubicBezTo>
                    <a:pt x="11424" y="5325"/>
                    <a:pt x="12054" y="5017"/>
                    <a:pt x="12479" y="4504"/>
                  </a:cubicBezTo>
                  <a:lnTo>
                    <a:pt x="14383" y="2190"/>
                  </a:lnTo>
                  <a:cubicBezTo>
                    <a:pt x="14588" y="1941"/>
                    <a:pt x="14675" y="1619"/>
                    <a:pt x="14632" y="1312"/>
                  </a:cubicBezTo>
                  <a:cubicBezTo>
                    <a:pt x="14602" y="989"/>
                    <a:pt x="14426" y="711"/>
                    <a:pt x="14177" y="521"/>
                  </a:cubicBezTo>
                  <a:cubicBezTo>
                    <a:pt x="13969" y="363"/>
                    <a:pt x="13724" y="286"/>
                    <a:pt x="13481" y="286"/>
                  </a:cubicBezTo>
                  <a:cubicBezTo>
                    <a:pt x="13161" y="286"/>
                    <a:pt x="12843" y="418"/>
                    <a:pt x="12610" y="667"/>
                  </a:cubicBezTo>
                  <a:lnTo>
                    <a:pt x="10897" y="2527"/>
                  </a:lnTo>
                  <a:lnTo>
                    <a:pt x="10868" y="2527"/>
                  </a:lnTo>
                  <a:cubicBezTo>
                    <a:pt x="11307" y="1722"/>
                    <a:pt x="10721" y="740"/>
                    <a:pt x="9813" y="740"/>
                  </a:cubicBezTo>
                  <a:lnTo>
                    <a:pt x="7982" y="740"/>
                  </a:lnTo>
                  <a:cubicBezTo>
                    <a:pt x="7836" y="740"/>
                    <a:pt x="7704" y="711"/>
                    <a:pt x="7572" y="653"/>
                  </a:cubicBezTo>
                  <a:lnTo>
                    <a:pt x="6825" y="301"/>
                  </a:lnTo>
                  <a:cubicBezTo>
                    <a:pt x="6474" y="140"/>
                    <a:pt x="6108" y="52"/>
                    <a:pt x="5727" y="8"/>
                  </a:cubicBezTo>
                  <a:cubicBezTo>
                    <a:pt x="5655" y="3"/>
                    <a:pt x="5583" y="0"/>
                    <a:pt x="5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9"/>
            <p:cNvSpPr/>
            <p:nvPr/>
          </p:nvSpPr>
          <p:spPr>
            <a:xfrm>
              <a:off x="6747772" y="1970460"/>
              <a:ext cx="123905" cy="123905"/>
            </a:xfrm>
            <a:custGeom>
              <a:avLst/>
              <a:gdLst/>
              <a:ahLst/>
              <a:cxnLst/>
              <a:rect l="l" t="t" r="r" b="b"/>
              <a:pathLst>
                <a:path w="6196" h="6196" extrusionOk="0">
                  <a:moveTo>
                    <a:pt x="3837" y="630"/>
                  </a:moveTo>
                  <a:lnTo>
                    <a:pt x="3837" y="2051"/>
                  </a:lnTo>
                  <a:cubicBezTo>
                    <a:pt x="3837" y="2212"/>
                    <a:pt x="3984" y="2358"/>
                    <a:pt x="4159" y="2358"/>
                  </a:cubicBezTo>
                  <a:lnTo>
                    <a:pt x="5565" y="2358"/>
                  </a:lnTo>
                  <a:lnTo>
                    <a:pt x="5565" y="3838"/>
                  </a:lnTo>
                  <a:lnTo>
                    <a:pt x="4159" y="3838"/>
                  </a:lnTo>
                  <a:cubicBezTo>
                    <a:pt x="3984" y="3838"/>
                    <a:pt x="3837" y="3969"/>
                    <a:pt x="3837" y="4145"/>
                  </a:cubicBezTo>
                  <a:lnTo>
                    <a:pt x="3837" y="5566"/>
                  </a:lnTo>
                  <a:lnTo>
                    <a:pt x="2358" y="5566"/>
                  </a:lnTo>
                  <a:lnTo>
                    <a:pt x="2358" y="4145"/>
                  </a:lnTo>
                  <a:cubicBezTo>
                    <a:pt x="2358" y="3969"/>
                    <a:pt x="2226" y="3838"/>
                    <a:pt x="2051" y="3838"/>
                  </a:cubicBezTo>
                  <a:lnTo>
                    <a:pt x="630" y="3838"/>
                  </a:lnTo>
                  <a:lnTo>
                    <a:pt x="630" y="2358"/>
                  </a:lnTo>
                  <a:lnTo>
                    <a:pt x="2051" y="2358"/>
                  </a:lnTo>
                  <a:cubicBezTo>
                    <a:pt x="2226" y="2358"/>
                    <a:pt x="2358" y="2212"/>
                    <a:pt x="2358" y="2051"/>
                  </a:cubicBezTo>
                  <a:lnTo>
                    <a:pt x="2358" y="630"/>
                  </a:lnTo>
                  <a:close/>
                  <a:moveTo>
                    <a:pt x="2051" y="0"/>
                  </a:moveTo>
                  <a:cubicBezTo>
                    <a:pt x="1875" y="0"/>
                    <a:pt x="1728" y="147"/>
                    <a:pt x="1728" y="308"/>
                  </a:cubicBezTo>
                  <a:lnTo>
                    <a:pt x="1728" y="1729"/>
                  </a:lnTo>
                  <a:lnTo>
                    <a:pt x="322" y="1729"/>
                  </a:lnTo>
                  <a:cubicBezTo>
                    <a:pt x="147" y="1729"/>
                    <a:pt x="0" y="1875"/>
                    <a:pt x="0" y="2051"/>
                  </a:cubicBezTo>
                  <a:lnTo>
                    <a:pt x="0" y="4145"/>
                  </a:lnTo>
                  <a:cubicBezTo>
                    <a:pt x="0" y="4321"/>
                    <a:pt x="147" y="4467"/>
                    <a:pt x="322" y="4467"/>
                  </a:cubicBezTo>
                  <a:lnTo>
                    <a:pt x="1728" y="4467"/>
                  </a:lnTo>
                  <a:lnTo>
                    <a:pt x="1728" y="5888"/>
                  </a:lnTo>
                  <a:cubicBezTo>
                    <a:pt x="1728" y="6049"/>
                    <a:pt x="1875" y="6196"/>
                    <a:pt x="2051" y="6196"/>
                  </a:cubicBezTo>
                  <a:lnTo>
                    <a:pt x="4159" y="6196"/>
                  </a:lnTo>
                  <a:cubicBezTo>
                    <a:pt x="4321" y="6196"/>
                    <a:pt x="4467" y="6049"/>
                    <a:pt x="4467" y="5888"/>
                  </a:cubicBezTo>
                  <a:lnTo>
                    <a:pt x="4467" y="4467"/>
                  </a:lnTo>
                  <a:lnTo>
                    <a:pt x="5888" y="4467"/>
                  </a:lnTo>
                  <a:cubicBezTo>
                    <a:pt x="6063" y="4467"/>
                    <a:pt x="6195" y="4321"/>
                    <a:pt x="6195" y="4145"/>
                  </a:cubicBezTo>
                  <a:lnTo>
                    <a:pt x="6195" y="2051"/>
                  </a:lnTo>
                  <a:cubicBezTo>
                    <a:pt x="6195" y="1875"/>
                    <a:pt x="6063" y="1729"/>
                    <a:pt x="5888" y="1729"/>
                  </a:cubicBezTo>
                  <a:lnTo>
                    <a:pt x="4467" y="1729"/>
                  </a:lnTo>
                  <a:lnTo>
                    <a:pt x="4467" y="308"/>
                  </a:lnTo>
                  <a:cubicBezTo>
                    <a:pt x="4467" y="147"/>
                    <a:pt x="4321" y="0"/>
                    <a:pt x="4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3" name="Google Shape;3533;p59"/>
          <p:cNvGrpSpPr/>
          <p:nvPr/>
        </p:nvGrpSpPr>
        <p:grpSpPr>
          <a:xfrm>
            <a:off x="7732327" y="1984322"/>
            <a:ext cx="292603" cy="292903"/>
            <a:chOff x="7427577" y="1955222"/>
            <a:chExt cx="292603" cy="292903"/>
          </a:xfrm>
        </p:grpSpPr>
        <p:sp>
          <p:nvSpPr>
            <p:cNvPr id="3534" name="Google Shape;3534;p59"/>
            <p:cNvSpPr/>
            <p:nvPr/>
          </p:nvSpPr>
          <p:spPr>
            <a:xfrm>
              <a:off x="7427577" y="1955222"/>
              <a:ext cx="292603" cy="292903"/>
            </a:xfrm>
            <a:custGeom>
              <a:avLst/>
              <a:gdLst/>
              <a:ahLst/>
              <a:cxnLst/>
              <a:rect l="l" t="t" r="r" b="b"/>
              <a:pathLst>
                <a:path w="14632" h="14647" extrusionOk="0">
                  <a:moveTo>
                    <a:pt x="6298" y="1055"/>
                  </a:moveTo>
                  <a:lnTo>
                    <a:pt x="6298" y="2388"/>
                  </a:lnTo>
                  <a:lnTo>
                    <a:pt x="4907" y="2388"/>
                  </a:lnTo>
                  <a:lnTo>
                    <a:pt x="6298" y="1055"/>
                  </a:lnTo>
                  <a:close/>
                  <a:moveTo>
                    <a:pt x="14002" y="631"/>
                  </a:moveTo>
                  <a:lnTo>
                    <a:pt x="14002" y="5932"/>
                  </a:lnTo>
                  <a:lnTo>
                    <a:pt x="4438" y="5932"/>
                  </a:lnTo>
                  <a:lnTo>
                    <a:pt x="4438" y="3003"/>
                  </a:lnTo>
                  <a:lnTo>
                    <a:pt x="6621" y="3003"/>
                  </a:lnTo>
                  <a:cubicBezTo>
                    <a:pt x="6782" y="3003"/>
                    <a:pt x="6928" y="2871"/>
                    <a:pt x="6928" y="2696"/>
                  </a:cubicBezTo>
                  <a:lnTo>
                    <a:pt x="6928" y="631"/>
                  </a:lnTo>
                  <a:close/>
                  <a:moveTo>
                    <a:pt x="4936" y="1495"/>
                  </a:moveTo>
                  <a:lnTo>
                    <a:pt x="3911" y="2461"/>
                  </a:lnTo>
                  <a:cubicBezTo>
                    <a:pt x="3852" y="2520"/>
                    <a:pt x="3809" y="2608"/>
                    <a:pt x="3809" y="2696"/>
                  </a:cubicBezTo>
                  <a:lnTo>
                    <a:pt x="3809" y="5932"/>
                  </a:lnTo>
                  <a:lnTo>
                    <a:pt x="2066" y="5932"/>
                  </a:lnTo>
                  <a:cubicBezTo>
                    <a:pt x="1890" y="5932"/>
                    <a:pt x="1744" y="6064"/>
                    <a:pt x="1744" y="6240"/>
                  </a:cubicBezTo>
                  <a:lnTo>
                    <a:pt x="1744" y="13475"/>
                  </a:lnTo>
                  <a:cubicBezTo>
                    <a:pt x="1744" y="13768"/>
                    <a:pt x="1495" y="14017"/>
                    <a:pt x="1202" y="14017"/>
                  </a:cubicBezTo>
                  <a:lnTo>
                    <a:pt x="1128" y="14017"/>
                  </a:lnTo>
                  <a:cubicBezTo>
                    <a:pt x="850" y="14017"/>
                    <a:pt x="630" y="13797"/>
                    <a:pt x="630" y="13519"/>
                  </a:cubicBezTo>
                  <a:lnTo>
                    <a:pt x="630" y="1495"/>
                  </a:lnTo>
                  <a:close/>
                  <a:moveTo>
                    <a:pt x="14002" y="6562"/>
                  </a:moveTo>
                  <a:lnTo>
                    <a:pt x="14002" y="13665"/>
                  </a:lnTo>
                  <a:cubicBezTo>
                    <a:pt x="14002" y="13856"/>
                    <a:pt x="13855" y="14017"/>
                    <a:pt x="13650" y="14017"/>
                  </a:cubicBezTo>
                  <a:lnTo>
                    <a:pt x="2241" y="14017"/>
                  </a:lnTo>
                  <a:cubicBezTo>
                    <a:pt x="2329" y="13841"/>
                    <a:pt x="2373" y="13665"/>
                    <a:pt x="2373" y="13475"/>
                  </a:cubicBezTo>
                  <a:lnTo>
                    <a:pt x="2373" y="6562"/>
                  </a:lnTo>
                  <a:close/>
                  <a:moveTo>
                    <a:pt x="6621" y="1"/>
                  </a:moveTo>
                  <a:cubicBezTo>
                    <a:pt x="6533" y="1"/>
                    <a:pt x="6459" y="30"/>
                    <a:pt x="6401" y="89"/>
                  </a:cubicBezTo>
                  <a:lnTo>
                    <a:pt x="5581" y="865"/>
                  </a:lnTo>
                  <a:lnTo>
                    <a:pt x="308" y="865"/>
                  </a:lnTo>
                  <a:cubicBezTo>
                    <a:pt x="133" y="865"/>
                    <a:pt x="1" y="1011"/>
                    <a:pt x="1" y="1187"/>
                  </a:cubicBezTo>
                  <a:lnTo>
                    <a:pt x="1" y="13519"/>
                  </a:lnTo>
                  <a:cubicBezTo>
                    <a:pt x="1" y="14134"/>
                    <a:pt x="499" y="14646"/>
                    <a:pt x="1128" y="14646"/>
                  </a:cubicBezTo>
                  <a:lnTo>
                    <a:pt x="13665" y="14646"/>
                  </a:lnTo>
                  <a:cubicBezTo>
                    <a:pt x="14192" y="14646"/>
                    <a:pt x="14632" y="14207"/>
                    <a:pt x="14632" y="13665"/>
                  </a:cubicBezTo>
                  <a:lnTo>
                    <a:pt x="14632" y="323"/>
                  </a:lnTo>
                  <a:cubicBezTo>
                    <a:pt x="14632" y="147"/>
                    <a:pt x="14485" y="1"/>
                    <a:pt x="14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9"/>
            <p:cNvSpPr/>
            <p:nvPr/>
          </p:nvSpPr>
          <p:spPr>
            <a:xfrm>
              <a:off x="7626152" y="2157237"/>
              <a:ext cx="55953" cy="51714"/>
            </a:xfrm>
            <a:custGeom>
              <a:avLst/>
              <a:gdLst/>
              <a:ahLst/>
              <a:cxnLst/>
              <a:rect l="l" t="t" r="r" b="b"/>
              <a:pathLst>
                <a:path w="2798" h="2586" extrusionOk="0">
                  <a:moveTo>
                    <a:pt x="1399" y="1"/>
                  </a:moveTo>
                  <a:cubicBezTo>
                    <a:pt x="1234" y="1"/>
                    <a:pt x="1070" y="114"/>
                    <a:pt x="1084" y="341"/>
                  </a:cubicBezTo>
                  <a:lnTo>
                    <a:pt x="1084" y="1000"/>
                  </a:lnTo>
                  <a:lnTo>
                    <a:pt x="425" y="1000"/>
                  </a:lnTo>
                  <a:cubicBezTo>
                    <a:pt x="0" y="1000"/>
                    <a:pt x="0" y="1630"/>
                    <a:pt x="425" y="1630"/>
                  </a:cubicBezTo>
                  <a:lnTo>
                    <a:pt x="1084" y="1630"/>
                  </a:lnTo>
                  <a:lnTo>
                    <a:pt x="1084" y="2289"/>
                  </a:lnTo>
                  <a:cubicBezTo>
                    <a:pt x="1099" y="2487"/>
                    <a:pt x="1249" y="2586"/>
                    <a:pt x="1399" y="2586"/>
                  </a:cubicBezTo>
                  <a:cubicBezTo>
                    <a:pt x="1549" y="2586"/>
                    <a:pt x="1699" y="2487"/>
                    <a:pt x="1714" y="2289"/>
                  </a:cubicBezTo>
                  <a:lnTo>
                    <a:pt x="1714" y="1630"/>
                  </a:lnTo>
                  <a:lnTo>
                    <a:pt x="2373" y="1630"/>
                  </a:lnTo>
                  <a:cubicBezTo>
                    <a:pt x="2798" y="1630"/>
                    <a:pt x="2798" y="1000"/>
                    <a:pt x="2373" y="1000"/>
                  </a:cubicBezTo>
                  <a:lnTo>
                    <a:pt x="1714" y="1000"/>
                  </a:lnTo>
                  <a:lnTo>
                    <a:pt x="1714" y="341"/>
                  </a:lnTo>
                  <a:cubicBezTo>
                    <a:pt x="1729" y="114"/>
                    <a:pt x="1564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9"/>
            <p:cNvSpPr/>
            <p:nvPr/>
          </p:nvSpPr>
          <p:spPr>
            <a:xfrm>
              <a:off x="7500807" y="2162296"/>
              <a:ext cx="74691" cy="12618"/>
            </a:xfrm>
            <a:custGeom>
              <a:avLst/>
              <a:gdLst/>
              <a:ahLst/>
              <a:cxnLst/>
              <a:rect l="l" t="t" r="r" b="b"/>
              <a:pathLst>
                <a:path w="3735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3310" y="630"/>
                  </a:lnTo>
                  <a:cubicBezTo>
                    <a:pt x="3735" y="630"/>
                    <a:pt x="3735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9"/>
            <p:cNvSpPr/>
            <p:nvPr/>
          </p:nvSpPr>
          <p:spPr>
            <a:xfrm>
              <a:off x="7500407" y="2196832"/>
              <a:ext cx="75491" cy="12658"/>
            </a:xfrm>
            <a:custGeom>
              <a:avLst/>
              <a:gdLst/>
              <a:ahLst/>
              <a:cxnLst/>
              <a:rect l="l" t="t" r="r" b="b"/>
              <a:pathLst>
                <a:path w="3775" h="633" extrusionOk="0">
                  <a:moveTo>
                    <a:pt x="417" y="1"/>
                  </a:moveTo>
                  <a:cubicBezTo>
                    <a:pt x="0" y="1"/>
                    <a:pt x="0" y="632"/>
                    <a:pt x="417" y="632"/>
                  </a:cubicBezTo>
                  <a:cubicBezTo>
                    <a:pt x="426" y="632"/>
                    <a:pt x="435" y="632"/>
                    <a:pt x="445" y="631"/>
                  </a:cubicBezTo>
                  <a:lnTo>
                    <a:pt x="3330" y="631"/>
                  </a:lnTo>
                  <a:cubicBezTo>
                    <a:pt x="3339" y="632"/>
                    <a:pt x="3349" y="632"/>
                    <a:pt x="3358" y="632"/>
                  </a:cubicBezTo>
                  <a:cubicBezTo>
                    <a:pt x="3775" y="632"/>
                    <a:pt x="3775" y="1"/>
                    <a:pt x="3358" y="1"/>
                  </a:cubicBezTo>
                  <a:cubicBezTo>
                    <a:pt x="3349" y="1"/>
                    <a:pt x="3339" y="1"/>
                    <a:pt x="3330" y="1"/>
                  </a:cubicBezTo>
                  <a:lnTo>
                    <a:pt x="445" y="1"/>
                  </a:lnTo>
                  <a:cubicBezTo>
                    <a:pt x="435" y="1"/>
                    <a:pt x="426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59"/>
          <p:cNvGrpSpPr/>
          <p:nvPr/>
        </p:nvGrpSpPr>
        <p:grpSpPr>
          <a:xfrm>
            <a:off x="1162895" y="2640311"/>
            <a:ext cx="185997" cy="292903"/>
            <a:chOff x="1467745" y="2687411"/>
            <a:chExt cx="185997" cy="292903"/>
          </a:xfrm>
        </p:grpSpPr>
        <p:sp>
          <p:nvSpPr>
            <p:cNvPr id="3539" name="Google Shape;3539;p59"/>
            <p:cNvSpPr/>
            <p:nvPr/>
          </p:nvSpPr>
          <p:spPr>
            <a:xfrm>
              <a:off x="1467745" y="2687411"/>
              <a:ext cx="185997" cy="292903"/>
            </a:xfrm>
            <a:custGeom>
              <a:avLst/>
              <a:gdLst/>
              <a:ahLst/>
              <a:cxnLst/>
              <a:rect l="l" t="t" r="r" b="b"/>
              <a:pathLst>
                <a:path w="9301" h="14647" extrusionOk="0">
                  <a:moveTo>
                    <a:pt x="3457" y="2417"/>
                  </a:moveTo>
                  <a:lnTo>
                    <a:pt x="3457" y="3311"/>
                  </a:lnTo>
                  <a:cubicBezTo>
                    <a:pt x="3457" y="3530"/>
                    <a:pt x="3295" y="3691"/>
                    <a:pt x="3090" y="3691"/>
                  </a:cubicBezTo>
                  <a:lnTo>
                    <a:pt x="1992" y="3691"/>
                  </a:lnTo>
                  <a:cubicBezTo>
                    <a:pt x="1816" y="3691"/>
                    <a:pt x="1670" y="3838"/>
                    <a:pt x="1670" y="4014"/>
                  </a:cubicBezTo>
                  <a:lnTo>
                    <a:pt x="1670" y="5698"/>
                  </a:lnTo>
                  <a:lnTo>
                    <a:pt x="615" y="5698"/>
                  </a:lnTo>
                  <a:lnTo>
                    <a:pt x="630" y="3399"/>
                  </a:lnTo>
                  <a:cubicBezTo>
                    <a:pt x="630" y="2857"/>
                    <a:pt x="1069" y="2417"/>
                    <a:pt x="1611" y="2417"/>
                  </a:cubicBezTo>
                  <a:close/>
                  <a:moveTo>
                    <a:pt x="5199" y="631"/>
                  </a:moveTo>
                  <a:lnTo>
                    <a:pt x="5199" y="3325"/>
                  </a:lnTo>
                  <a:cubicBezTo>
                    <a:pt x="5199" y="3867"/>
                    <a:pt x="5639" y="4321"/>
                    <a:pt x="6195" y="4321"/>
                  </a:cubicBezTo>
                  <a:lnTo>
                    <a:pt x="6971" y="4321"/>
                  </a:lnTo>
                  <a:lnTo>
                    <a:pt x="6971" y="5698"/>
                  </a:lnTo>
                  <a:lnTo>
                    <a:pt x="2314" y="5698"/>
                  </a:lnTo>
                  <a:lnTo>
                    <a:pt x="2314" y="4321"/>
                  </a:lnTo>
                  <a:lnTo>
                    <a:pt x="3090" y="4321"/>
                  </a:lnTo>
                  <a:cubicBezTo>
                    <a:pt x="3647" y="4321"/>
                    <a:pt x="4086" y="3867"/>
                    <a:pt x="4101" y="3325"/>
                  </a:cubicBezTo>
                  <a:lnTo>
                    <a:pt x="4101" y="631"/>
                  </a:lnTo>
                  <a:close/>
                  <a:moveTo>
                    <a:pt x="7715" y="2417"/>
                  </a:moveTo>
                  <a:cubicBezTo>
                    <a:pt x="8245" y="2417"/>
                    <a:pt x="8670" y="2851"/>
                    <a:pt x="8670" y="3399"/>
                  </a:cubicBezTo>
                  <a:lnTo>
                    <a:pt x="8670" y="5698"/>
                  </a:lnTo>
                  <a:lnTo>
                    <a:pt x="7601" y="5698"/>
                  </a:lnTo>
                  <a:lnTo>
                    <a:pt x="7601" y="4014"/>
                  </a:lnTo>
                  <a:cubicBezTo>
                    <a:pt x="7601" y="3838"/>
                    <a:pt x="7469" y="3691"/>
                    <a:pt x="7294" y="3691"/>
                  </a:cubicBezTo>
                  <a:lnTo>
                    <a:pt x="6195" y="3691"/>
                  </a:lnTo>
                  <a:cubicBezTo>
                    <a:pt x="5990" y="3691"/>
                    <a:pt x="5814" y="3530"/>
                    <a:pt x="5814" y="3325"/>
                  </a:cubicBezTo>
                  <a:lnTo>
                    <a:pt x="5814" y="2417"/>
                  </a:lnTo>
                  <a:lnTo>
                    <a:pt x="7689" y="2417"/>
                  </a:lnTo>
                  <a:cubicBezTo>
                    <a:pt x="7698" y="2417"/>
                    <a:pt x="7707" y="2417"/>
                    <a:pt x="7715" y="2417"/>
                  </a:cubicBezTo>
                  <a:close/>
                  <a:moveTo>
                    <a:pt x="8670" y="6328"/>
                  </a:moveTo>
                  <a:lnTo>
                    <a:pt x="8670" y="10121"/>
                  </a:lnTo>
                  <a:lnTo>
                    <a:pt x="615" y="10121"/>
                  </a:lnTo>
                  <a:lnTo>
                    <a:pt x="615" y="6328"/>
                  </a:lnTo>
                  <a:close/>
                  <a:moveTo>
                    <a:pt x="6971" y="10751"/>
                  </a:moveTo>
                  <a:lnTo>
                    <a:pt x="6971" y="12083"/>
                  </a:lnTo>
                  <a:lnTo>
                    <a:pt x="2314" y="12083"/>
                  </a:lnTo>
                  <a:lnTo>
                    <a:pt x="2314" y="10751"/>
                  </a:lnTo>
                  <a:close/>
                  <a:moveTo>
                    <a:pt x="8670" y="10751"/>
                  </a:moveTo>
                  <a:lnTo>
                    <a:pt x="8670" y="13035"/>
                  </a:lnTo>
                  <a:cubicBezTo>
                    <a:pt x="8670" y="13577"/>
                    <a:pt x="8231" y="14017"/>
                    <a:pt x="7689" y="14017"/>
                  </a:cubicBezTo>
                  <a:lnTo>
                    <a:pt x="1597" y="14017"/>
                  </a:lnTo>
                  <a:cubicBezTo>
                    <a:pt x="1055" y="14017"/>
                    <a:pt x="615" y="13577"/>
                    <a:pt x="615" y="13035"/>
                  </a:cubicBezTo>
                  <a:lnTo>
                    <a:pt x="615" y="10751"/>
                  </a:lnTo>
                  <a:lnTo>
                    <a:pt x="1670" y="10751"/>
                  </a:lnTo>
                  <a:lnTo>
                    <a:pt x="1670" y="12406"/>
                  </a:lnTo>
                  <a:cubicBezTo>
                    <a:pt x="1670" y="12581"/>
                    <a:pt x="1816" y="12713"/>
                    <a:pt x="1992" y="12713"/>
                  </a:cubicBezTo>
                  <a:lnTo>
                    <a:pt x="7294" y="12713"/>
                  </a:lnTo>
                  <a:cubicBezTo>
                    <a:pt x="7469" y="12713"/>
                    <a:pt x="7601" y="12581"/>
                    <a:pt x="7601" y="12406"/>
                  </a:cubicBezTo>
                  <a:lnTo>
                    <a:pt x="7601" y="10751"/>
                  </a:lnTo>
                  <a:close/>
                  <a:moveTo>
                    <a:pt x="2900" y="1"/>
                  </a:moveTo>
                  <a:cubicBezTo>
                    <a:pt x="2475" y="1"/>
                    <a:pt x="2475" y="631"/>
                    <a:pt x="2900" y="631"/>
                  </a:cubicBezTo>
                  <a:lnTo>
                    <a:pt x="3457" y="631"/>
                  </a:lnTo>
                  <a:lnTo>
                    <a:pt x="3457" y="1788"/>
                  </a:lnTo>
                  <a:lnTo>
                    <a:pt x="1597" y="1788"/>
                  </a:lnTo>
                  <a:cubicBezTo>
                    <a:pt x="718" y="1788"/>
                    <a:pt x="0" y="2505"/>
                    <a:pt x="0" y="3399"/>
                  </a:cubicBezTo>
                  <a:lnTo>
                    <a:pt x="0" y="13035"/>
                  </a:lnTo>
                  <a:cubicBezTo>
                    <a:pt x="0" y="13929"/>
                    <a:pt x="718" y="14646"/>
                    <a:pt x="1597" y="14646"/>
                  </a:cubicBezTo>
                  <a:lnTo>
                    <a:pt x="7689" y="14646"/>
                  </a:lnTo>
                  <a:cubicBezTo>
                    <a:pt x="8568" y="14646"/>
                    <a:pt x="9285" y="13929"/>
                    <a:pt x="9300" y="13035"/>
                  </a:cubicBezTo>
                  <a:lnTo>
                    <a:pt x="9300" y="3399"/>
                  </a:lnTo>
                  <a:cubicBezTo>
                    <a:pt x="9285" y="2505"/>
                    <a:pt x="8568" y="1788"/>
                    <a:pt x="7689" y="1788"/>
                  </a:cubicBezTo>
                  <a:lnTo>
                    <a:pt x="5829" y="1788"/>
                  </a:lnTo>
                  <a:lnTo>
                    <a:pt x="5829" y="631"/>
                  </a:lnTo>
                  <a:lnTo>
                    <a:pt x="6400" y="631"/>
                  </a:lnTo>
                  <a:cubicBezTo>
                    <a:pt x="6810" y="631"/>
                    <a:pt x="6810" y="1"/>
                    <a:pt x="6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9"/>
            <p:cNvSpPr/>
            <p:nvPr/>
          </p:nvSpPr>
          <p:spPr>
            <a:xfrm>
              <a:off x="1535677" y="2828353"/>
              <a:ext cx="51094" cy="47114"/>
            </a:xfrm>
            <a:custGeom>
              <a:avLst/>
              <a:gdLst/>
              <a:ahLst/>
              <a:cxnLst/>
              <a:rect l="l" t="t" r="r" b="b"/>
              <a:pathLst>
                <a:path w="2555" h="2356" extrusionOk="0">
                  <a:moveTo>
                    <a:pt x="1242" y="1"/>
                  </a:moveTo>
                  <a:cubicBezTo>
                    <a:pt x="1085" y="1"/>
                    <a:pt x="931" y="107"/>
                    <a:pt x="938" y="320"/>
                  </a:cubicBezTo>
                  <a:lnTo>
                    <a:pt x="938" y="861"/>
                  </a:lnTo>
                  <a:lnTo>
                    <a:pt x="382" y="861"/>
                  </a:lnTo>
                  <a:cubicBezTo>
                    <a:pt x="1" y="891"/>
                    <a:pt x="1" y="1462"/>
                    <a:pt x="382" y="1491"/>
                  </a:cubicBezTo>
                  <a:lnTo>
                    <a:pt x="938" y="1491"/>
                  </a:lnTo>
                  <a:lnTo>
                    <a:pt x="938" y="2048"/>
                  </a:lnTo>
                  <a:cubicBezTo>
                    <a:pt x="938" y="2253"/>
                    <a:pt x="1096" y="2355"/>
                    <a:pt x="1253" y="2355"/>
                  </a:cubicBezTo>
                  <a:cubicBezTo>
                    <a:pt x="1411" y="2355"/>
                    <a:pt x="1568" y="2253"/>
                    <a:pt x="1568" y="2048"/>
                  </a:cubicBezTo>
                  <a:lnTo>
                    <a:pt x="1568" y="1491"/>
                  </a:lnTo>
                  <a:lnTo>
                    <a:pt x="2110" y="1491"/>
                  </a:lnTo>
                  <a:cubicBezTo>
                    <a:pt x="2124" y="1492"/>
                    <a:pt x="2137" y="1493"/>
                    <a:pt x="2150" y="1493"/>
                  </a:cubicBezTo>
                  <a:cubicBezTo>
                    <a:pt x="2555" y="1493"/>
                    <a:pt x="2551" y="861"/>
                    <a:pt x="2137" y="861"/>
                  </a:cubicBezTo>
                  <a:cubicBezTo>
                    <a:pt x="2128" y="861"/>
                    <a:pt x="2119" y="861"/>
                    <a:pt x="2110" y="861"/>
                  </a:cubicBezTo>
                  <a:lnTo>
                    <a:pt x="1568" y="861"/>
                  </a:lnTo>
                  <a:lnTo>
                    <a:pt x="1568" y="320"/>
                  </a:lnTo>
                  <a:cubicBezTo>
                    <a:pt x="1561" y="107"/>
                    <a:pt x="1400" y="1"/>
                    <a:pt x="1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59"/>
          <p:cNvGrpSpPr/>
          <p:nvPr/>
        </p:nvGrpSpPr>
        <p:grpSpPr>
          <a:xfrm>
            <a:off x="1911281" y="2640411"/>
            <a:ext cx="297303" cy="292803"/>
            <a:chOff x="2139931" y="2687511"/>
            <a:chExt cx="297303" cy="292803"/>
          </a:xfrm>
        </p:grpSpPr>
        <p:sp>
          <p:nvSpPr>
            <p:cNvPr id="3542" name="Google Shape;3542;p59"/>
            <p:cNvSpPr/>
            <p:nvPr/>
          </p:nvSpPr>
          <p:spPr>
            <a:xfrm>
              <a:off x="2168347" y="2784659"/>
              <a:ext cx="80270" cy="12598"/>
            </a:xfrm>
            <a:custGeom>
              <a:avLst/>
              <a:gdLst/>
              <a:ahLst/>
              <a:cxnLst/>
              <a:rect l="l" t="t" r="r" b="b"/>
              <a:pathLst>
                <a:path w="4014" h="630" extrusionOk="0">
                  <a:moveTo>
                    <a:pt x="411" y="0"/>
                  </a:moveTo>
                  <a:cubicBezTo>
                    <a:pt x="1" y="0"/>
                    <a:pt x="1" y="630"/>
                    <a:pt x="411" y="630"/>
                  </a:cubicBezTo>
                  <a:lnTo>
                    <a:pt x="3589" y="630"/>
                  </a:lnTo>
                  <a:cubicBezTo>
                    <a:pt x="4013" y="630"/>
                    <a:pt x="4013" y="0"/>
                    <a:pt x="3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9"/>
            <p:cNvSpPr/>
            <p:nvPr/>
          </p:nvSpPr>
          <p:spPr>
            <a:xfrm>
              <a:off x="2149610" y="2745703"/>
              <a:ext cx="115406" cy="12618"/>
            </a:xfrm>
            <a:custGeom>
              <a:avLst/>
              <a:gdLst/>
              <a:ahLst/>
              <a:cxnLst/>
              <a:rect l="l" t="t" r="r" b="b"/>
              <a:pathLst>
                <a:path w="5771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5463" y="630"/>
                  </a:lnTo>
                  <a:cubicBezTo>
                    <a:pt x="5639" y="630"/>
                    <a:pt x="5771" y="484"/>
                    <a:pt x="5771" y="322"/>
                  </a:cubicBezTo>
                  <a:cubicBezTo>
                    <a:pt x="5771" y="147"/>
                    <a:pt x="5639" y="15"/>
                    <a:pt x="5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9"/>
            <p:cNvSpPr/>
            <p:nvPr/>
          </p:nvSpPr>
          <p:spPr>
            <a:xfrm>
              <a:off x="2142291" y="2707048"/>
              <a:ext cx="131504" cy="12598"/>
            </a:xfrm>
            <a:custGeom>
              <a:avLst/>
              <a:gdLst/>
              <a:ahLst/>
              <a:cxnLst/>
              <a:rect l="l" t="t" r="r" b="b"/>
              <a:pathLst>
                <a:path w="6576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6195" y="630"/>
                  </a:lnTo>
                  <a:cubicBezTo>
                    <a:pt x="6576" y="586"/>
                    <a:pt x="6576" y="29"/>
                    <a:pt x="6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9"/>
            <p:cNvSpPr/>
            <p:nvPr/>
          </p:nvSpPr>
          <p:spPr>
            <a:xfrm>
              <a:off x="2139931" y="2687511"/>
              <a:ext cx="137103" cy="292803"/>
            </a:xfrm>
            <a:custGeom>
              <a:avLst/>
              <a:gdLst/>
              <a:ahLst/>
              <a:cxnLst/>
              <a:rect l="l" t="t" r="r" b="b"/>
              <a:pathLst>
                <a:path w="6856" h="14642" extrusionOk="0">
                  <a:moveTo>
                    <a:pt x="3428" y="7568"/>
                  </a:moveTo>
                  <a:lnTo>
                    <a:pt x="3428" y="7582"/>
                  </a:lnTo>
                  <a:cubicBezTo>
                    <a:pt x="3809" y="7948"/>
                    <a:pt x="4146" y="8344"/>
                    <a:pt x="4468" y="8768"/>
                  </a:cubicBezTo>
                  <a:lnTo>
                    <a:pt x="2388" y="8768"/>
                  </a:lnTo>
                  <a:cubicBezTo>
                    <a:pt x="2696" y="8344"/>
                    <a:pt x="3047" y="7934"/>
                    <a:pt x="3428" y="7568"/>
                  </a:cubicBezTo>
                  <a:close/>
                  <a:moveTo>
                    <a:pt x="4878" y="9398"/>
                  </a:moveTo>
                  <a:cubicBezTo>
                    <a:pt x="5127" y="9823"/>
                    <a:pt x="5347" y="10262"/>
                    <a:pt x="5537" y="10716"/>
                  </a:cubicBezTo>
                  <a:lnTo>
                    <a:pt x="1304" y="10716"/>
                  </a:lnTo>
                  <a:cubicBezTo>
                    <a:pt x="1480" y="10262"/>
                    <a:pt x="1700" y="9823"/>
                    <a:pt x="1963" y="9398"/>
                  </a:cubicBezTo>
                  <a:close/>
                  <a:moveTo>
                    <a:pt x="5742" y="11346"/>
                  </a:moveTo>
                  <a:cubicBezTo>
                    <a:pt x="5815" y="11595"/>
                    <a:pt x="5874" y="11844"/>
                    <a:pt x="5932" y="12064"/>
                  </a:cubicBezTo>
                  <a:cubicBezTo>
                    <a:pt x="5976" y="12283"/>
                    <a:pt x="6006" y="12474"/>
                    <a:pt x="6020" y="12664"/>
                  </a:cubicBezTo>
                  <a:lnTo>
                    <a:pt x="806" y="12664"/>
                  </a:lnTo>
                  <a:cubicBezTo>
                    <a:pt x="836" y="12474"/>
                    <a:pt x="865" y="12298"/>
                    <a:pt x="894" y="12093"/>
                  </a:cubicBezTo>
                  <a:cubicBezTo>
                    <a:pt x="938" y="11859"/>
                    <a:pt x="1011" y="11610"/>
                    <a:pt x="1085" y="11346"/>
                  </a:cubicBezTo>
                  <a:close/>
                  <a:moveTo>
                    <a:pt x="6360" y="0"/>
                  </a:moveTo>
                  <a:cubicBezTo>
                    <a:pt x="6335" y="0"/>
                    <a:pt x="6309" y="4"/>
                    <a:pt x="6284" y="10"/>
                  </a:cubicBezTo>
                  <a:cubicBezTo>
                    <a:pt x="6108" y="54"/>
                    <a:pt x="6006" y="215"/>
                    <a:pt x="6035" y="391"/>
                  </a:cubicBezTo>
                  <a:cubicBezTo>
                    <a:pt x="6137" y="1050"/>
                    <a:pt x="6108" y="1739"/>
                    <a:pt x="5932" y="2398"/>
                  </a:cubicBezTo>
                  <a:cubicBezTo>
                    <a:pt x="5698" y="3452"/>
                    <a:pt x="5068" y="5019"/>
                    <a:pt x="3428" y="6703"/>
                  </a:cubicBezTo>
                  <a:cubicBezTo>
                    <a:pt x="1773" y="5019"/>
                    <a:pt x="1143" y="3452"/>
                    <a:pt x="909" y="2412"/>
                  </a:cubicBezTo>
                  <a:cubicBezTo>
                    <a:pt x="748" y="1753"/>
                    <a:pt x="719" y="1065"/>
                    <a:pt x="821" y="391"/>
                  </a:cubicBezTo>
                  <a:cubicBezTo>
                    <a:pt x="873" y="158"/>
                    <a:pt x="685" y="11"/>
                    <a:pt x="502" y="11"/>
                  </a:cubicBezTo>
                  <a:cubicBezTo>
                    <a:pt x="374" y="11"/>
                    <a:pt x="248" y="82"/>
                    <a:pt x="206" y="245"/>
                  </a:cubicBezTo>
                  <a:cubicBezTo>
                    <a:pt x="206" y="289"/>
                    <a:pt x="1" y="1167"/>
                    <a:pt x="294" y="2500"/>
                  </a:cubicBezTo>
                  <a:cubicBezTo>
                    <a:pt x="470" y="3306"/>
                    <a:pt x="777" y="4097"/>
                    <a:pt x="1187" y="4814"/>
                  </a:cubicBezTo>
                  <a:cubicBezTo>
                    <a:pt x="1685" y="5664"/>
                    <a:pt x="2286" y="6440"/>
                    <a:pt x="2974" y="7143"/>
                  </a:cubicBezTo>
                  <a:cubicBezTo>
                    <a:pt x="1612" y="8432"/>
                    <a:pt x="675" y="10116"/>
                    <a:pt x="294" y="11961"/>
                  </a:cubicBezTo>
                  <a:cubicBezTo>
                    <a:pt x="118" y="12752"/>
                    <a:pt x="74" y="13572"/>
                    <a:pt x="177" y="14378"/>
                  </a:cubicBezTo>
                  <a:cubicBezTo>
                    <a:pt x="206" y="14524"/>
                    <a:pt x="338" y="14641"/>
                    <a:pt x="484" y="14641"/>
                  </a:cubicBezTo>
                  <a:lnTo>
                    <a:pt x="543" y="14641"/>
                  </a:lnTo>
                  <a:cubicBezTo>
                    <a:pt x="704" y="14612"/>
                    <a:pt x="821" y="14451"/>
                    <a:pt x="792" y="14275"/>
                  </a:cubicBezTo>
                  <a:cubicBezTo>
                    <a:pt x="748" y="13953"/>
                    <a:pt x="748" y="13616"/>
                    <a:pt x="762" y="13279"/>
                  </a:cubicBezTo>
                  <a:lnTo>
                    <a:pt x="6079" y="13279"/>
                  </a:lnTo>
                  <a:cubicBezTo>
                    <a:pt x="6093" y="13616"/>
                    <a:pt x="6093" y="13953"/>
                    <a:pt x="6050" y="14275"/>
                  </a:cubicBezTo>
                  <a:cubicBezTo>
                    <a:pt x="6020" y="14451"/>
                    <a:pt x="6137" y="14612"/>
                    <a:pt x="6299" y="14641"/>
                  </a:cubicBezTo>
                  <a:lnTo>
                    <a:pt x="6357" y="14641"/>
                  </a:lnTo>
                  <a:cubicBezTo>
                    <a:pt x="6504" y="14641"/>
                    <a:pt x="6635" y="14524"/>
                    <a:pt x="6665" y="14378"/>
                  </a:cubicBezTo>
                  <a:cubicBezTo>
                    <a:pt x="6767" y="13572"/>
                    <a:pt x="6723" y="12752"/>
                    <a:pt x="6562" y="11961"/>
                  </a:cubicBezTo>
                  <a:cubicBezTo>
                    <a:pt x="6181" y="10116"/>
                    <a:pt x="5244" y="8432"/>
                    <a:pt x="3867" y="7143"/>
                  </a:cubicBezTo>
                  <a:cubicBezTo>
                    <a:pt x="4570" y="6440"/>
                    <a:pt x="5171" y="5649"/>
                    <a:pt x="5654" y="4800"/>
                  </a:cubicBezTo>
                  <a:cubicBezTo>
                    <a:pt x="6064" y="4082"/>
                    <a:pt x="6372" y="3306"/>
                    <a:pt x="6562" y="2500"/>
                  </a:cubicBezTo>
                  <a:cubicBezTo>
                    <a:pt x="6855" y="1167"/>
                    <a:pt x="6665" y="289"/>
                    <a:pt x="6650" y="245"/>
                  </a:cubicBezTo>
                  <a:cubicBezTo>
                    <a:pt x="6625" y="96"/>
                    <a:pt x="6496" y="0"/>
                    <a:pt x="6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9"/>
            <p:cNvSpPr/>
            <p:nvPr/>
          </p:nvSpPr>
          <p:spPr>
            <a:xfrm>
              <a:off x="2309410" y="2901784"/>
              <a:ext cx="117565" cy="12658"/>
            </a:xfrm>
            <a:custGeom>
              <a:avLst/>
              <a:gdLst/>
              <a:ahLst/>
              <a:cxnLst/>
              <a:rect l="l" t="t" r="r" b="b"/>
              <a:pathLst>
                <a:path w="5879" h="633" extrusionOk="0">
                  <a:moveTo>
                    <a:pt x="417" y="0"/>
                  </a:moveTo>
                  <a:cubicBezTo>
                    <a:pt x="0" y="0"/>
                    <a:pt x="0" y="632"/>
                    <a:pt x="417" y="632"/>
                  </a:cubicBezTo>
                  <a:cubicBezTo>
                    <a:pt x="426" y="632"/>
                    <a:pt x="436" y="632"/>
                    <a:pt x="445" y="631"/>
                  </a:cubicBezTo>
                  <a:lnTo>
                    <a:pt x="5454" y="631"/>
                  </a:lnTo>
                  <a:cubicBezTo>
                    <a:pt x="5879" y="631"/>
                    <a:pt x="5879" y="1"/>
                    <a:pt x="5454" y="1"/>
                  </a:cubicBezTo>
                  <a:lnTo>
                    <a:pt x="445" y="1"/>
                  </a:lnTo>
                  <a:cubicBezTo>
                    <a:pt x="436" y="1"/>
                    <a:pt x="426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9"/>
            <p:cNvSpPr/>
            <p:nvPr/>
          </p:nvSpPr>
          <p:spPr>
            <a:xfrm>
              <a:off x="2301891" y="2940459"/>
              <a:ext cx="133003" cy="12618"/>
            </a:xfrm>
            <a:custGeom>
              <a:avLst/>
              <a:gdLst/>
              <a:ahLst/>
              <a:cxnLst/>
              <a:rect l="l" t="t" r="r" b="b"/>
              <a:pathLst>
                <a:path w="6651" h="631" extrusionOk="0">
                  <a:moveTo>
                    <a:pt x="426" y="1"/>
                  </a:moveTo>
                  <a:cubicBezTo>
                    <a:pt x="1" y="1"/>
                    <a:pt x="1" y="630"/>
                    <a:pt x="426" y="630"/>
                  </a:cubicBezTo>
                  <a:lnTo>
                    <a:pt x="6225" y="630"/>
                  </a:lnTo>
                  <a:cubicBezTo>
                    <a:pt x="6650" y="630"/>
                    <a:pt x="6650" y="1"/>
                    <a:pt x="6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9"/>
            <p:cNvSpPr/>
            <p:nvPr/>
          </p:nvSpPr>
          <p:spPr>
            <a:xfrm>
              <a:off x="2299851" y="2687511"/>
              <a:ext cx="137383" cy="292803"/>
            </a:xfrm>
            <a:custGeom>
              <a:avLst/>
              <a:gdLst/>
              <a:ahLst/>
              <a:cxnLst/>
              <a:rect l="l" t="t" r="r" b="b"/>
              <a:pathLst>
                <a:path w="6870" h="14642" extrusionOk="0">
                  <a:moveTo>
                    <a:pt x="6078" y="1607"/>
                  </a:moveTo>
                  <a:cubicBezTo>
                    <a:pt x="6049" y="1870"/>
                    <a:pt x="6005" y="2134"/>
                    <a:pt x="5947" y="2398"/>
                  </a:cubicBezTo>
                  <a:cubicBezTo>
                    <a:pt x="5917" y="2559"/>
                    <a:pt x="5873" y="2735"/>
                    <a:pt x="5815" y="2910"/>
                  </a:cubicBezTo>
                  <a:lnTo>
                    <a:pt x="1070" y="2910"/>
                  </a:lnTo>
                  <a:cubicBezTo>
                    <a:pt x="1011" y="2735"/>
                    <a:pt x="967" y="2559"/>
                    <a:pt x="923" y="2398"/>
                  </a:cubicBezTo>
                  <a:cubicBezTo>
                    <a:pt x="864" y="2134"/>
                    <a:pt x="821" y="1870"/>
                    <a:pt x="791" y="1607"/>
                  </a:cubicBezTo>
                  <a:close/>
                  <a:moveTo>
                    <a:pt x="5580" y="3555"/>
                  </a:moveTo>
                  <a:cubicBezTo>
                    <a:pt x="5082" y="4726"/>
                    <a:pt x="4350" y="5795"/>
                    <a:pt x="3442" y="6703"/>
                  </a:cubicBezTo>
                  <a:cubicBezTo>
                    <a:pt x="2519" y="5795"/>
                    <a:pt x="1802" y="4726"/>
                    <a:pt x="1289" y="3555"/>
                  </a:cubicBezTo>
                  <a:close/>
                  <a:moveTo>
                    <a:pt x="510" y="0"/>
                  </a:moveTo>
                  <a:cubicBezTo>
                    <a:pt x="373" y="0"/>
                    <a:pt x="243" y="96"/>
                    <a:pt x="205" y="245"/>
                  </a:cubicBezTo>
                  <a:cubicBezTo>
                    <a:pt x="205" y="274"/>
                    <a:pt x="0" y="1153"/>
                    <a:pt x="293" y="2486"/>
                  </a:cubicBezTo>
                  <a:cubicBezTo>
                    <a:pt x="484" y="3306"/>
                    <a:pt x="791" y="4082"/>
                    <a:pt x="1201" y="4800"/>
                  </a:cubicBezTo>
                  <a:cubicBezTo>
                    <a:pt x="1685" y="5649"/>
                    <a:pt x="2285" y="6440"/>
                    <a:pt x="2988" y="7143"/>
                  </a:cubicBezTo>
                  <a:cubicBezTo>
                    <a:pt x="1611" y="8432"/>
                    <a:pt x="674" y="10116"/>
                    <a:pt x="293" y="11961"/>
                  </a:cubicBezTo>
                  <a:cubicBezTo>
                    <a:pt x="118" y="12767"/>
                    <a:pt x="88" y="13572"/>
                    <a:pt x="176" y="14392"/>
                  </a:cubicBezTo>
                  <a:cubicBezTo>
                    <a:pt x="205" y="14539"/>
                    <a:pt x="337" y="14641"/>
                    <a:pt x="498" y="14641"/>
                  </a:cubicBezTo>
                  <a:lnTo>
                    <a:pt x="542" y="14641"/>
                  </a:lnTo>
                  <a:cubicBezTo>
                    <a:pt x="718" y="14612"/>
                    <a:pt x="835" y="14451"/>
                    <a:pt x="806" y="14275"/>
                  </a:cubicBezTo>
                  <a:cubicBezTo>
                    <a:pt x="718" y="13528"/>
                    <a:pt x="762" y="12781"/>
                    <a:pt x="923" y="12049"/>
                  </a:cubicBezTo>
                  <a:cubicBezTo>
                    <a:pt x="1289" y="10336"/>
                    <a:pt x="2153" y="8783"/>
                    <a:pt x="3427" y="7568"/>
                  </a:cubicBezTo>
                  <a:cubicBezTo>
                    <a:pt x="4702" y="8768"/>
                    <a:pt x="5580" y="10336"/>
                    <a:pt x="5947" y="12049"/>
                  </a:cubicBezTo>
                  <a:cubicBezTo>
                    <a:pt x="6108" y="12781"/>
                    <a:pt x="6137" y="13528"/>
                    <a:pt x="6049" y="14275"/>
                  </a:cubicBezTo>
                  <a:cubicBezTo>
                    <a:pt x="6020" y="14436"/>
                    <a:pt x="6137" y="14612"/>
                    <a:pt x="6313" y="14641"/>
                  </a:cubicBezTo>
                  <a:lnTo>
                    <a:pt x="6371" y="14641"/>
                  </a:lnTo>
                  <a:cubicBezTo>
                    <a:pt x="6518" y="14641"/>
                    <a:pt x="6649" y="14524"/>
                    <a:pt x="6679" y="14378"/>
                  </a:cubicBezTo>
                  <a:cubicBezTo>
                    <a:pt x="6767" y="13572"/>
                    <a:pt x="6737" y="12752"/>
                    <a:pt x="6562" y="11947"/>
                  </a:cubicBezTo>
                  <a:cubicBezTo>
                    <a:pt x="6181" y="10116"/>
                    <a:pt x="5244" y="8432"/>
                    <a:pt x="3881" y="7143"/>
                  </a:cubicBezTo>
                  <a:cubicBezTo>
                    <a:pt x="4570" y="6440"/>
                    <a:pt x="5170" y="5649"/>
                    <a:pt x="5668" y="4800"/>
                  </a:cubicBezTo>
                  <a:cubicBezTo>
                    <a:pt x="6078" y="4082"/>
                    <a:pt x="6386" y="3306"/>
                    <a:pt x="6576" y="2500"/>
                  </a:cubicBezTo>
                  <a:cubicBezTo>
                    <a:pt x="6869" y="1153"/>
                    <a:pt x="6664" y="274"/>
                    <a:pt x="6664" y="245"/>
                  </a:cubicBezTo>
                  <a:cubicBezTo>
                    <a:pt x="6627" y="96"/>
                    <a:pt x="6507" y="0"/>
                    <a:pt x="6364" y="0"/>
                  </a:cubicBezTo>
                  <a:cubicBezTo>
                    <a:pt x="6338" y="0"/>
                    <a:pt x="6311" y="4"/>
                    <a:pt x="6283" y="10"/>
                  </a:cubicBezTo>
                  <a:cubicBezTo>
                    <a:pt x="6108" y="40"/>
                    <a:pt x="6005" y="215"/>
                    <a:pt x="6049" y="377"/>
                  </a:cubicBezTo>
                  <a:cubicBezTo>
                    <a:pt x="6078" y="567"/>
                    <a:pt x="6108" y="772"/>
                    <a:pt x="6108" y="962"/>
                  </a:cubicBezTo>
                  <a:lnTo>
                    <a:pt x="777" y="962"/>
                  </a:lnTo>
                  <a:cubicBezTo>
                    <a:pt x="777" y="772"/>
                    <a:pt x="791" y="582"/>
                    <a:pt x="821" y="377"/>
                  </a:cubicBezTo>
                  <a:cubicBezTo>
                    <a:pt x="864" y="215"/>
                    <a:pt x="762" y="40"/>
                    <a:pt x="586" y="10"/>
                  </a:cubicBezTo>
                  <a:cubicBezTo>
                    <a:pt x="561" y="4"/>
                    <a:pt x="536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9" name="Google Shape;3549;p59"/>
          <p:cNvGrpSpPr/>
          <p:nvPr/>
        </p:nvGrpSpPr>
        <p:grpSpPr>
          <a:xfrm>
            <a:off x="2750475" y="2673487"/>
            <a:ext cx="292903" cy="228171"/>
            <a:chOff x="2902925" y="2720587"/>
            <a:chExt cx="292903" cy="228171"/>
          </a:xfrm>
        </p:grpSpPr>
        <p:sp>
          <p:nvSpPr>
            <p:cNvPr id="3550" name="Google Shape;3550;p59"/>
            <p:cNvSpPr/>
            <p:nvPr/>
          </p:nvSpPr>
          <p:spPr>
            <a:xfrm>
              <a:off x="3099161" y="2720587"/>
              <a:ext cx="12618" cy="35676"/>
            </a:xfrm>
            <a:custGeom>
              <a:avLst/>
              <a:gdLst/>
              <a:ahLst/>
              <a:cxnLst/>
              <a:rect l="l" t="t" r="r" b="b"/>
              <a:pathLst>
                <a:path w="631" h="1784" extrusionOk="0">
                  <a:moveTo>
                    <a:pt x="315" y="0"/>
                  </a:moveTo>
                  <a:cubicBezTo>
                    <a:pt x="158" y="0"/>
                    <a:pt x="0" y="107"/>
                    <a:pt x="0" y="319"/>
                  </a:cubicBezTo>
                  <a:lnTo>
                    <a:pt x="0" y="1461"/>
                  </a:lnTo>
                  <a:cubicBezTo>
                    <a:pt x="0" y="1637"/>
                    <a:pt x="132" y="1784"/>
                    <a:pt x="308" y="1784"/>
                  </a:cubicBezTo>
                  <a:cubicBezTo>
                    <a:pt x="484" y="1784"/>
                    <a:pt x="630" y="1637"/>
                    <a:pt x="630" y="1461"/>
                  </a:cubicBezTo>
                  <a:lnTo>
                    <a:pt x="630" y="319"/>
                  </a:lnTo>
                  <a:cubicBezTo>
                    <a:pt x="630" y="107"/>
                    <a:pt x="473" y="0"/>
                    <a:pt x="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9"/>
            <p:cNvSpPr/>
            <p:nvPr/>
          </p:nvSpPr>
          <p:spPr>
            <a:xfrm>
              <a:off x="2964917" y="2780619"/>
              <a:ext cx="60852" cy="55893"/>
            </a:xfrm>
            <a:custGeom>
              <a:avLst/>
              <a:gdLst/>
              <a:ahLst/>
              <a:cxnLst/>
              <a:rect l="l" t="t" r="r" b="b"/>
              <a:pathLst>
                <a:path w="3043" h="2795" extrusionOk="0">
                  <a:moveTo>
                    <a:pt x="1521" y="1"/>
                  </a:moveTo>
                  <a:cubicBezTo>
                    <a:pt x="1364" y="1"/>
                    <a:pt x="1207" y="107"/>
                    <a:pt x="1207" y="319"/>
                  </a:cubicBezTo>
                  <a:lnTo>
                    <a:pt x="1207" y="1081"/>
                  </a:lnTo>
                  <a:lnTo>
                    <a:pt x="445" y="1081"/>
                  </a:lnTo>
                  <a:cubicBezTo>
                    <a:pt x="431" y="1080"/>
                    <a:pt x="418" y="1079"/>
                    <a:pt x="405" y="1079"/>
                  </a:cubicBezTo>
                  <a:cubicBezTo>
                    <a:pt x="0" y="1079"/>
                    <a:pt x="4" y="1712"/>
                    <a:pt x="418" y="1712"/>
                  </a:cubicBezTo>
                  <a:cubicBezTo>
                    <a:pt x="427" y="1712"/>
                    <a:pt x="436" y="1711"/>
                    <a:pt x="445" y="1711"/>
                  </a:cubicBezTo>
                  <a:lnTo>
                    <a:pt x="1207" y="1711"/>
                  </a:lnTo>
                  <a:lnTo>
                    <a:pt x="1207" y="2487"/>
                  </a:lnTo>
                  <a:cubicBezTo>
                    <a:pt x="1207" y="2692"/>
                    <a:pt x="1364" y="2794"/>
                    <a:pt x="1521" y="2794"/>
                  </a:cubicBezTo>
                  <a:cubicBezTo>
                    <a:pt x="1679" y="2794"/>
                    <a:pt x="1836" y="2692"/>
                    <a:pt x="1836" y="2487"/>
                  </a:cubicBezTo>
                  <a:lnTo>
                    <a:pt x="1836" y="1711"/>
                  </a:lnTo>
                  <a:lnTo>
                    <a:pt x="2598" y="1711"/>
                  </a:lnTo>
                  <a:cubicBezTo>
                    <a:pt x="2612" y="1712"/>
                    <a:pt x="2625" y="1713"/>
                    <a:pt x="2638" y="1713"/>
                  </a:cubicBezTo>
                  <a:cubicBezTo>
                    <a:pt x="3043" y="1713"/>
                    <a:pt x="3039" y="1080"/>
                    <a:pt x="2625" y="1080"/>
                  </a:cubicBezTo>
                  <a:cubicBezTo>
                    <a:pt x="2616" y="1080"/>
                    <a:pt x="2607" y="1080"/>
                    <a:pt x="2598" y="1081"/>
                  </a:cubicBezTo>
                  <a:lnTo>
                    <a:pt x="1836" y="1081"/>
                  </a:lnTo>
                  <a:lnTo>
                    <a:pt x="1836" y="319"/>
                  </a:lnTo>
                  <a:cubicBezTo>
                    <a:pt x="1836" y="107"/>
                    <a:pt x="1679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9"/>
            <p:cNvSpPr/>
            <p:nvPr/>
          </p:nvSpPr>
          <p:spPr>
            <a:xfrm>
              <a:off x="2902925" y="2743364"/>
              <a:ext cx="292903" cy="205394"/>
            </a:xfrm>
            <a:custGeom>
              <a:avLst/>
              <a:gdLst/>
              <a:ahLst/>
              <a:cxnLst/>
              <a:rect l="l" t="t" r="r" b="b"/>
              <a:pathLst>
                <a:path w="14647" h="10271" extrusionOk="0">
                  <a:moveTo>
                    <a:pt x="12567" y="2373"/>
                  </a:moveTo>
                  <a:lnTo>
                    <a:pt x="13006" y="4203"/>
                  </a:lnTo>
                  <a:lnTo>
                    <a:pt x="9784" y="4203"/>
                  </a:lnTo>
                  <a:lnTo>
                    <a:pt x="9784" y="2373"/>
                  </a:lnTo>
                  <a:close/>
                  <a:moveTo>
                    <a:pt x="12157" y="630"/>
                  </a:moveTo>
                  <a:lnTo>
                    <a:pt x="12420" y="1728"/>
                  </a:lnTo>
                  <a:lnTo>
                    <a:pt x="9462" y="1728"/>
                  </a:lnTo>
                  <a:cubicBezTo>
                    <a:pt x="9286" y="1728"/>
                    <a:pt x="9154" y="1875"/>
                    <a:pt x="9154" y="2050"/>
                  </a:cubicBezTo>
                  <a:lnTo>
                    <a:pt x="9154" y="5756"/>
                  </a:lnTo>
                  <a:lnTo>
                    <a:pt x="631" y="5756"/>
                  </a:lnTo>
                  <a:lnTo>
                    <a:pt x="631" y="645"/>
                  </a:lnTo>
                  <a:lnTo>
                    <a:pt x="12157" y="630"/>
                  </a:lnTo>
                  <a:close/>
                  <a:moveTo>
                    <a:pt x="9154" y="6386"/>
                  </a:moveTo>
                  <a:lnTo>
                    <a:pt x="9154" y="8333"/>
                  </a:lnTo>
                  <a:lnTo>
                    <a:pt x="4775" y="8333"/>
                  </a:lnTo>
                  <a:cubicBezTo>
                    <a:pt x="4600" y="7455"/>
                    <a:pt x="3882" y="7015"/>
                    <a:pt x="3166" y="7015"/>
                  </a:cubicBezTo>
                  <a:cubicBezTo>
                    <a:pt x="2450" y="7015"/>
                    <a:pt x="1736" y="7455"/>
                    <a:pt x="1568" y="8333"/>
                  </a:cubicBezTo>
                  <a:lnTo>
                    <a:pt x="631" y="8333"/>
                  </a:lnTo>
                  <a:lnTo>
                    <a:pt x="631" y="6386"/>
                  </a:lnTo>
                  <a:close/>
                  <a:moveTo>
                    <a:pt x="13343" y="4833"/>
                  </a:moveTo>
                  <a:lnTo>
                    <a:pt x="14017" y="5126"/>
                  </a:lnTo>
                  <a:lnTo>
                    <a:pt x="14017" y="6049"/>
                  </a:lnTo>
                  <a:lnTo>
                    <a:pt x="13548" y="6049"/>
                  </a:lnTo>
                  <a:cubicBezTo>
                    <a:pt x="13123" y="6049"/>
                    <a:pt x="13123" y="6678"/>
                    <a:pt x="13548" y="6678"/>
                  </a:cubicBezTo>
                  <a:lnTo>
                    <a:pt x="14017" y="6678"/>
                  </a:lnTo>
                  <a:lnTo>
                    <a:pt x="14017" y="8333"/>
                  </a:lnTo>
                  <a:lnTo>
                    <a:pt x="12406" y="8333"/>
                  </a:lnTo>
                  <a:cubicBezTo>
                    <a:pt x="12246" y="7513"/>
                    <a:pt x="11532" y="7007"/>
                    <a:pt x="10787" y="7007"/>
                  </a:cubicBezTo>
                  <a:cubicBezTo>
                    <a:pt x="10442" y="7007"/>
                    <a:pt x="10090" y="7116"/>
                    <a:pt x="9784" y="7352"/>
                  </a:cubicBezTo>
                  <a:lnTo>
                    <a:pt x="9784" y="4833"/>
                  </a:lnTo>
                  <a:close/>
                  <a:moveTo>
                    <a:pt x="3162" y="7642"/>
                  </a:moveTo>
                  <a:cubicBezTo>
                    <a:pt x="3681" y="7642"/>
                    <a:pt x="4175" y="8038"/>
                    <a:pt x="4175" y="8641"/>
                  </a:cubicBezTo>
                  <a:cubicBezTo>
                    <a:pt x="4160" y="9198"/>
                    <a:pt x="3721" y="9652"/>
                    <a:pt x="3164" y="9652"/>
                  </a:cubicBezTo>
                  <a:cubicBezTo>
                    <a:pt x="2271" y="9652"/>
                    <a:pt x="1817" y="8568"/>
                    <a:pt x="2447" y="7938"/>
                  </a:cubicBezTo>
                  <a:cubicBezTo>
                    <a:pt x="2656" y="7733"/>
                    <a:pt x="2912" y="7642"/>
                    <a:pt x="3162" y="7642"/>
                  </a:cubicBezTo>
                  <a:close/>
                  <a:moveTo>
                    <a:pt x="10792" y="7642"/>
                  </a:moveTo>
                  <a:cubicBezTo>
                    <a:pt x="11311" y="7642"/>
                    <a:pt x="11805" y="8038"/>
                    <a:pt x="11805" y="8641"/>
                  </a:cubicBezTo>
                  <a:cubicBezTo>
                    <a:pt x="11805" y="9198"/>
                    <a:pt x="11351" y="9652"/>
                    <a:pt x="10795" y="9652"/>
                  </a:cubicBezTo>
                  <a:cubicBezTo>
                    <a:pt x="9901" y="9652"/>
                    <a:pt x="9447" y="8568"/>
                    <a:pt x="10077" y="7938"/>
                  </a:cubicBezTo>
                  <a:cubicBezTo>
                    <a:pt x="10286" y="7733"/>
                    <a:pt x="10542" y="7642"/>
                    <a:pt x="10792" y="7642"/>
                  </a:cubicBezTo>
                  <a:close/>
                  <a:moveTo>
                    <a:pt x="12406" y="0"/>
                  </a:moveTo>
                  <a:lnTo>
                    <a:pt x="323" y="15"/>
                  </a:lnTo>
                  <a:cubicBezTo>
                    <a:pt x="147" y="15"/>
                    <a:pt x="1" y="161"/>
                    <a:pt x="1" y="337"/>
                  </a:cubicBezTo>
                  <a:lnTo>
                    <a:pt x="1" y="8641"/>
                  </a:lnTo>
                  <a:cubicBezTo>
                    <a:pt x="1" y="8817"/>
                    <a:pt x="147" y="8963"/>
                    <a:pt x="323" y="8963"/>
                  </a:cubicBezTo>
                  <a:lnTo>
                    <a:pt x="1568" y="8963"/>
                  </a:lnTo>
                  <a:cubicBezTo>
                    <a:pt x="1744" y="9835"/>
                    <a:pt x="2461" y="10270"/>
                    <a:pt x="3177" y="10270"/>
                  </a:cubicBezTo>
                  <a:cubicBezTo>
                    <a:pt x="3893" y="10270"/>
                    <a:pt x="4607" y="9835"/>
                    <a:pt x="4775" y="8963"/>
                  </a:cubicBezTo>
                  <a:lnTo>
                    <a:pt x="9198" y="8963"/>
                  </a:lnTo>
                  <a:cubicBezTo>
                    <a:pt x="9367" y="9835"/>
                    <a:pt x="10081" y="10270"/>
                    <a:pt x="10796" y="10270"/>
                  </a:cubicBezTo>
                  <a:cubicBezTo>
                    <a:pt x="11512" y="10270"/>
                    <a:pt x="12230" y="9835"/>
                    <a:pt x="12406" y="8963"/>
                  </a:cubicBezTo>
                  <a:lnTo>
                    <a:pt x="14339" y="8963"/>
                  </a:lnTo>
                  <a:cubicBezTo>
                    <a:pt x="14515" y="8963"/>
                    <a:pt x="14646" y="8817"/>
                    <a:pt x="14646" y="8641"/>
                  </a:cubicBezTo>
                  <a:lnTo>
                    <a:pt x="14646" y="4921"/>
                  </a:lnTo>
                  <a:cubicBezTo>
                    <a:pt x="14646" y="4804"/>
                    <a:pt x="14588" y="4687"/>
                    <a:pt x="14471" y="4643"/>
                  </a:cubicBezTo>
                  <a:lnTo>
                    <a:pt x="14456" y="4643"/>
                  </a:lnTo>
                  <a:lnTo>
                    <a:pt x="13680" y="4291"/>
                  </a:lnTo>
                  <a:lnTo>
                    <a:pt x="12713" y="249"/>
                  </a:lnTo>
                  <a:cubicBezTo>
                    <a:pt x="12669" y="103"/>
                    <a:pt x="12552" y="0"/>
                    <a:pt x="12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3" name="Google Shape;3553;p59"/>
          <p:cNvGrpSpPr/>
          <p:nvPr/>
        </p:nvGrpSpPr>
        <p:grpSpPr>
          <a:xfrm>
            <a:off x="3591129" y="2640331"/>
            <a:ext cx="317800" cy="292883"/>
            <a:chOff x="3667379" y="2687431"/>
            <a:chExt cx="317800" cy="292883"/>
          </a:xfrm>
        </p:grpSpPr>
        <p:sp>
          <p:nvSpPr>
            <p:cNvPr id="3554" name="Google Shape;3554;p59"/>
            <p:cNvSpPr/>
            <p:nvPr/>
          </p:nvSpPr>
          <p:spPr>
            <a:xfrm>
              <a:off x="3667379" y="2687431"/>
              <a:ext cx="317800" cy="292883"/>
            </a:xfrm>
            <a:custGeom>
              <a:avLst/>
              <a:gdLst/>
              <a:ahLst/>
              <a:cxnLst/>
              <a:rect l="l" t="t" r="r" b="b"/>
              <a:pathLst>
                <a:path w="15892" h="14646" extrusionOk="0">
                  <a:moveTo>
                    <a:pt x="7866" y="630"/>
                  </a:moveTo>
                  <a:cubicBezTo>
                    <a:pt x="11556" y="630"/>
                    <a:pt x="14559" y="3632"/>
                    <a:pt x="14559" y="7323"/>
                  </a:cubicBezTo>
                  <a:cubicBezTo>
                    <a:pt x="14559" y="10032"/>
                    <a:pt x="12933" y="12463"/>
                    <a:pt x="10429" y="13503"/>
                  </a:cubicBezTo>
                  <a:cubicBezTo>
                    <a:pt x="9598" y="13848"/>
                    <a:pt x="8727" y="14016"/>
                    <a:pt x="7863" y="14016"/>
                  </a:cubicBezTo>
                  <a:cubicBezTo>
                    <a:pt x="6124" y="14016"/>
                    <a:pt x="4417" y="13335"/>
                    <a:pt x="3135" y="12053"/>
                  </a:cubicBezTo>
                  <a:cubicBezTo>
                    <a:pt x="1217" y="10135"/>
                    <a:pt x="645" y="7264"/>
                    <a:pt x="1685" y="4760"/>
                  </a:cubicBezTo>
                  <a:cubicBezTo>
                    <a:pt x="2725" y="2255"/>
                    <a:pt x="5156" y="630"/>
                    <a:pt x="7866" y="630"/>
                  </a:cubicBezTo>
                  <a:close/>
                  <a:moveTo>
                    <a:pt x="7862" y="0"/>
                  </a:moveTo>
                  <a:cubicBezTo>
                    <a:pt x="6925" y="0"/>
                    <a:pt x="5977" y="181"/>
                    <a:pt x="5068" y="556"/>
                  </a:cubicBezTo>
                  <a:cubicBezTo>
                    <a:pt x="1832" y="1904"/>
                    <a:pt x="1" y="5331"/>
                    <a:pt x="689" y="8758"/>
                  </a:cubicBezTo>
                  <a:cubicBezTo>
                    <a:pt x="1363" y="12185"/>
                    <a:pt x="4365" y="14645"/>
                    <a:pt x="7866" y="14645"/>
                  </a:cubicBezTo>
                  <a:cubicBezTo>
                    <a:pt x="9813" y="14645"/>
                    <a:pt x="11673" y="13884"/>
                    <a:pt x="13050" y="12507"/>
                  </a:cubicBezTo>
                  <a:cubicBezTo>
                    <a:pt x="15511" y="10032"/>
                    <a:pt x="15891" y="6151"/>
                    <a:pt x="13958" y="3251"/>
                  </a:cubicBezTo>
                  <a:cubicBezTo>
                    <a:pt x="12560" y="1169"/>
                    <a:pt x="10247" y="0"/>
                    <a:pt x="7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9"/>
            <p:cNvSpPr/>
            <p:nvPr/>
          </p:nvSpPr>
          <p:spPr>
            <a:xfrm>
              <a:off x="3733871" y="2742764"/>
              <a:ext cx="182197" cy="182197"/>
            </a:xfrm>
            <a:custGeom>
              <a:avLst/>
              <a:gdLst/>
              <a:ahLst/>
              <a:cxnLst/>
              <a:rect l="l" t="t" r="r" b="b"/>
              <a:pathLst>
                <a:path w="9111" h="9111" extrusionOk="0">
                  <a:moveTo>
                    <a:pt x="5756" y="631"/>
                  </a:moveTo>
                  <a:lnTo>
                    <a:pt x="5756" y="3032"/>
                  </a:lnTo>
                  <a:cubicBezTo>
                    <a:pt x="5756" y="3194"/>
                    <a:pt x="5903" y="3340"/>
                    <a:pt x="6078" y="3340"/>
                  </a:cubicBezTo>
                  <a:lnTo>
                    <a:pt x="8480" y="3340"/>
                  </a:lnTo>
                  <a:lnTo>
                    <a:pt x="8480" y="5757"/>
                  </a:lnTo>
                  <a:lnTo>
                    <a:pt x="6078" y="5757"/>
                  </a:lnTo>
                  <a:cubicBezTo>
                    <a:pt x="5903" y="5757"/>
                    <a:pt x="5756" y="5903"/>
                    <a:pt x="5756" y="6079"/>
                  </a:cubicBezTo>
                  <a:lnTo>
                    <a:pt x="5756" y="8481"/>
                  </a:lnTo>
                  <a:lnTo>
                    <a:pt x="3340" y="8481"/>
                  </a:lnTo>
                  <a:lnTo>
                    <a:pt x="3340" y="6079"/>
                  </a:lnTo>
                  <a:cubicBezTo>
                    <a:pt x="3340" y="5903"/>
                    <a:pt x="3208" y="5757"/>
                    <a:pt x="3032" y="5757"/>
                  </a:cubicBezTo>
                  <a:lnTo>
                    <a:pt x="630" y="5757"/>
                  </a:lnTo>
                  <a:lnTo>
                    <a:pt x="630" y="3340"/>
                  </a:lnTo>
                  <a:lnTo>
                    <a:pt x="3032" y="3340"/>
                  </a:lnTo>
                  <a:cubicBezTo>
                    <a:pt x="3208" y="3340"/>
                    <a:pt x="3340" y="3194"/>
                    <a:pt x="3340" y="3032"/>
                  </a:cubicBezTo>
                  <a:lnTo>
                    <a:pt x="3340" y="631"/>
                  </a:lnTo>
                  <a:close/>
                  <a:moveTo>
                    <a:pt x="3032" y="1"/>
                  </a:moveTo>
                  <a:cubicBezTo>
                    <a:pt x="2856" y="1"/>
                    <a:pt x="2710" y="133"/>
                    <a:pt x="2710" y="308"/>
                  </a:cubicBezTo>
                  <a:lnTo>
                    <a:pt x="2710" y="2710"/>
                  </a:lnTo>
                  <a:lnTo>
                    <a:pt x="308" y="2710"/>
                  </a:lnTo>
                  <a:cubicBezTo>
                    <a:pt x="132" y="2710"/>
                    <a:pt x="0" y="2857"/>
                    <a:pt x="0" y="3032"/>
                  </a:cubicBezTo>
                  <a:lnTo>
                    <a:pt x="0" y="6079"/>
                  </a:lnTo>
                  <a:cubicBezTo>
                    <a:pt x="0" y="6240"/>
                    <a:pt x="132" y="6386"/>
                    <a:pt x="308" y="6386"/>
                  </a:cubicBezTo>
                  <a:lnTo>
                    <a:pt x="2710" y="6386"/>
                  </a:lnTo>
                  <a:lnTo>
                    <a:pt x="2710" y="8788"/>
                  </a:lnTo>
                  <a:cubicBezTo>
                    <a:pt x="2710" y="8964"/>
                    <a:pt x="2856" y="9110"/>
                    <a:pt x="3032" y="9110"/>
                  </a:cubicBezTo>
                  <a:lnTo>
                    <a:pt x="6078" y="9110"/>
                  </a:lnTo>
                  <a:cubicBezTo>
                    <a:pt x="6254" y="9110"/>
                    <a:pt x="6386" y="8964"/>
                    <a:pt x="6386" y="8788"/>
                  </a:cubicBezTo>
                  <a:lnTo>
                    <a:pt x="6386" y="6386"/>
                  </a:lnTo>
                  <a:lnTo>
                    <a:pt x="8788" y="6386"/>
                  </a:lnTo>
                  <a:cubicBezTo>
                    <a:pt x="8964" y="6386"/>
                    <a:pt x="9110" y="6240"/>
                    <a:pt x="9110" y="6079"/>
                  </a:cubicBezTo>
                  <a:lnTo>
                    <a:pt x="9110" y="3032"/>
                  </a:lnTo>
                  <a:cubicBezTo>
                    <a:pt x="9110" y="2857"/>
                    <a:pt x="8964" y="2710"/>
                    <a:pt x="8788" y="2710"/>
                  </a:cubicBezTo>
                  <a:lnTo>
                    <a:pt x="6386" y="2710"/>
                  </a:lnTo>
                  <a:lnTo>
                    <a:pt x="6386" y="308"/>
                  </a:lnTo>
                  <a:cubicBezTo>
                    <a:pt x="6386" y="133"/>
                    <a:pt x="6239" y="1"/>
                    <a:pt x="6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59"/>
          <p:cNvGrpSpPr/>
          <p:nvPr/>
        </p:nvGrpSpPr>
        <p:grpSpPr>
          <a:xfrm>
            <a:off x="4442622" y="2640291"/>
            <a:ext cx="292903" cy="292923"/>
            <a:chOff x="4442672" y="2687391"/>
            <a:chExt cx="292903" cy="292923"/>
          </a:xfrm>
        </p:grpSpPr>
        <p:sp>
          <p:nvSpPr>
            <p:cNvPr id="3557" name="Google Shape;3557;p59"/>
            <p:cNvSpPr/>
            <p:nvPr/>
          </p:nvSpPr>
          <p:spPr>
            <a:xfrm>
              <a:off x="4442672" y="2687391"/>
              <a:ext cx="264487" cy="292923"/>
            </a:xfrm>
            <a:custGeom>
              <a:avLst/>
              <a:gdLst/>
              <a:ahLst/>
              <a:cxnLst/>
              <a:rect l="l" t="t" r="r" b="b"/>
              <a:pathLst>
                <a:path w="13226" h="14648" extrusionOk="0">
                  <a:moveTo>
                    <a:pt x="7452" y="628"/>
                  </a:moveTo>
                  <a:cubicBezTo>
                    <a:pt x="7770" y="628"/>
                    <a:pt x="8071" y="871"/>
                    <a:pt x="8071" y="1247"/>
                  </a:cubicBezTo>
                  <a:cubicBezTo>
                    <a:pt x="8071" y="1584"/>
                    <a:pt x="7792" y="1862"/>
                    <a:pt x="7456" y="1862"/>
                  </a:cubicBezTo>
                  <a:cubicBezTo>
                    <a:pt x="6899" y="1862"/>
                    <a:pt x="6621" y="1203"/>
                    <a:pt x="7016" y="807"/>
                  </a:cubicBezTo>
                  <a:cubicBezTo>
                    <a:pt x="7144" y="684"/>
                    <a:pt x="7300" y="628"/>
                    <a:pt x="7452" y="628"/>
                  </a:cubicBezTo>
                  <a:close/>
                  <a:moveTo>
                    <a:pt x="2505" y="632"/>
                  </a:moveTo>
                  <a:cubicBezTo>
                    <a:pt x="3062" y="632"/>
                    <a:pt x="3340" y="1305"/>
                    <a:pt x="2945" y="1686"/>
                  </a:cubicBezTo>
                  <a:cubicBezTo>
                    <a:pt x="2821" y="1814"/>
                    <a:pt x="2667" y="1872"/>
                    <a:pt x="2515" y="1872"/>
                  </a:cubicBezTo>
                  <a:cubicBezTo>
                    <a:pt x="2198" y="1872"/>
                    <a:pt x="1890" y="1623"/>
                    <a:pt x="1890" y="1247"/>
                  </a:cubicBezTo>
                  <a:cubicBezTo>
                    <a:pt x="1890" y="910"/>
                    <a:pt x="2168" y="632"/>
                    <a:pt x="2505" y="632"/>
                  </a:cubicBezTo>
                  <a:close/>
                  <a:moveTo>
                    <a:pt x="2497" y="0"/>
                  </a:moveTo>
                  <a:cubicBezTo>
                    <a:pt x="1983" y="0"/>
                    <a:pt x="1469" y="299"/>
                    <a:pt x="1304" y="939"/>
                  </a:cubicBezTo>
                  <a:lnTo>
                    <a:pt x="323" y="939"/>
                  </a:lnTo>
                  <a:cubicBezTo>
                    <a:pt x="147" y="939"/>
                    <a:pt x="1" y="1071"/>
                    <a:pt x="1" y="1247"/>
                  </a:cubicBezTo>
                  <a:lnTo>
                    <a:pt x="1" y="4190"/>
                  </a:lnTo>
                  <a:cubicBezTo>
                    <a:pt x="1" y="6841"/>
                    <a:pt x="2066" y="9038"/>
                    <a:pt x="4717" y="9199"/>
                  </a:cubicBezTo>
                  <a:lnTo>
                    <a:pt x="4717" y="11557"/>
                  </a:lnTo>
                  <a:cubicBezTo>
                    <a:pt x="4717" y="13271"/>
                    <a:pt x="6094" y="14647"/>
                    <a:pt x="7807" y="14647"/>
                  </a:cubicBezTo>
                  <a:lnTo>
                    <a:pt x="11791" y="14647"/>
                  </a:lnTo>
                  <a:cubicBezTo>
                    <a:pt x="12582" y="14647"/>
                    <a:pt x="13226" y="14003"/>
                    <a:pt x="13226" y="13212"/>
                  </a:cubicBezTo>
                  <a:lnTo>
                    <a:pt x="13226" y="11616"/>
                  </a:lnTo>
                  <a:cubicBezTo>
                    <a:pt x="13226" y="11440"/>
                    <a:pt x="13079" y="11308"/>
                    <a:pt x="12904" y="11308"/>
                  </a:cubicBezTo>
                  <a:cubicBezTo>
                    <a:pt x="12743" y="11308"/>
                    <a:pt x="12596" y="11440"/>
                    <a:pt x="12596" y="11616"/>
                  </a:cubicBezTo>
                  <a:lnTo>
                    <a:pt x="12596" y="13212"/>
                  </a:lnTo>
                  <a:cubicBezTo>
                    <a:pt x="12596" y="13651"/>
                    <a:pt x="12230" y="14018"/>
                    <a:pt x="11791" y="14018"/>
                  </a:cubicBezTo>
                  <a:lnTo>
                    <a:pt x="7807" y="14018"/>
                  </a:lnTo>
                  <a:cubicBezTo>
                    <a:pt x="6445" y="14018"/>
                    <a:pt x="5347" y="12919"/>
                    <a:pt x="5347" y="11557"/>
                  </a:cubicBezTo>
                  <a:lnTo>
                    <a:pt x="5347" y="9199"/>
                  </a:lnTo>
                  <a:cubicBezTo>
                    <a:pt x="7983" y="9038"/>
                    <a:pt x="10048" y="6841"/>
                    <a:pt x="10048" y="4190"/>
                  </a:cubicBezTo>
                  <a:lnTo>
                    <a:pt x="10048" y="1247"/>
                  </a:lnTo>
                  <a:cubicBezTo>
                    <a:pt x="10048" y="1071"/>
                    <a:pt x="9916" y="939"/>
                    <a:pt x="9740" y="939"/>
                  </a:cubicBezTo>
                  <a:lnTo>
                    <a:pt x="8656" y="939"/>
                  </a:lnTo>
                  <a:cubicBezTo>
                    <a:pt x="8491" y="299"/>
                    <a:pt x="7978" y="0"/>
                    <a:pt x="7464" y="0"/>
                  </a:cubicBezTo>
                  <a:cubicBezTo>
                    <a:pt x="6838" y="0"/>
                    <a:pt x="6211" y="442"/>
                    <a:pt x="6211" y="1247"/>
                  </a:cubicBezTo>
                  <a:cubicBezTo>
                    <a:pt x="6211" y="2053"/>
                    <a:pt x="6841" y="2495"/>
                    <a:pt x="7469" y="2495"/>
                  </a:cubicBezTo>
                  <a:cubicBezTo>
                    <a:pt x="7981" y="2495"/>
                    <a:pt x="8492" y="2201"/>
                    <a:pt x="8656" y="1569"/>
                  </a:cubicBezTo>
                  <a:lnTo>
                    <a:pt x="9418" y="1569"/>
                  </a:lnTo>
                  <a:lnTo>
                    <a:pt x="9418" y="4190"/>
                  </a:lnTo>
                  <a:cubicBezTo>
                    <a:pt x="9418" y="6622"/>
                    <a:pt x="7456" y="8584"/>
                    <a:pt x="5024" y="8584"/>
                  </a:cubicBezTo>
                  <a:cubicBezTo>
                    <a:pt x="2608" y="8584"/>
                    <a:pt x="631" y="6622"/>
                    <a:pt x="631" y="4190"/>
                  </a:cubicBezTo>
                  <a:lnTo>
                    <a:pt x="631" y="1569"/>
                  </a:lnTo>
                  <a:lnTo>
                    <a:pt x="1304" y="1569"/>
                  </a:lnTo>
                  <a:cubicBezTo>
                    <a:pt x="1469" y="2201"/>
                    <a:pt x="1980" y="2495"/>
                    <a:pt x="2492" y="2495"/>
                  </a:cubicBezTo>
                  <a:cubicBezTo>
                    <a:pt x="3120" y="2495"/>
                    <a:pt x="3750" y="2053"/>
                    <a:pt x="3750" y="1247"/>
                  </a:cubicBezTo>
                  <a:cubicBezTo>
                    <a:pt x="3750" y="442"/>
                    <a:pt x="3123" y="0"/>
                    <a:pt x="2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9"/>
            <p:cNvSpPr/>
            <p:nvPr/>
          </p:nvSpPr>
          <p:spPr>
            <a:xfrm>
              <a:off x="4654425" y="2855610"/>
              <a:ext cx="81150" cy="69351"/>
            </a:xfrm>
            <a:custGeom>
              <a:avLst/>
              <a:gdLst/>
              <a:ahLst/>
              <a:cxnLst/>
              <a:rect l="l" t="t" r="r" b="b"/>
              <a:pathLst>
                <a:path w="4058" h="3468" extrusionOk="0">
                  <a:moveTo>
                    <a:pt x="2315" y="626"/>
                  </a:moveTo>
                  <a:cubicBezTo>
                    <a:pt x="2930" y="626"/>
                    <a:pt x="3413" y="1124"/>
                    <a:pt x="3413" y="1725"/>
                  </a:cubicBezTo>
                  <a:cubicBezTo>
                    <a:pt x="3413" y="2388"/>
                    <a:pt x="2878" y="2830"/>
                    <a:pt x="2314" y="2830"/>
                  </a:cubicBezTo>
                  <a:cubicBezTo>
                    <a:pt x="2043" y="2830"/>
                    <a:pt x="1766" y="2729"/>
                    <a:pt x="1538" y="2501"/>
                  </a:cubicBezTo>
                  <a:cubicBezTo>
                    <a:pt x="850" y="1812"/>
                    <a:pt x="1348" y="626"/>
                    <a:pt x="2315" y="626"/>
                  </a:cubicBezTo>
                  <a:close/>
                  <a:moveTo>
                    <a:pt x="2309" y="1"/>
                  </a:moveTo>
                  <a:cubicBezTo>
                    <a:pt x="1883" y="1"/>
                    <a:pt x="1450" y="158"/>
                    <a:pt x="1099" y="509"/>
                  </a:cubicBezTo>
                  <a:cubicBezTo>
                    <a:pt x="1" y="1607"/>
                    <a:pt x="777" y="3467"/>
                    <a:pt x="2315" y="3467"/>
                  </a:cubicBezTo>
                  <a:cubicBezTo>
                    <a:pt x="3281" y="3467"/>
                    <a:pt x="4058" y="2691"/>
                    <a:pt x="4058" y="1739"/>
                  </a:cubicBezTo>
                  <a:cubicBezTo>
                    <a:pt x="4058" y="689"/>
                    <a:pt x="320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59"/>
          <p:cNvGrpSpPr/>
          <p:nvPr/>
        </p:nvGrpSpPr>
        <p:grpSpPr>
          <a:xfrm>
            <a:off x="5331030" y="2640171"/>
            <a:ext cx="185397" cy="293263"/>
            <a:chOff x="5254880" y="2687271"/>
            <a:chExt cx="185397" cy="293263"/>
          </a:xfrm>
        </p:grpSpPr>
        <p:sp>
          <p:nvSpPr>
            <p:cNvPr id="3560" name="Google Shape;3560;p59"/>
            <p:cNvSpPr/>
            <p:nvPr/>
          </p:nvSpPr>
          <p:spPr>
            <a:xfrm>
              <a:off x="5254880" y="2755942"/>
              <a:ext cx="81730" cy="12618"/>
            </a:xfrm>
            <a:custGeom>
              <a:avLst/>
              <a:gdLst/>
              <a:ahLst/>
              <a:cxnLst/>
              <a:rect l="l" t="t" r="r" b="b"/>
              <a:pathLst>
                <a:path w="4087" h="631" extrusionOk="0">
                  <a:moveTo>
                    <a:pt x="381" y="1"/>
                  </a:moveTo>
                  <a:cubicBezTo>
                    <a:pt x="0" y="30"/>
                    <a:pt x="0" y="601"/>
                    <a:pt x="381" y="631"/>
                  </a:cubicBezTo>
                  <a:lnTo>
                    <a:pt x="3706" y="631"/>
                  </a:lnTo>
                  <a:cubicBezTo>
                    <a:pt x="4086" y="601"/>
                    <a:pt x="4086" y="30"/>
                    <a:pt x="3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9"/>
            <p:cNvSpPr/>
            <p:nvPr/>
          </p:nvSpPr>
          <p:spPr>
            <a:xfrm>
              <a:off x="5255460" y="2687271"/>
              <a:ext cx="184817" cy="293263"/>
            </a:xfrm>
            <a:custGeom>
              <a:avLst/>
              <a:gdLst/>
              <a:ahLst/>
              <a:cxnLst/>
              <a:rect l="l" t="t" r="r" b="b"/>
              <a:pathLst>
                <a:path w="9242" h="14665" extrusionOk="0">
                  <a:moveTo>
                    <a:pt x="4614" y="638"/>
                  </a:moveTo>
                  <a:cubicBezTo>
                    <a:pt x="5141" y="638"/>
                    <a:pt x="5390" y="1267"/>
                    <a:pt x="5024" y="1633"/>
                  </a:cubicBezTo>
                  <a:cubicBezTo>
                    <a:pt x="4906" y="1751"/>
                    <a:pt x="4761" y="1804"/>
                    <a:pt x="4619" y="1804"/>
                  </a:cubicBezTo>
                  <a:cubicBezTo>
                    <a:pt x="4319" y="1804"/>
                    <a:pt x="4033" y="1571"/>
                    <a:pt x="4043" y="1223"/>
                  </a:cubicBezTo>
                  <a:cubicBezTo>
                    <a:pt x="4043" y="901"/>
                    <a:pt x="4292" y="638"/>
                    <a:pt x="4614" y="638"/>
                  </a:cubicBezTo>
                  <a:close/>
                  <a:moveTo>
                    <a:pt x="8612" y="2424"/>
                  </a:moveTo>
                  <a:lnTo>
                    <a:pt x="8612" y="8605"/>
                  </a:lnTo>
                  <a:lnTo>
                    <a:pt x="4028" y="8605"/>
                  </a:lnTo>
                  <a:lnTo>
                    <a:pt x="4028" y="2424"/>
                  </a:lnTo>
                  <a:close/>
                  <a:moveTo>
                    <a:pt x="3398" y="2424"/>
                  </a:moveTo>
                  <a:lnTo>
                    <a:pt x="3398" y="8912"/>
                  </a:lnTo>
                  <a:cubicBezTo>
                    <a:pt x="3398" y="9073"/>
                    <a:pt x="3545" y="9220"/>
                    <a:pt x="3721" y="9220"/>
                  </a:cubicBezTo>
                  <a:lnTo>
                    <a:pt x="8612" y="9220"/>
                  </a:lnTo>
                  <a:lnTo>
                    <a:pt x="8612" y="10992"/>
                  </a:lnTo>
                  <a:cubicBezTo>
                    <a:pt x="8612" y="11563"/>
                    <a:pt x="7089" y="12354"/>
                    <a:pt x="4614" y="12354"/>
                  </a:cubicBezTo>
                  <a:cubicBezTo>
                    <a:pt x="2153" y="12354"/>
                    <a:pt x="630" y="11563"/>
                    <a:pt x="630" y="10992"/>
                  </a:cubicBezTo>
                  <a:lnTo>
                    <a:pt x="630" y="10450"/>
                  </a:lnTo>
                  <a:lnTo>
                    <a:pt x="1070" y="10450"/>
                  </a:lnTo>
                  <a:cubicBezTo>
                    <a:pt x="1480" y="10450"/>
                    <a:pt x="1480" y="9820"/>
                    <a:pt x="1070" y="9820"/>
                  </a:cubicBezTo>
                  <a:lnTo>
                    <a:pt x="616" y="9820"/>
                  </a:lnTo>
                  <a:lnTo>
                    <a:pt x="616" y="8854"/>
                  </a:lnTo>
                  <a:lnTo>
                    <a:pt x="1436" y="8854"/>
                  </a:lnTo>
                  <a:cubicBezTo>
                    <a:pt x="1846" y="8854"/>
                    <a:pt x="1846" y="8224"/>
                    <a:pt x="1436" y="8224"/>
                  </a:cubicBezTo>
                  <a:lnTo>
                    <a:pt x="630" y="8224"/>
                  </a:lnTo>
                  <a:lnTo>
                    <a:pt x="630" y="7257"/>
                  </a:lnTo>
                  <a:lnTo>
                    <a:pt x="1070" y="7257"/>
                  </a:lnTo>
                  <a:cubicBezTo>
                    <a:pt x="1480" y="7257"/>
                    <a:pt x="1480" y="6628"/>
                    <a:pt x="1070" y="6628"/>
                  </a:cubicBezTo>
                  <a:lnTo>
                    <a:pt x="616" y="6628"/>
                  </a:lnTo>
                  <a:lnTo>
                    <a:pt x="616" y="5661"/>
                  </a:lnTo>
                  <a:lnTo>
                    <a:pt x="1436" y="5661"/>
                  </a:lnTo>
                  <a:cubicBezTo>
                    <a:pt x="1846" y="5661"/>
                    <a:pt x="1846" y="5031"/>
                    <a:pt x="1436" y="5031"/>
                  </a:cubicBezTo>
                  <a:lnTo>
                    <a:pt x="630" y="5031"/>
                  </a:lnTo>
                  <a:lnTo>
                    <a:pt x="630" y="2424"/>
                  </a:lnTo>
                  <a:close/>
                  <a:moveTo>
                    <a:pt x="4625" y="1"/>
                  </a:moveTo>
                  <a:cubicBezTo>
                    <a:pt x="3966" y="1"/>
                    <a:pt x="3400" y="534"/>
                    <a:pt x="3413" y="1223"/>
                  </a:cubicBezTo>
                  <a:cubicBezTo>
                    <a:pt x="3413" y="1428"/>
                    <a:pt x="3457" y="1619"/>
                    <a:pt x="3559" y="1809"/>
                  </a:cubicBezTo>
                  <a:lnTo>
                    <a:pt x="308" y="1809"/>
                  </a:lnTo>
                  <a:cubicBezTo>
                    <a:pt x="132" y="1809"/>
                    <a:pt x="1" y="1941"/>
                    <a:pt x="1" y="2117"/>
                  </a:cubicBezTo>
                  <a:lnTo>
                    <a:pt x="1" y="10992"/>
                  </a:lnTo>
                  <a:cubicBezTo>
                    <a:pt x="1" y="11578"/>
                    <a:pt x="513" y="12105"/>
                    <a:pt x="1465" y="12471"/>
                  </a:cubicBezTo>
                  <a:cubicBezTo>
                    <a:pt x="1861" y="12618"/>
                    <a:pt x="2271" y="12735"/>
                    <a:pt x="2695" y="12808"/>
                  </a:cubicBezTo>
                  <a:lnTo>
                    <a:pt x="2695" y="13892"/>
                  </a:lnTo>
                  <a:cubicBezTo>
                    <a:pt x="2695" y="14097"/>
                    <a:pt x="2853" y="14199"/>
                    <a:pt x="3010" y="14199"/>
                  </a:cubicBezTo>
                  <a:cubicBezTo>
                    <a:pt x="3168" y="14199"/>
                    <a:pt x="3325" y="14097"/>
                    <a:pt x="3325" y="13892"/>
                  </a:cubicBezTo>
                  <a:lnTo>
                    <a:pt x="3325" y="12911"/>
                  </a:lnTo>
                  <a:cubicBezTo>
                    <a:pt x="3662" y="12954"/>
                    <a:pt x="3999" y="12969"/>
                    <a:pt x="4365" y="12984"/>
                  </a:cubicBezTo>
                  <a:lnTo>
                    <a:pt x="4365" y="14346"/>
                  </a:lnTo>
                  <a:cubicBezTo>
                    <a:pt x="4365" y="14558"/>
                    <a:pt x="4522" y="14664"/>
                    <a:pt x="4680" y="14664"/>
                  </a:cubicBezTo>
                  <a:cubicBezTo>
                    <a:pt x="4837" y="14664"/>
                    <a:pt x="4995" y="14558"/>
                    <a:pt x="4995" y="14346"/>
                  </a:cubicBezTo>
                  <a:lnTo>
                    <a:pt x="4995" y="12969"/>
                  </a:lnTo>
                  <a:cubicBezTo>
                    <a:pt x="5947" y="12954"/>
                    <a:pt x="6884" y="12779"/>
                    <a:pt x="7777" y="12457"/>
                  </a:cubicBezTo>
                  <a:cubicBezTo>
                    <a:pt x="8715" y="12090"/>
                    <a:pt x="9242" y="11563"/>
                    <a:pt x="9242" y="10977"/>
                  </a:cubicBezTo>
                  <a:lnTo>
                    <a:pt x="9242" y="2117"/>
                  </a:lnTo>
                  <a:cubicBezTo>
                    <a:pt x="9242" y="1949"/>
                    <a:pt x="9109" y="1808"/>
                    <a:pt x="8944" y="1808"/>
                  </a:cubicBezTo>
                  <a:cubicBezTo>
                    <a:pt x="8936" y="1808"/>
                    <a:pt x="8928" y="1809"/>
                    <a:pt x="8920" y="1809"/>
                  </a:cubicBezTo>
                  <a:lnTo>
                    <a:pt x="5683" y="1809"/>
                  </a:lnTo>
                  <a:cubicBezTo>
                    <a:pt x="6064" y="1106"/>
                    <a:pt x="5683" y="242"/>
                    <a:pt x="4922" y="37"/>
                  </a:cubicBezTo>
                  <a:cubicBezTo>
                    <a:pt x="4822" y="13"/>
                    <a:pt x="4722" y="1"/>
                    <a:pt x="4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9"/>
            <p:cNvSpPr/>
            <p:nvPr/>
          </p:nvSpPr>
          <p:spPr>
            <a:xfrm>
              <a:off x="5357967" y="2775860"/>
              <a:ext cx="47754" cy="43295"/>
            </a:xfrm>
            <a:custGeom>
              <a:avLst/>
              <a:gdLst/>
              <a:ahLst/>
              <a:cxnLst/>
              <a:rect l="l" t="t" r="r" b="b"/>
              <a:pathLst>
                <a:path w="2388" h="2165" extrusionOk="0">
                  <a:moveTo>
                    <a:pt x="1194" y="1"/>
                  </a:moveTo>
                  <a:cubicBezTo>
                    <a:pt x="1037" y="1"/>
                    <a:pt x="879" y="103"/>
                    <a:pt x="879" y="308"/>
                  </a:cubicBezTo>
                  <a:lnTo>
                    <a:pt x="879" y="762"/>
                  </a:lnTo>
                  <a:lnTo>
                    <a:pt x="425" y="762"/>
                  </a:lnTo>
                  <a:cubicBezTo>
                    <a:pt x="1" y="762"/>
                    <a:pt x="1" y="1392"/>
                    <a:pt x="425" y="1392"/>
                  </a:cubicBezTo>
                  <a:lnTo>
                    <a:pt x="879" y="1392"/>
                  </a:lnTo>
                  <a:lnTo>
                    <a:pt x="879" y="1846"/>
                  </a:lnTo>
                  <a:cubicBezTo>
                    <a:pt x="879" y="2058"/>
                    <a:pt x="1037" y="2165"/>
                    <a:pt x="1194" y="2165"/>
                  </a:cubicBezTo>
                  <a:cubicBezTo>
                    <a:pt x="1352" y="2165"/>
                    <a:pt x="1509" y="2058"/>
                    <a:pt x="1509" y="1846"/>
                  </a:cubicBezTo>
                  <a:lnTo>
                    <a:pt x="1509" y="1392"/>
                  </a:lnTo>
                  <a:lnTo>
                    <a:pt x="1963" y="1392"/>
                  </a:lnTo>
                  <a:cubicBezTo>
                    <a:pt x="2388" y="1392"/>
                    <a:pt x="2388" y="762"/>
                    <a:pt x="1963" y="762"/>
                  </a:cubicBezTo>
                  <a:lnTo>
                    <a:pt x="1509" y="762"/>
                  </a:lnTo>
                  <a:lnTo>
                    <a:pt x="1509" y="308"/>
                  </a:lnTo>
                  <a:cubicBezTo>
                    <a:pt x="1509" y="103"/>
                    <a:pt x="1352" y="1"/>
                    <a:pt x="1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3" name="Google Shape;3563;p59"/>
          <p:cNvGrpSpPr/>
          <p:nvPr/>
        </p:nvGrpSpPr>
        <p:grpSpPr>
          <a:xfrm>
            <a:off x="6107252" y="2640251"/>
            <a:ext cx="304322" cy="293043"/>
            <a:chOff x="5954902" y="2687351"/>
            <a:chExt cx="304322" cy="293043"/>
          </a:xfrm>
        </p:grpSpPr>
        <p:sp>
          <p:nvSpPr>
            <p:cNvPr id="3564" name="Google Shape;3564;p59"/>
            <p:cNvSpPr/>
            <p:nvPr/>
          </p:nvSpPr>
          <p:spPr>
            <a:xfrm>
              <a:off x="6096944" y="282771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1" y="337"/>
                    <a:pt x="206" y="527"/>
                  </a:cubicBezTo>
                  <a:cubicBezTo>
                    <a:pt x="267" y="594"/>
                    <a:pt x="345" y="623"/>
                    <a:pt x="421" y="623"/>
                  </a:cubicBezTo>
                  <a:cubicBezTo>
                    <a:pt x="579" y="623"/>
                    <a:pt x="733" y="496"/>
                    <a:pt x="733" y="308"/>
                  </a:cubicBezTo>
                  <a:cubicBezTo>
                    <a:pt x="733" y="132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9"/>
            <p:cNvSpPr/>
            <p:nvPr/>
          </p:nvSpPr>
          <p:spPr>
            <a:xfrm>
              <a:off x="6133559" y="282829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10" y="0"/>
                  </a:moveTo>
                  <a:cubicBezTo>
                    <a:pt x="132" y="0"/>
                    <a:pt x="0" y="337"/>
                    <a:pt x="191" y="528"/>
                  </a:cubicBezTo>
                  <a:cubicBezTo>
                    <a:pt x="257" y="594"/>
                    <a:pt x="338" y="624"/>
                    <a:pt x="416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6097244" y="2791098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0" y="337"/>
                    <a:pt x="205" y="528"/>
                  </a:cubicBezTo>
                  <a:cubicBezTo>
                    <a:pt x="267" y="594"/>
                    <a:pt x="344" y="624"/>
                    <a:pt x="420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586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6060048" y="2828293"/>
              <a:ext cx="14658" cy="12478"/>
            </a:xfrm>
            <a:custGeom>
              <a:avLst/>
              <a:gdLst/>
              <a:ahLst/>
              <a:cxnLst/>
              <a:rect l="l" t="t" r="r" b="b"/>
              <a:pathLst>
                <a:path w="733" h="624" extrusionOk="0">
                  <a:moveTo>
                    <a:pt x="425" y="0"/>
                  </a:moveTo>
                  <a:cubicBezTo>
                    <a:pt x="147" y="0"/>
                    <a:pt x="0" y="337"/>
                    <a:pt x="205" y="528"/>
                  </a:cubicBezTo>
                  <a:cubicBezTo>
                    <a:pt x="267" y="594"/>
                    <a:pt x="344" y="624"/>
                    <a:pt x="420" y="624"/>
                  </a:cubicBezTo>
                  <a:cubicBezTo>
                    <a:pt x="579" y="624"/>
                    <a:pt x="732" y="496"/>
                    <a:pt x="732" y="308"/>
                  </a:cubicBezTo>
                  <a:cubicBezTo>
                    <a:pt x="732" y="132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9"/>
            <p:cNvSpPr/>
            <p:nvPr/>
          </p:nvSpPr>
          <p:spPr>
            <a:xfrm>
              <a:off x="6097244" y="2864309"/>
              <a:ext cx="14658" cy="12658"/>
            </a:xfrm>
            <a:custGeom>
              <a:avLst/>
              <a:gdLst/>
              <a:ahLst/>
              <a:cxnLst/>
              <a:rect l="l" t="t" r="r" b="b"/>
              <a:pathLst>
                <a:path w="733" h="633" extrusionOk="0">
                  <a:moveTo>
                    <a:pt x="425" y="1"/>
                  </a:moveTo>
                  <a:cubicBezTo>
                    <a:pt x="147" y="1"/>
                    <a:pt x="0" y="338"/>
                    <a:pt x="191" y="543"/>
                  </a:cubicBezTo>
                  <a:cubicBezTo>
                    <a:pt x="257" y="604"/>
                    <a:pt x="337" y="632"/>
                    <a:pt x="415" y="632"/>
                  </a:cubicBezTo>
                  <a:cubicBezTo>
                    <a:pt x="579" y="632"/>
                    <a:pt x="732" y="511"/>
                    <a:pt x="732" y="323"/>
                  </a:cubicBezTo>
                  <a:cubicBezTo>
                    <a:pt x="732" y="147"/>
                    <a:pt x="586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9"/>
            <p:cNvSpPr/>
            <p:nvPr/>
          </p:nvSpPr>
          <p:spPr>
            <a:xfrm>
              <a:off x="5954902" y="2687351"/>
              <a:ext cx="304322" cy="293043"/>
            </a:xfrm>
            <a:custGeom>
              <a:avLst/>
              <a:gdLst/>
              <a:ahLst/>
              <a:cxnLst/>
              <a:rect l="l" t="t" r="r" b="b"/>
              <a:pathLst>
                <a:path w="15218" h="14654" extrusionOk="0">
                  <a:moveTo>
                    <a:pt x="3662" y="630"/>
                  </a:moveTo>
                  <a:cubicBezTo>
                    <a:pt x="4339" y="630"/>
                    <a:pt x="5017" y="890"/>
                    <a:pt x="5536" y="1410"/>
                  </a:cubicBezTo>
                  <a:lnTo>
                    <a:pt x="7206" y="3079"/>
                  </a:lnTo>
                  <a:lnTo>
                    <a:pt x="3398" y="6887"/>
                  </a:lnTo>
                  <a:lnTo>
                    <a:pt x="1729" y="5218"/>
                  </a:lnTo>
                  <a:cubicBezTo>
                    <a:pt x="689" y="4178"/>
                    <a:pt x="689" y="2508"/>
                    <a:pt x="1729" y="1468"/>
                  </a:cubicBezTo>
                  <a:lnTo>
                    <a:pt x="1787" y="1410"/>
                  </a:lnTo>
                  <a:cubicBezTo>
                    <a:pt x="2307" y="890"/>
                    <a:pt x="2984" y="630"/>
                    <a:pt x="3662" y="630"/>
                  </a:cubicBezTo>
                  <a:close/>
                  <a:moveTo>
                    <a:pt x="11556" y="703"/>
                  </a:moveTo>
                  <a:cubicBezTo>
                    <a:pt x="12233" y="703"/>
                    <a:pt x="12910" y="963"/>
                    <a:pt x="13430" y="1483"/>
                  </a:cubicBezTo>
                  <a:lnTo>
                    <a:pt x="13489" y="1556"/>
                  </a:lnTo>
                  <a:cubicBezTo>
                    <a:pt x="14529" y="2581"/>
                    <a:pt x="14529" y="4251"/>
                    <a:pt x="13489" y="5291"/>
                  </a:cubicBezTo>
                  <a:lnTo>
                    <a:pt x="11893" y="6887"/>
                  </a:lnTo>
                  <a:lnTo>
                    <a:pt x="8085" y="3079"/>
                  </a:lnTo>
                  <a:lnTo>
                    <a:pt x="9681" y="1483"/>
                  </a:lnTo>
                  <a:cubicBezTo>
                    <a:pt x="10201" y="963"/>
                    <a:pt x="10878" y="703"/>
                    <a:pt x="11556" y="703"/>
                  </a:cubicBezTo>
                  <a:close/>
                  <a:moveTo>
                    <a:pt x="7645" y="3519"/>
                  </a:moveTo>
                  <a:lnTo>
                    <a:pt x="11453" y="7327"/>
                  </a:lnTo>
                  <a:lnTo>
                    <a:pt x="7645" y="11134"/>
                  </a:lnTo>
                  <a:lnTo>
                    <a:pt x="3838" y="7327"/>
                  </a:lnTo>
                  <a:lnTo>
                    <a:pt x="7645" y="3519"/>
                  </a:lnTo>
                  <a:close/>
                  <a:moveTo>
                    <a:pt x="11893" y="7766"/>
                  </a:moveTo>
                  <a:lnTo>
                    <a:pt x="13489" y="9362"/>
                  </a:lnTo>
                  <a:cubicBezTo>
                    <a:pt x="14529" y="10402"/>
                    <a:pt x="14529" y="12072"/>
                    <a:pt x="13489" y="13097"/>
                  </a:cubicBezTo>
                  <a:lnTo>
                    <a:pt x="13430" y="13170"/>
                  </a:lnTo>
                  <a:cubicBezTo>
                    <a:pt x="12910" y="13690"/>
                    <a:pt x="12233" y="13950"/>
                    <a:pt x="11556" y="13950"/>
                  </a:cubicBezTo>
                  <a:cubicBezTo>
                    <a:pt x="10878" y="13950"/>
                    <a:pt x="10201" y="13690"/>
                    <a:pt x="9681" y="13170"/>
                  </a:cubicBezTo>
                  <a:lnTo>
                    <a:pt x="8085" y="11574"/>
                  </a:lnTo>
                  <a:lnTo>
                    <a:pt x="11893" y="7766"/>
                  </a:lnTo>
                  <a:close/>
                  <a:moveTo>
                    <a:pt x="3384" y="7766"/>
                  </a:moveTo>
                  <a:lnTo>
                    <a:pt x="7206" y="11574"/>
                  </a:lnTo>
                  <a:lnTo>
                    <a:pt x="5536" y="13243"/>
                  </a:lnTo>
                  <a:cubicBezTo>
                    <a:pt x="5017" y="13763"/>
                    <a:pt x="4339" y="14023"/>
                    <a:pt x="3662" y="14023"/>
                  </a:cubicBezTo>
                  <a:cubicBezTo>
                    <a:pt x="2984" y="14023"/>
                    <a:pt x="2307" y="13763"/>
                    <a:pt x="1787" y="13243"/>
                  </a:cubicBezTo>
                  <a:lnTo>
                    <a:pt x="1729" y="13185"/>
                  </a:lnTo>
                  <a:cubicBezTo>
                    <a:pt x="689" y="12145"/>
                    <a:pt x="689" y="10475"/>
                    <a:pt x="1729" y="9436"/>
                  </a:cubicBezTo>
                  <a:lnTo>
                    <a:pt x="3384" y="7766"/>
                  </a:lnTo>
                  <a:close/>
                  <a:moveTo>
                    <a:pt x="3662" y="0"/>
                  </a:moveTo>
                  <a:cubicBezTo>
                    <a:pt x="2823" y="0"/>
                    <a:pt x="1985" y="319"/>
                    <a:pt x="1348" y="956"/>
                  </a:cubicBezTo>
                  <a:lnTo>
                    <a:pt x="1275" y="1029"/>
                  </a:lnTo>
                  <a:cubicBezTo>
                    <a:pt x="0" y="2303"/>
                    <a:pt x="0" y="4383"/>
                    <a:pt x="1275" y="5657"/>
                  </a:cubicBezTo>
                  <a:lnTo>
                    <a:pt x="2944" y="7327"/>
                  </a:lnTo>
                  <a:lnTo>
                    <a:pt x="1275" y="8996"/>
                  </a:lnTo>
                  <a:cubicBezTo>
                    <a:pt x="0" y="10270"/>
                    <a:pt x="0" y="12350"/>
                    <a:pt x="1275" y="13624"/>
                  </a:cubicBezTo>
                  <a:lnTo>
                    <a:pt x="1348" y="13697"/>
                  </a:lnTo>
                  <a:cubicBezTo>
                    <a:pt x="1985" y="14334"/>
                    <a:pt x="2823" y="14653"/>
                    <a:pt x="3662" y="14653"/>
                  </a:cubicBezTo>
                  <a:cubicBezTo>
                    <a:pt x="4500" y="14653"/>
                    <a:pt x="5339" y="14334"/>
                    <a:pt x="5976" y="13697"/>
                  </a:cubicBezTo>
                  <a:lnTo>
                    <a:pt x="7645" y="12028"/>
                  </a:lnTo>
                  <a:lnTo>
                    <a:pt x="9242" y="13624"/>
                  </a:lnTo>
                  <a:cubicBezTo>
                    <a:pt x="9879" y="14261"/>
                    <a:pt x="10717" y="14580"/>
                    <a:pt x="11556" y="14580"/>
                  </a:cubicBezTo>
                  <a:cubicBezTo>
                    <a:pt x="12394" y="14580"/>
                    <a:pt x="13233" y="14261"/>
                    <a:pt x="13870" y="13624"/>
                  </a:cubicBezTo>
                  <a:lnTo>
                    <a:pt x="13943" y="13551"/>
                  </a:lnTo>
                  <a:cubicBezTo>
                    <a:pt x="15217" y="12277"/>
                    <a:pt x="15217" y="10197"/>
                    <a:pt x="13943" y="8923"/>
                  </a:cubicBezTo>
                  <a:lnTo>
                    <a:pt x="12347" y="7327"/>
                  </a:lnTo>
                  <a:lnTo>
                    <a:pt x="13943" y="5730"/>
                  </a:lnTo>
                  <a:cubicBezTo>
                    <a:pt x="15217" y="4456"/>
                    <a:pt x="15217" y="2376"/>
                    <a:pt x="13943" y="1102"/>
                  </a:cubicBezTo>
                  <a:lnTo>
                    <a:pt x="13870" y="1029"/>
                  </a:lnTo>
                  <a:cubicBezTo>
                    <a:pt x="13233" y="392"/>
                    <a:pt x="12394" y="73"/>
                    <a:pt x="11556" y="73"/>
                  </a:cubicBezTo>
                  <a:cubicBezTo>
                    <a:pt x="10717" y="73"/>
                    <a:pt x="9879" y="392"/>
                    <a:pt x="9242" y="1029"/>
                  </a:cubicBezTo>
                  <a:lnTo>
                    <a:pt x="7645" y="2625"/>
                  </a:lnTo>
                  <a:lnTo>
                    <a:pt x="5976" y="956"/>
                  </a:lnTo>
                  <a:cubicBezTo>
                    <a:pt x="5339" y="319"/>
                    <a:pt x="4500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59"/>
          <p:cNvGrpSpPr/>
          <p:nvPr/>
        </p:nvGrpSpPr>
        <p:grpSpPr>
          <a:xfrm>
            <a:off x="6911590" y="2640311"/>
            <a:ext cx="256568" cy="292903"/>
            <a:chOff x="6683040" y="2687411"/>
            <a:chExt cx="256568" cy="292903"/>
          </a:xfrm>
        </p:grpSpPr>
        <p:sp>
          <p:nvSpPr>
            <p:cNvPr id="3571" name="Google Shape;3571;p59"/>
            <p:cNvSpPr/>
            <p:nvPr/>
          </p:nvSpPr>
          <p:spPr>
            <a:xfrm>
              <a:off x="6727855" y="2687411"/>
              <a:ext cx="50394" cy="58093"/>
            </a:xfrm>
            <a:custGeom>
              <a:avLst/>
              <a:gdLst/>
              <a:ahLst/>
              <a:cxnLst/>
              <a:rect l="l" t="t" r="r" b="b"/>
              <a:pathLst>
                <a:path w="2520" h="2905" extrusionOk="0">
                  <a:moveTo>
                    <a:pt x="337" y="1"/>
                  </a:moveTo>
                  <a:cubicBezTo>
                    <a:pt x="161" y="1"/>
                    <a:pt x="15" y="147"/>
                    <a:pt x="15" y="323"/>
                  </a:cubicBezTo>
                  <a:lnTo>
                    <a:pt x="15" y="2564"/>
                  </a:lnTo>
                  <a:cubicBezTo>
                    <a:pt x="0" y="2791"/>
                    <a:pt x="169" y="2904"/>
                    <a:pt x="335" y="2904"/>
                  </a:cubicBezTo>
                  <a:cubicBezTo>
                    <a:pt x="502" y="2904"/>
                    <a:pt x="667" y="2791"/>
                    <a:pt x="645" y="2564"/>
                  </a:cubicBezTo>
                  <a:lnTo>
                    <a:pt x="645" y="631"/>
                  </a:lnTo>
                  <a:lnTo>
                    <a:pt x="1890" y="631"/>
                  </a:lnTo>
                  <a:lnTo>
                    <a:pt x="1890" y="2564"/>
                  </a:lnTo>
                  <a:cubicBezTo>
                    <a:pt x="1890" y="2740"/>
                    <a:pt x="2036" y="2886"/>
                    <a:pt x="2197" y="2886"/>
                  </a:cubicBezTo>
                  <a:cubicBezTo>
                    <a:pt x="2373" y="2886"/>
                    <a:pt x="2519" y="2740"/>
                    <a:pt x="2519" y="2564"/>
                  </a:cubicBezTo>
                  <a:lnTo>
                    <a:pt x="2519" y="323"/>
                  </a:lnTo>
                  <a:cubicBezTo>
                    <a:pt x="2519" y="147"/>
                    <a:pt x="2373" y="1"/>
                    <a:pt x="2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6714376" y="2734265"/>
              <a:ext cx="77930" cy="129184"/>
            </a:xfrm>
            <a:custGeom>
              <a:avLst/>
              <a:gdLst/>
              <a:ahLst/>
              <a:cxnLst/>
              <a:rect l="l" t="t" r="r" b="b"/>
              <a:pathLst>
                <a:path w="3897" h="6460" extrusionOk="0">
                  <a:moveTo>
                    <a:pt x="3598" y="0"/>
                  </a:moveTo>
                  <a:cubicBezTo>
                    <a:pt x="3590" y="0"/>
                    <a:pt x="3582" y="0"/>
                    <a:pt x="3574" y="1"/>
                  </a:cubicBezTo>
                  <a:lnTo>
                    <a:pt x="308" y="1"/>
                  </a:lnTo>
                  <a:cubicBezTo>
                    <a:pt x="132" y="1"/>
                    <a:pt x="1" y="133"/>
                    <a:pt x="1" y="309"/>
                  </a:cubicBezTo>
                  <a:lnTo>
                    <a:pt x="1" y="6152"/>
                  </a:lnTo>
                  <a:cubicBezTo>
                    <a:pt x="1" y="6328"/>
                    <a:pt x="132" y="6460"/>
                    <a:pt x="308" y="6460"/>
                  </a:cubicBezTo>
                  <a:lnTo>
                    <a:pt x="3574" y="6460"/>
                  </a:lnTo>
                  <a:cubicBezTo>
                    <a:pt x="3750" y="6460"/>
                    <a:pt x="3896" y="6313"/>
                    <a:pt x="3896" y="6138"/>
                  </a:cubicBezTo>
                  <a:lnTo>
                    <a:pt x="3896" y="4732"/>
                  </a:lnTo>
                  <a:cubicBezTo>
                    <a:pt x="3896" y="4527"/>
                    <a:pt x="3739" y="4424"/>
                    <a:pt x="3581" y="4424"/>
                  </a:cubicBezTo>
                  <a:cubicBezTo>
                    <a:pt x="3424" y="4424"/>
                    <a:pt x="3267" y="4527"/>
                    <a:pt x="3267" y="4732"/>
                  </a:cubicBezTo>
                  <a:lnTo>
                    <a:pt x="3267" y="5830"/>
                  </a:lnTo>
                  <a:lnTo>
                    <a:pt x="616" y="5830"/>
                  </a:lnTo>
                  <a:lnTo>
                    <a:pt x="616" y="631"/>
                  </a:lnTo>
                  <a:lnTo>
                    <a:pt x="3267" y="631"/>
                  </a:lnTo>
                  <a:lnTo>
                    <a:pt x="3267" y="1480"/>
                  </a:lnTo>
                  <a:cubicBezTo>
                    <a:pt x="3267" y="1693"/>
                    <a:pt x="3424" y="1799"/>
                    <a:pt x="3581" y="1799"/>
                  </a:cubicBezTo>
                  <a:cubicBezTo>
                    <a:pt x="3739" y="1799"/>
                    <a:pt x="3896" y="1693"/>
                    <a:pt x="3896" y="1480"/>
                  </a:cubicBezTo>
                  <a:lnTo>
                    <a:pt x="3896" y="309"/>
                  </a:lnTo>
                  <a:cubicBezTo>
                    <a:pt x="3896" y="141"/>
                    <a:pt x="3763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6683040" y="2757622"/>
              <a:ext cx="256568" cy="222692"/>
            </a:xfrm>
            <a:custGeom>
              <a:avLst/>
              <a:gdLst/>
              <a:ahLst/>
              <a:cxnLst/>
              <a:rect l="l" t="t" r="r" b="b"/>
              <a:pathLst>
                <a:path w="12830" h="11136" extrusionOk="0">
                  <a:moveTo>
                    <a:pt x="5564" y="618"/>
                  </a:moveTo>
                  <a:cubicBezTo>
                    <a:pt x="6245" y="618"/>
                    <a:pt x="6899" y="1143"/>
                    <a:pt x="6899" y="1938"/>
                  </a:cubicBezTo>
                  <a:cubicBezTo>
                    <a:pt x="6899" y="2670"/>
                    <a:pt x="6313" y="3256"/>
                    <a:pt x="5580" y="3271"/>
                  </a:cubicBezTo>
                  <a:cubicBezTo>
                    <a:pt x="4409" y="3256"/>
                    <a:pt x="3808" y="1835"/>
                    <a:pt x="4643" y="1001"/>
                  </a:cubicBezTo>
                  <a:cubicBezTo>
                    <a:pt x="4912" y="737"/>
                    <a:pt x="5241" y="618"/>
                    <a:pt x="5564" y="618"/>
                  </a:cubicBezTo>
                  <a:close/>
                  <a:moveTo>
                    <a:pt x="7426" y="1337"/>
                  </a:moveTo>
                  <a:lnTo>
                    <a:pt x="7426" y="1337"/>
                  </a:lnTo>
                  <a:cubicBezTo>
                    <a:pt x="8392" y="1411"/>
                    <a:pt x="9271" y="1894"/>
                    <a:pt x="9872" y="2656"/>
                  </a:cubicBezTo>
                  <a:cubicBezTo>
                    <a:pt x="9476" y="2773"/>
                    <a:pt x="9110" y="2992"/>
                    <a:pt x="8846" y="3315"/>
                  </a:cubicBezTo>
                  <a:cubicBezTo>
                    <a:pt x="8466" y="2919"/>
                    <a:pt x="7968" y="2670"/>
                    <a:pt x="7426" y="2597"/>
                  </a:cubicBezTo>
                  <a:cubicBezTo>
                    <a:pt x="7499" y="2377"/>
                    <a:pt x="7528" y="2158"/>
                    <a:pt x="7528" y="1938"/>
                  </a:cubicBezTo>
                  <a:cubicBezTo>
                    <a:pt x="7528" y="1733"/>
                    <a:pt x="7499" y="1528"/>
                    <a:pt x="7426" y="1337"/>
                  </a:cubicBezTo>
                  <a:close/>
                  <a:moveTo>
                    <a:pt x="10480" y="3191"/>
                  </a:moveTo>
                  <a:cubicBezTo>
                    <a:pt x="11277" y="3191"/>
                    <a:pt x="12039" y="3810"/>
                    <a:pt x="12039" y="4750"/>
                  </a:cubicBezTo>
                  <a:cubicBezTo>
                    <a:pt x="12039" y="5599"/>
                    <a:pt x="11351" y="6302"/>
                    <a:pt x="10487" y="6302"/>
                  </a:cubicBezTo>
                  <a:cubicBezTo>
                    <a:pt x="9110" y="6302"/>
                    <a:pt x="8407" y="4633"/>
                    <a:pt x="9388" y="3651"/>
                  </a:cubicBezTo>
                  <a:cubicBezTo>
                    <a:pt x="9707" y="3333"/>
                    <a:pt x="10097" y="3191"/>
                    <a:pt x="10480" y="3191"/>
                  </a:cubicBezTo>
                  <a:close/>
                  <a:moveTo>
                    <a:pt x="9549" y="6712"/>
                  </a:moveTo>
                  <a:cubicBezTo>
                    <a:pt x="9842" y="6859"/>
                    <a:pt x="10164" y="6932"/>
                    <a:pt x="10487" y="6932"/>
                  </a:cubicBezTo>
                  <a:lnTo>
                    <a:pt x="10692" y="6932"/>
                  </a:lnTo>
                  <a:cubicBezTo>
                    <a:pt x="10487" y="7620"/>
                    <a:pt x="10121" y="8265"/>
                    <a:pt x="9608" y="8777"/>
                  </a:cubicBezTo>
                  <a:lnTo>
                    <a:pt x="9608" y="8250"/>
                  </a:lnTo>
                  <a:cubicBezTo>
                    <a:pt x="9608" y="8074"/>
                    <a:pt x="9462" y="7943"/>
                    <a:pt x="9300" y="7943"/>
                  </a:cubicBezTo>
                  <a:lnTo>
                    <a:pt x="8729" y="7943"/>
                  </a:lnTo>
                  <a:cubicBezTo>
                    <a:pt x="9095" y="7606"/>
                    <a:pt x="9374" y="7181"/>
                    <a:pt x="9549" y="6712"/>
                  </a:cubicBezTo>
                  <a:close/>
                  <a:moveTo>
                    <a:pt x="8978" y="8572"/>
                  </a:moveTo>
                  <a:lnTo>
                    <a:pt x="8978" y="10520"/>
                  </a:lnTo>
                  <a:lnTo>
                    <a:pt x="2124" y="10506"/>
                  </a:lnTo>
                  <a:lnTo>
                    <a:pt x="2124" y="8572"/>
                  </a:lnTo>
                  <a:close/>
                  <a:moveTo>
                    <a:pt x="5610" y="1"/>
                  </a:moveTo>
                  <a:cubicBezTo>
                    <a:pt x="4613" y="1"/>
                    <a:pt x="3647" y="768"/>
                    <a:pt x="3647" y="1953"/>
                  </a:cubicBezTo>
                  <a:cubicBezTo>
                    <a:pt x="3647" y="3140"/>
                    <a:pt x="4618" y="3908"/>
                    <a:pt x="5618" y="3908"/>
                  </a:cubicBezTo>
                  <a:cubicBezTo>
                    <a:pt x="6147" y="3908"/>
                    <a:pt x="6684" y="3693"/>
                    <a:pt x="7089" y="3212"/>
                  </a:cubicBezTo>
                  <a:lnTo>
                    <a:pt x="7118" y="3212"/>
                  </a:lnTo>
                  <a:cubicBezTo>
                    <a:pt x="7660" y="3212"/>
                    <a:pt x="8158" y="3446"/>
                    <a:pt x="8510" y="3857"/>
                  </a:cubicBezTo>
                  <a:cubicBezTo>
                    <a:pt x="8129" y="4721"/>
                    <a:pt x="8334" y="5716"/>
                    <a:pt x="9022" y="6361"/>
                  </a:cubicBezTo>
                  <a:cubicBezTo>
                    <a:pt x="8744" y="7298"/>
                    <a:pt x="7982" y="7943"/>
                    <a:pt x="7118" y="7943"/>
                  </a:cubicBezTo>
                  <a:lnTo>
                    <a:pt x="1831" y="7943"/>
                  </a:lnTo>
                  <a:cubicBezTo>
                    <a:pt x="1655" y="7943"/>
                    <a:pt x="1524" y="8089"/>
                    <a:pt x="1524" y="8250"/>
                  </a:cubicBezTo>
                  <a:lnTo>
                    <a:pt x="1524" y="10506"/>
                  </a:lnTo>
                  <a:lnTo>
                    <a:pt x="425" y="10506"/>
                  </a:lnTo>
                  <a:cubicBezTo>
                    <a:pt x="0" y="10506"/>
                    <a:pt x="0" y="11135"/>
                    <a:pt x="425" y="11135"/>
                  </a:cubicBezTo>
                  <a:lnTo>
                    <a:pt x="10706" y="11135"/>
                  </a:lnTo>
                  <a:cubicBezTo>
                    <a:pt x="11131" y="11135"/>
                    <a:pt x="11131" y="10506"/>
                    <a:pt x="10706" y="10506"/>
                  </a:cubicBezTo>
                  <a:lnTo>
                    <a:pt x="9608" y="10506"/>
                  </a:lnTo>
                  <a:lnTo>
                    <a:pt x="9608" y="9612"/>
                  </a:lnTo>
                  <a:cubicBezTo>
                    <a:pt x="10516" y="8895"/>
                    <a:pt x="11146" y="7884"/>
                    <a:pt x="11380" y="6742"/>
                  </a:cubicBezTo>
                  <a:cubicBezTo>
                    <a:pt x="12303" y="6332"/>
                    <a:pt x="12830" y="5350"/>
                    <a:pt x="12640" y="4354"/>
                  </a:cubicBezTo>
                  <a:cubicBezTo>
                    <a:pt x="12449" y="3359"/>
                    <a:pt x="11614" y="2626"/>
                    <a:pt x="10604" y="2568"/>
                  </a:cubicBezTo>
                  <a:cubicBezTo>
                    <a:pt x="9798" y="1396"/>
                    <a:pt x="8539" y="708"/>
                    <a:pt x="7235" y="708"/>
                  </a:cubicBezTo>
                  <a:lnTo>
                    <a:pt x="7089" y="708"/>
                  </a:lnTo>
                  <a:cubicBezTo>
                    <a:pt x="6682" y="219"/>
                    <a:pt x="6141" y="1"/>
                    <a:pt x="5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4" name="Google Shape;3574;p59"/>
          <p:cNvGrpSpPr/>
          <p:nvPr/>
        </p:nvGrpSpPr>
        <p:grpSpPr>
          <a:xfrm>
            <a:off x="7743165" y="2651689"/>
            <a:ext cx="292903" cy="267767"/>
            <a:chOff x="7438415" y="2698789"/>
            <a:chExt cx="292903" cy="267767"/>
          </a:xfrm>
        </p:grpSpPr>
        <p:sp>
          <p:nvSpPr>
            <p:cNvPr id="3575" name="Google Shape;3575;p59"/>
            <p:cNvSpPr/>
            <p:nvPr/>
          </p:nvSpPr>
          <p:spPr>
            <a:xfrm>
              <a:off x="7472391" y="2698789"/>
              <a:ext cx="225092" cy="81190"/>
            </a:xfrm>
            <a:custGeom>
              <a:avLst/>
              <a:gdLst/>
              <a:ahLst/>
              <a:cxnLst/>
              <a:rect l="l" t="t" r="r" b="b"/>
              <a:pathLst>
                <a:path w="11256" h="4060" extrusionOk="0">
                  <a:moveTo>
                    <a:pt x="8599" y="1"/>
                  </a:moveTo>
                  <a:cubicBezTo>
                    <a:pt x="8554" y="1"/>
                    <a:pt x="8509" y="11"/>
                    <a:pt x="8466" y="32"/>
                  </a:cubicBezTo>
                  <a:cubicBezTo>
                    <a:pt x="7524" y="497"/>
                    <a:pt x="6490" y="741"/>
                    <a:pt x="5444" y="741"/>
                  </a:cubicBezTo>
                  <a:cubicBezTo>
                    <a:pt x="5172" y="741"/>
                    <a:pt x="4900" y="725"/>
                    <a:pt x="4628" y="691"/>
                  </a:cubicBezTo>
                  <a:lnTo>
                    <a:pt x="3750" y="589"/>
                  </a:lnTo>
                  <a:lnTo>
                    <a:pt x="3706" y="589"/>
                  </a:lnTo>
                  <a:cubicBezTo>
                    <a:pt x="3061" y="589"/>
                    <a:pt x="2505" y="1028"/>
                    <a:pt x="2358" y="1643"/>
                  </a:cubicBezTo>
                  <a:lnTo>
                    <a:pt x="2065" y="1643"/>
                  </a:lnTo>
                  <a:cubicBezTo>
                    <a:pt x="923" y="1658"/>
                    <a:pt x="0" y="2581"/>
                    <a:pt x="0" y="3708"/>
                  </a:cubicBezTo>
                  <a:lnTo>
                    <a:pt x="0" y="3738"/>
                  </a:lnTo>
                  <a:cubicBezTo>
                    <a:pt x="0" y="3913"/>
                    <a:pt x="132" y="4060"/>
                    <a:pt x="308" y="4060"/>
                  </a:cubicBezTo>
                  <a:cubicBezTo>
                    <a:pt x="484" y="4060"/>
                    <a:pt x="630" y="3913"/>
                    <a:pt x="630" y="3752"/>
                  </a:cubicBezTo>
                  <a:lnTo>
                    <a:pt x="630" y="3723"/>
                  </a:lnTo>
                  <a:cubicBezTo>
                    <a:pt x="630" y="2926"/>
                    <a:pt x="1260" y="2287"/>
                    <a:pt x="2039" y="2287"/>
                  </a:cubicBezTo>
                  <a:cubicBezTo>
                    <a:pt x="2048" y="2287"/>
                    <a:pt x="2057" y="2288"/>
                    <a:pt x="2065" y="2288"/>
                  </a:cubicBezTo>
                  <a:lnTo>
                    <a:pt x="2651" y="2288"/>
                  </a:lnTo>
                  <a:cubicBezTo>
                    <a:pt x="2827" y="2288"/>
                    <a:pt x="2959" y="2141"/>
                    <a:pt x="2959" y="1965"/>
                  </a:cubicBezTo>
                  <a:cubicBezTo>
                    <a:pt x="2959" y="1555"/>
                    <a:pt x="3281" y="1219"/>
                    <a:pt x="3691" y="1219"/>
                  </a:cubicBezTo>
                  <a:lnTo>
                    <a:pt x="4555" y="1321"/>
                  </a:lnTo>
                  <a:cubicBezTo>
                    <a:pt x="4846" y="1355"/>
                    <a:pt x="5137" y="1371"/>
                    <a:pt x="5427" y="1371"/>
                  </a:cubicBezTo>
                  <a:cubicBezTo>
                    <a:pt x="6407" y="1371"/>
                    <a:pt x="7375" y="1181"/>
                    <a:pt x="8290" y="808"/>
                  </a:cubicBezTo>
                  <a:lnTo>
                    <a:pt x="8290" y="1965"/>
                  </a:lnTo>
                  <a:cubicBezTo>
                    <a:pt x="8290" y="2141"/>
                    <a:pt x="8436" y="2273"/>
                    <a:pt x="8612" y="2273"/>
                  </a:cubicBezTo>
                  <a:lnTo>
                    <a:pt x="9183" y="2273"/>
                  </a:lnTo>
                  <a:cubicBezTo>
                    <a:pt x="9974" y="2288"/>
                    <a:pt x="10604" y="2932"/>
                    <a:pt x="10619" y="3723"/>
                  </a:cubicBezTo>
                  <a:cubicBezTo>
                    <a:pt x="10626" y="3926"/>
                    <a:pt x="10784" y="4029"/>
                    <a:pt x="10940" y="4029"/>
                  </a:cubicBezTo>
                  <a:cubicBezTo>
                    <a:pt x="11099" y="4029"/>
                    <a:pt x="11256" y="3923"/>
                    <a:pt x="11248" y="3708"/>
                  </a:cubicBezTo>
                  <a:cubicBezTo>
                    <a:pt x="11234" y="2581"/>
                    <a:pt x="10326" y="1658"/>
                    <a:pt x="9183" y="1643"/>
                  </a:cubicBezTo>
                  <a:lnTo>
                    <a:pt x="8920" y="1643"/>
                  </a:lnTo>
                  <a:lnTo>
                    <a:pt x="8920" y="311"/>
                  </a:lnTo>
                  <a:cubicBezTo>
                    <a:pt x="8920" y="137"/>
                    <a:pt x="8765" y="1"/>
                    <a:pt x="8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7438415" y="2767381"/>
              <a:ext cx="292903" cy="199175"/>
            </a:xfrm>
            <a:custGeom>
              <a:avLst/>
              <a:gdLst/>
              <a:ahLst/>
              <a:cxnLst/>
              <a:rect l="l" t="t" r="r" b="b"/>
              <a:pathLst>
                <a:path w="14647" h="9960" extrusionOk="0">
                  <a:moveTo>
                    <a:pt x="13079" y="630"/>
                  </a:moveTo>
                  <a:lnTo>
                    <a:pt x="13079" y="1787"/>
                  </a:lnTo>
                  <a:lnTo>
                    <a:pt x="1538" y="1787"/>
                  </a:lnTo>
                  <a:lnTo>
                    <a:pt x="1538" y="630"/>
                  </a:lnTo>
                  <a:close/>
                  <a:moveTo>
                    <a:pt x="14016" y="2417"/>
                  </a:moveTo>
                  <a:lnTo>
                    <a:pt x="14016" y="7791"/>
                  </a:lnTo>
                  <a:cubicBezTo>
                    <a:pt x="14002" y="8641"/>
                    <a:pt x="13328" y="9329"/>
                    <a:pt x="12479" y="9329"/>
                  </a:cubicBezTo>
                  <a:lnTo>
                    <a:pt x="2153" y="9329"/>
                  </a:lnTo>
                  <a:cubicBezTo>
                    <a:pt x="1304" y="9329"/>
                    <a:pt x="630" y="8641"/>
                    <a:pt x="630" y="7791"/>
                  </a:cubicBezTo>
                  <a:lnTo>
                    <a:pt x="630" y="2417"/>
                  </a:lnTo>
                  <a:close/>
                  <a:moveTo>
                    <a:pt x="1216" y="0"/>
                  </a:moveTo>
                  <a:cubicBezTo>
                    <a:pt x="1040" y="0"/>
                    <a:pt x="909" y="146"/>
                    <a:pt x="909" y="322"/>
                  </a:cubicBezTo>
                  <a:lnTo>
                    <a:pt x="909" y="1787"/>
                  </a:lnTo>
                  <a:lnTo>
                    <a:pt x="308" y="1787"/>
                  </a:lnTo>
                  <a:cubicBezTo>
                    <a:pt x="132" y="1787"/>
                    <a:pt x="1" y="1919"/>
                    <a:pt x="1" y="2094"/>
                  </a:cubicBezTo>
                  <a:lnTo>
                    <a:pt x="1" y="7791"/>
                  </a:lnTo>
                  <a:cubicBezTo>
                    <a:pt x="1" y="8978"/>
                    <a:pt x="967" y="9944"/>
                    <a:pt x="2153" y="9959"/>
                  </a:cubicBezTo>
                  <a:lnTo>
                    <a:pt x="12479" y="9959"/>
                  </a:lnTo>
                  <a:cubicBezTo>
                    <a:pt x="13665" y="9944"/>
                    <a:pt x="14632" y="8978"/>
                    <a:pt x="14646" y="7791"/>
                  </a:cubicBezTo>
                  <a:lnTo>
                    <a:pt x="14646" y="2094"/>
                  </a:lnTo>
                  <a:cubicBezTo>
                    <a:pt x="14646" y="1919"/>
                    <a:pt x="14500" y="1787"/>
                    <a:pt x="14324" y="1787"/>
                  </a:cubicBezTo>
                  <a:lnTo>
                    <a:pt x="13709" y="1787"/>
                  </a:lnTo>
                  <a:lnTo>
                    <a:pt x="13709" y="322"/>
                  </a:lnTo>
                  <a:cubicBezTo>
                    <a:pt x="13709" y="146"/>
                    <a:pt x="13577" y="0"/>
                    <a:pt x="1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9"/>
            <p:cNvSpPr/>
            <p:nvPr/>
          </p:nvSpPr>
          <p:spPr>
            <a:xfrm>
              <a:off x="7537123" y="2838532"/>
              <a:ext cx="95188" cy="95208"/>
            </a:xfrm>
            <a:custGeom>
              <a:avLst/>
              <a:gdLst/>
              <a:ahLst/>
              <a:cxnLst/>
              <a:rect l="l" t="t" r="r" b="b"/>
              <a:pathLst>
                <a:path w="4760" h="4761" extrusionOk="0">
                  <a:moveTo>
                    <a:pt x="2856" y="631"/>
                  </a:moveTo>
                  <a:lnTo>
                    <a:pt x="2856" y="1597"/>
                  </a:lnTo>
                  <a:cubicBezTo>
                    <a:pt x="2856" y="1773"/>
                    <a:pt x="2988" y="1919"/>
                    <a:pt x="3164" y="1919"/>
                  </a:cubicBezTo>
                  <a:lnTo>
                    <a:pt x="4130" y="1919"/>
                  </a:lnTo>
                  <a:lnTo>
                    <a:pt x="4130" y="2857"/>
                  </a:lnTo>
                  <a:lnTo>
                    <a:pt x="3164" y="2857"/>
                  </a:lnTo>
                  <a:cubicBezTo>
                    <a:pt x="2988" y="2857"/>
                    <a:pt x="2856" y="3003"/>
                    <a:pt x="2856" y="3179"/>
                  </a:cubicBezTo>
                  <a:lnTo>
                    <a:pt x="2856" y="4131"/>
                  </a:lnTo>
                  <a:lnTo>
                    <a:pt x="1904" y="4131"/>
                  </a:lnTo>
                  <a:lnTo>
                    <a:pt x="1904" y="3179"/>
                  </a:lnTo>
                  <a:cubicBezTo>
                    <a:pt x="1904" y="3003"/>
                    <a:pt x="1772" y="2857"/>
                    <a:pt x="1597" y="2857"/>
                  </a:cubicBezTo>
                  <a:lnTo>
                    <a:pt x="630" y="2857"/>
                  </a:lnTo>
                  <a:lnTo>
                    <a:pt x="630" y="1919"/>
                  </a:lnTo>
                  <a:lnTo>
                    <a:pt x="1597" y="1919"/>
                  </a:lnTo>
                  <a:cubicBezTo>
                    <a:pt x="1772" y="1919"/>
                    <a:pt x="1904" y="1773"/>
                    <a:pt x="1904" y="1597"/>
                  </a:cubicBezTo>
                  <a:lnTo>
                    <a:pt x="1904" y="631"/>
                  </a:lnTo>
                  <a:close/>
                  <a:moveTo>
                    <a:pt x="1597" y="1"/>
                  </a:moveTo>
                  <a:cubicBezTo>
                    <a:pt x="1421" y="1"/>
                    <a:pt x="1274" y="147"/>
                    <a:pt x="1289" y="323"/>
                  </a:cubicBezTo>
                  <a:lnTo>
                    <a:pt x="1289" y="1290"/>
                  </a:lnTo>
                  <a:lnTo>
                    <a:pt x="322" y="1290"/>
                  </a:lnTo>
                  <a:cubicBezTo>
                    <a:pt x="147" y="1290"/>
                    <a:pt x="0" y="1422"/>
                    <a:pt x="0" y="1597"/>
                  </a:cubicBezTo>
                  <a:lnTo>
                    <a:pt x="0" y="3179"/>
                  </a:lnTo>
                  <a:cubicBezTo>
                    <a:pt x="0" y="3340"/>
                    <a:pt x="147" y="3487"/>
                    <a:pt x="322" y="3487"/>
                  </a:cubicBezTo>
                  <a:lnTo>
                    <a:pt x="1274" y="3487"/>
                  </a:lnTo>
                  <a:lnTo>
                    <a:pt x="1274" y="4453"/>
                  </a:lnTo>
                  <a:cubicBezTo>
                    <a:pt x="1274" y="4614"/>
                    <a:pt x="1421" y="4761"/>
                    <a:pt x="1597" y="4761"/>
                  </a:cubicBezTo>
                  <a:lnTo>
                    <a:pt x="3164" y="4761"/>
                  </a:lnTo>
                  <a:cubicBezTo>
                    <a:pt x="3339" y="4761"/>
                    <a:pt x="3486" y="4614"/>
                    <a:pt x="3486" y="4453"/>
                  </a:cubicBezTo>
                  <a:lnTo>
                    <a:pt x="3486" y="3487"/>
                  </a:lnTo>
                  <a:lnTo>
                    <a:pt x="4452" y="3487"/>
                  </a:lnTo>
                  <a:cubicBezTo>
                    <a:pt x="4614" y="3487"/>
                    <a:pt x="4760" y="3340"/>
                    <a:pt x="4760" y="3179"/>
                  </a:cubicBezTo>
                  <a:lnTo>
                    <a:pt x="4760" y="1597"/>
                  </a:lnTo>
                  <a:cubicBezTo>
                    <a:pt x="4760" y="1422"/>
                    <a:pt x="4614" y="1275"/>
                    <a:pt x="4438" y="1275"/>
                  </a:cubicBezTo>
                  <a:lnTo>
                    <a:pt x="3486" y="1275"/>
                  </a:lnTo>
                  <a:lnTo>
                    <a:pt x="3486" y="323"/>
                  </a:lnTo>
                  <a:cubicBezTo>
                    <a:pt x="3486" y="147"/>
                    <a:pt x="3339" y="1"/>
                    <a:pt x="3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8" name="Google Shape;3578;p59"/>
          <p:cNvGrpSpPr/>
          <p:nvPr/>
        </p:nvGrpSpPr>
        <p:grpSpPr>
          <a:xfrm>
            <a:off x="1106063" y="3302158"/>
            <a:ext cx="297003" cy="288504"/>
            <a:chOff x="1410913" y="3425458"/>
            <a:chExt cx="297003" cy="288504"/>
          </a:xfrm>
        </p:grpSpPr>
        <p:sp>
          <p:nvSpPr>
            <p:cNvPr id="3579" name="Google Shape;3579;p59"/>
            <p:cNvSpPr/>
            <p:nvPr/>
          </p:nvSpPr>
          <p:spPr>
            <a:xfrm>
              <a:off x="1586651" y="3428978"/>
              <a:ext cx="114826" cy="114826"/>
            </a:xfrm>
            <a:custGeom>
              <a:avLst/>
              <a:gdLst/>
              <a:ahLst/>
              <a:cxnLst/>
              <a:rect l="l" t="t" r="r" b="b"/>
              <a:pathLst>
                <a:path w="5742" h="5742" extrusionOk="0">
                  <a:moveTo>
                    <a:pt x="3471" y="630"/>
                  </a:moveTo>
                  <a:lnTo>
                    <a:pt x="3471" y="1948"/>
                  </a:lnTo>
                  <a:cubicBezTo>
                    <a:pt x="3471" y="2124"/>
                    <a:pt x="3618" y="2256"/>
                    <a:pt x="3793" y="2256"/>
                  </a:cubicBezTo>
                  <a:lnTo>
                    <a:pt x="5112" y="2256"/>
                  </a:lnTo>
                  <a:lnTo>
                    <a:pt x="5112" y="3471"/>
                  </a:lnTo>
                  <a:lnTo>
                    <a:pt x="3793" y="3471"/>
                  </a:lnTo>
                  <a:cubicBezTo>
                    <a:pt x="3618" y="3471"/>
                    <a:pt x="3471" y="3603"/>
                    <a:pt x="3471" y="3779"/>
                  </a:cubicBezTo>
                  <a:lnTo>
                    <a:pt x="3471" y="5097"/>
                  </a:lnTo>
                  <a:lnTo>
                    <a:pt x="2270" y="5097"/>
                  </a:lnTo>
                  <a:lnTo>
                    <a:pt x="2270" y="3794"/>
                  </a:lnTo>
                  <a:cubicBezTo>
                    <a:pt x="2270" y="3618"/>
                    <a:pt x="2124" y="3471"/>
                    <a:pt x="1948" y="3471"/>
                  </a:cubicBezTo>
                  <a:lnTo>
                    <a:pt x="630" y="3471"/>
                  </a:lnTo>
                  <a:lnTo>
                    <a:pt x="630" y="2270"/>
                  </a:lnTo>
                  <a:lnTo>
                    <a:pt x="1948" y="2270"/>
                  </a:lnTo>
                  <a:cubicBezTo>
                    <a:pt x="2124" y="2270"/>
                    <a:pt x="2270" y="2124"/>
                    <a:pt x="2270" y="1948"/>
                  </a:cubicBezTo>
                  <a:lnTo>
                    <a:pt x="2270" y="630"/>
                  </a:lnTo>
                  <a:close/>
                  <a:moveTo>
                    <a:pt x="1948" y="0"/>
                  </a:moveTo>
                  <a:cubicBezTo>
                    <a:pt x="1772" y="0"/>
                    <a:pt x="1641" y="132"/>
                    <a:pt x="1641" y="308"/>
                  </a:cubicBezTo>
                  <a:lnTo>
                    <a:pt x="1641" y="1641"/>
                  </a:lnTo>
                  <a:lnTo>
                    <a:pt x="308" y="1641"/>
                  </a:lnTo>
                  <a:cubicBezTo>
                    <a:pt x="132" y="1641"/>
                    <a:pt x="0" y="1772"/>
                    <a:pt x="0" y="1948"/>
                  </a:cubicBezTo>
                  <a:lnTo>
                    <a:pt x="0" y="3779"/>
                  </a:lnTo>
                  <a:cubicBezTo>
                    <a:pt x="0" y="3955"/>
                    <a:pt x="132" y="4101"/>
                    <a:pt x="308" y="4101"/>
                  </a:cubicBezTo>
                  <a:lnTo>
                    <a:pt x="1641" y="4101"/>
                  </a:lnTo>
                  <a:lnTo>
                    <a:pt x="1641" y="5419"/>
                  </a:lnTo>
                  <a:cubicBezTo>
                    <a:pt x="1641" y="5595"/>
                    <a:pt x="1787" y="5741"/>
                    <a:pt x="1963" y="5741"/>
                  </a:cubicBezTo>
                  <a:lnTo>
                    <a:pt x="3793" y="5741"/>
                  </a:lnTo>
                  <a:cubicBezTo>
                    <a:pt x="3955" y="5741"/>
                    <a:pt x="4101" y="5595"/>
                    <a:pt x="4101" y="5419"/>
                  </a:cubicBezTo>
                  <a:lnTo>
                    <a:pt x="4101" y="4101"/>
                  </a:lnTo>
                  <a:lnTo>
                    <a:pt x="5419" y="4101"/>
                  </a:lnTo>
                  <a:cubicBezTo>
                    <a:pt x="5595" y="4101"/>
                    <a:pt x="5741" y="3955"/>
                    <a:pt x="5741" y="3779"/>
                  </a:cubicBezTo>
                  <a:lnTo>
                    <a:pt x="5741" y="1948"/>
                  </a:lnTo>
                  <a:cubicBezTo>
                    <a:pt x="5741" y="1772"/>
                    <a:pt x="5595" y="1641"/>
                    <a:pt x="5419" y="1641"/>
                  </a:cubicBezTo>
                  <a:lnTo>
                    <a:pt x="4101" y="1641"/>
                  </a:lnTo>
                  <a:lnTo>
                    <a:pt x="4101" y="308"/>
                  </a:lnTo>
                  <a:cubicBezTo>
                    <a:pt x="4101" y="132"/>
                    <a:pt x="3955" y="0"/>
                    <a:pt x="3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9"/>
            <p:cNvSpPr/>
            <p:nvPr/>
          </p:nvSpPr>
          <p:spPr>
            <a:xfrm>
              <a:off x="1410913" y="3425458"/>
              <a:ext cx="297003" cy="288504"/>
            </a:xfrm>
            <a:custGeom>
              <a:avLst/>
              <a:gdLst/>
              <a:ahLst/>
              <a:cxnLst/>
              <a:rect l="l" t="t" r="r" b="b"/>
              <a:pathLst>
                <a:path w="14852" h="14427" extrusionOk="0">
                  <a:moveTo>
                    <a:pt x="3018" y="718"/>
                  </a:moveTo>
                  <a:lnTo>
                    <a:pt x="6064" y="3750"/>
                  </a:lnTo>
                  <a:lnTo>
                    <a:pt x="4761" y="5053"/>
                  </a:lnTo>
                  <a:cubicBezTo>
                    <a:pt x="4409" y="5405"/>
                    <a:pt x="4409" y="5976"/>
                    <a:pt x="4761" y="6327"/>
                  </a:cubicBezTo>
                  <a:lnTo>
                    <a:pt x="8481" y="10047"/>
                  </a:lnTo>
                  <a:cubicBezTo>
                    <a:pt x="8634" y="10201"/>
                    <a:pt x="8843" y="10278"/>
                    <a:pt x="9052" y="10278"/>
                  </a:cubicBezTo>
                  <a:cubicBezTo>
                    <a:pt x="9261" y="10278"/>
                    <a:pt x="9469" y="10201"/>
                    <a:pt x="9623" y="10047"/>
                  </a:cubicBezTo>
                  <a:lnTo>
                    <a:pt x="11029" y="8641"/>
                  </a:lnTo>
                  <a:lnTo>
                    <a:pt x="14090" y="11702"/>
                  </a:lnTo>
                  <a:lnTo>
                    <a:pt x="13021" y="12772"/>
                  </a:lnTo>
                  <a:cubicBezTo>
                    <a:pt x="12596" y="13196"/>
                    <a:pt x="12054" y="13518"/>
                    <a:pt x="11468" y="13680"/>
                  </a:cubicBezTo>
                  <a:lnTo>
                    <a:pt x="11381" y="13694"/>
                  </a:lnTo>
                  <a:cubicBezTo>
                    <a:pt x="11115" y="13757"/>
                    <a:pt x="10847" y="13788"/>
                    <a:pt x="10581" y="13788"/>
                  </a:cubicBezTo>
                  <a:cubicBezTo>
                    <a:pt x="9672" y="13788"/>
                    <a:pt x="8786" y="13429"/>
                    <a:pt x="8129" y="12772"/>
                  </a:cubicBezTo>
                  <a:lnTo>
                    <a:pt x="1758" y="6401"/>
                  </a:lnTo>
                  <a:cubicBezTo>
                    <a:pt x="1290" y="5932"/>
                    <a:pt x="968" y="5332"/>
                    <a:pt x="850" y="4673"/>
                  </a:cubicBezTo>
                  <a:cubicBezTo>
                    <a:pt x="660" y="3765"/>
                    <a:pt x="938" y="2813"/>
                    <a:pt x="1597" y="2139"/>
                  </a:cubicBezTo>
                  <a:lnTo>
                    <a:pt x="1612" y="2124"/>
                  </a:lnTo>
                  <a:lnTo>
                    <a:pt x="3018" y="718"/>
                  </a:lnTo>
                  <a:close/>
                  <a:moveTo>
                    <a:pt x="3033" y="1"/>
                  </a:moveTo>
                  <a:cubicBezTo>
                    <a:pt x="2923" y="1"/>
                    <a:pt x="2813" y="45"/>
                    <a:pt x="2725" y="132"/>
                  </a:cubicBezTo>
                  <a:lnTo>
                    <a:pt x="1158" y="1699"/>
                  </a:lnTo>
                  <a:cubicBezTo>
                    <a:pt x="352" y="2520"/>
                    <a:pt x="1" y="3662"/>
                    <a:pt x="221" y="4790"/>
                  </a:cubicBezTo>
                  <a:cubicBezTo>
                    <a:pt x="367" y="5566"/>
                    <a:pt x="748" y="6284"/>
                    <a:pt x="1319" y="6855"/>
                  </a:cubicBezTo>
                  <a:lnTo>
                    <a:pt x="7690" y="13211"/>
                  </a:lnTo>
                  <a:cubicBezTo>
                    <a:pt x="8188" y="13709"/>
                    <a:pt x="8803" y="14075"/>
                    <a:pt x="9477" y="14265"/>
                  </a:cubicBezTo>
                  <a:cubicBezTo>
                    <a:pt x="9843" y="14368"/>
                    <a:pt x="10224" y="14426"/>
                    <a:pt x="10604" y="14426"/>
                  </a:cubicBezTo>
                  <a:lnTo>
                    <a:pt x="10604" y="14412"/>
                  </a:lnTo>
                  <a:cubicBezTo>
                    <a:pt x="10912" y="14412"/>
                    <a:pt x="11234" y="14383"/>
                    <a:pt x="11542" y="14309"/>
                  </a:cubicBezTo>
                  <a:lnTo>
                    <a:pt x="11644" y="14280"/>
                  </a:lnTo>
                  <a:cubicBezTo>
                    <a:pt x="12332" y="14090"/>
                    <a:pt x="12962" y="13723"/>
                    <a:pt x="13475" y="13211"/>
                  </a:cubicBezTo>
                  <a:lnTo>
                    <a:pt x="14676" y="12010"/>
                  </a:lnTo>
                  <a:cubicBezTo>
                    <a:pt x="14852" y="11834"/>
                    <a:pt x="14852" y="11556"/>
                    <a:pt x="14676" y="11395"/>
                  </a:cubicBezTo>
                  <a:lnTo>
                    <a:pt x="11337" y="8041"/>
                  </a:lnTo>
                  <a:cubicBezTo>
                    <a:pt x="11256" y="7960"/>
                    <a:pt x="11146" y="7920"/>
                    <a:pt x="11035" y="7920"/>
                  </a:cubicBezTo>
                  <a:cubicBezTo>
                    <a:pt x="10923" y="7920"/>
                    <a:pt x="10809" y="7960"/>
                    <a:pt x="10721" y="8041"/>
                  </a:cubicBezTo>
                  <a:lnTo>
                    <a:pt x="9184" y="9593"/>
                  </a:lnTo>
                  <a:cubicBezTo>
                    <a:pt x="9147" y="9630"/>
                    <a:pt x="9099" y="9648"/>
                    <a:pt x="9052" y="9648"/>
                  </a:cubicBezTo>
                  <a:cubicBezTo>
                    <a:pt x="9004" y="9648"/>
                    <a:pt x="8957" y="9630"/>
                    <a:pt x="8920" y="9593"/>
                  </a:cubicBezTo>
                  <a:lnTo>
                    <a:pt x="5215" y="5888"/>
                  </a:lnTo>
                  <a:cubicBezTo>
                    <a:pt x="5112" y="5786"/>
                    <a:pt x="5112" y="5610"/>
                    <a:pt x="5215" y="5507"/>
                  </a:cubicBezTo>
                  <a:lnTo>
                    <a:pt x="6665" y="4057"/>
                  </a:lnTo>
                  <a:cubicBezTo>
                    <a:pt x="6826" y="3896"/>
                    <a:pt x="6826" y="3618"/>
                    <a:pt x="6665" y="3442"/>
                  </a:cubicBezTo>
                  <a:lnTo>
                    <a:pt x="3340" y="132"/>
                  </a:lnTo>
                  <a:cubicBezTo>
                    <a:pt x="3252" y="45"/>
                    <a:pt x="3142" y="1"/>
                    <a:pt x="3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59"/>
          <p:cNvGrpSpPr/>
          <p:nvPr/>
        </p:nvGrpSpPr>
        <p:grpSpPr>
          <a:xfrm>
            <a:off x="1928279" y="3300119"/>
            <a:ext cx="294383" cy="292883"/>
            <a:chOff x="2156929" y="3423419"/>
            <a:chExt cx="294383" cy="292883"/>
          </a:xfrm>
        </p:grpSpPr>
        <p:sp>
          <p:nvSpPr>
            <p:cNvPr id="3582" name="Google Shape;3582;p59"/>
            <p:cNvSpPr/>
            <p:nvPr/>
          </p:nvSpPr>
          <p:spPr>
            <a:xfrm>
              <a:off x="2156929" y="3443036"/>
              <a:ext cx="77370" cy="55413"/>
            </a:xfrm>
            <a:custGeom>
              <a:avLst/>
              <a:gdLst/>
              <a:ahLst/>
              <a:cxnLst/>
              <a:rect l="l" t="t" r="r" b="b"/>
              <a:pathLst>
                <a:path w="3869" h="2771" extrusionOk="0">
                  <a:moveTo>
                    <a:pt x="1377" y="0"/>
                  </a:moveTo>
                  <a:cubicBezTo>
                    <a:pt x="615" y="15"/>
                    <a:pt x="0" y="630"/>
                    <a:pt x="0" y="1392"/>
                  </a:cubicBezTo>
                  <a:cubicBezTo>
                    <a:pt x="0" y="2153"/>
                    <a:pt x="615" y="2768"/>
                    <a:pt x="1377" y="2768"/>
                  </a:cubicBezTo>
                  <a:lnTo>
                    <a:pt x="3427" y="2768"/>
                  </a:lnTo>
                  <a:cubicBezTo>
                    <a:pt x="3441" y="2770"/>
                    <a:pt x="3455" y="2770"/>
                    <a:pt x="3467" y="2770"/>
                  </a:cubicBezTo>
                  <a:cubicBezTo>
                    <a:pt x="3868" y="2770"/>
                    <a:pt x="3868" y="2151"/>
                    <a:pt x="3467" y="2151"/>
                  </a:cubicBezTo>
                  <a:cubicBezTo>
                    <a:pt x="3455" y="2151"/>
                    <a:pt x="3441" y="2152"/>
                    <a:pt x="3427" y="2153"/>
                  </a:cubicBezTo>
                  <a:lnTo>
                    <a:pt x="1377" y="2153"/>
                  </a:lnTo>
                  <a:cubicBezTo>
                    <a:pt x="1363" y="2154"/>
                    <a:pt x="1349" y="2154"/>
                    <a:pt x="1335" y="2154"/>
                  </a:cubicBezTo>
                  <a:cubicBezTo>
                    <a:pt x="341" y="2154"/>
                    <a:pt x="337" y="643"/>
                    <a:pt x="1322" y="643"/>
                  </a:cubicBezTo>
                  <a:cubicBezTo>
                    <a:pt x="1340" y="643"/>
                    <a:pt x="1358" y="644"/>
                    <a:pt x="1377" y="645"/>
                  </a:cubicBezTo>
                  <a:lnTo>
                    <a:pt x="3427" y="645"/>
                  </a:lnTo>
                  <a:cubicBezTo>
                    <a:pt x="3852" y="645"/>
                    <a:pt x="3852" y="0"/>
                    <a:pt x="3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9"/>
            <p:cNvSpPr/>
            <p:nvPr/>
          </p:nvSpPr>
          <p:spPr>
            <a:xfrm>
              <a:off x="2220181" y="3423419"/>
              <a:ext cx="231131" cy="95488"/>
            </a:xfrm>
            <a:custGeom>
              <a:avLst/>
              <a:gdLst/>
              <a:ahLst/>
              <a:cxnLst/>
              <a:rect l="l" t="t" r="r" b="b"/>
              <a:pathLst>
                <a:path w="11558" h="4775" extrusionOk="0">
                  <a:moveTo>
                    <a:pt x="8990" y="1611"/>
                  </a:moveTo>
                  <a:cubicBezTo>
                    <a:pt x="9418" y="1611"/>
                    <a:pt x="9769" y="1957"/>
                    <a:pt x="9769" y="2387"/>
                  </a:cubicBezTo>
                  <a:cubicBezTo>
                    <a:pt x="9769" y="2818"/>
                    <a:pt x="9418" y="3164"/>
                    <a:pt x="8990" y="3164"/>
                  </a:cubicBezTo>
                  <a:cubicBezTo>
                    <a:pt x="8982" y="3164"/>
                    <a:pt x="8973" y="3164"/>
                    <a:pt x="8964" y="3164"/>
                  </a:cubicBezTo>
                  <a:lnTo>
                    <a:pt x="2564" y="3164"/>
                  </a:lnTo>
                  <a:lnTo>
                    <a:pt x="2564" y="1611"/>
                  </a:lnTo>
                  <a:lnTo>
                    <a:pt x="8964" y="1611"/>
                  </a:lnTo>
                  <a:cubicBezTo>
                    <a:pt x="8973" y="1611"/>
                    <a:pt x="8982" y="1611"/>
                    <a:pt x="8990" y="1611"/>
                  </a:cubicBezTo>
                  <a:close/>
                  <a:moveTo>
                    <a:pt x="1290" y="630"/>
                  </a:moveTo>
                  <a:cubicBezTo>
                    <a:pt x="1641" y="630"/>
                    <a:pt x="1919" y="908"/>
                    <a:pt x="1919" y="1245"/>
                  </a:cubicBezTo>
                  <a:lnTo>
                    <a:pt x="1919" y="3530"/>
                  </a:lnTo>
                  <a:cubicBezTo>
                    <a:pt x="1919" y="3867"/>
                    <a:pt x="1641" y="4145"/>
                    <a:pt x="1290" y="4145"/>
                  </a:cubicBezTo>
                  <a:lnTo>
                    <a:pt x="1260" y="4145"/>
                  </a:lnTo>
                  <a:cubicBezTo>
                    <a:pt x="909" y="4145"/>
                    <a:pt x="631" y="3867"/>
                    <a:pt x="631" y="3530"/>
                  </a:cubicBezTo>
                  <a:lnTo>
                    <a:pt x="631" y="1245"/>
                  </a:lnTo>
                  <a:cubicBezTo>
                    <a:pt x="631" y="908"/>
                    <a:pt x="909" y="630"/>
                    <a:pt x="1260" y="630"/>
                  </a:cubicBezTo>
                  <a:close/>
                  <a:moveTo>
                    <a:pt x="1260" y="0"/>
                  </a:moveTo>
                  <a:cubicBezTo>
                    <a:pt x="572" y="0"/>
                    <a:pt x="1" y="557"/>
                    <a:pt x="1" y="1245"/>
                  </a:cubicBezTo>
                  <a:lnTo>
                    <a:pt x="1" y="3530"/>
                  </a:lnTo>
                  <a:cubicBezTo>
                    <a:pt x="1" y="4218"/>
                    <a:pt x="572" y="4775"/>
                    <a:pt x="1260" y="4775"/>
                  </a:cubicBezTo>
                  <a:lnTo>
                    <a:pt x="1290" y="4775"/>
                  </a:lnTo>
                  <a:cubicBezTo>
                    <a:pt x="1890" y="4775"/>
                    <a:pt x="2388" y="4364"/>
                    <a:pt x="2520" y="3793"/>
                  </a:cubicBezTo>
                  <a:lnTo>
                    <a:pt x="8964" y="3793"/>
                  </a:lnTo>
                  <a:cubicBezTo>
                    <a:pt x="9623" y="3793"/>
                    <a:pt x="10179" y="3339"/>
                    <a:pt x="10326" y="2695"/>
                  </a:cubicBezTo>
                  <a:lnTo>
                    <a:pt x="11131" y="2695"/>
                  </a:lnTo>
                  <a:cubicBezTo>
                    <a:pt x="11145" y="2696"/>
                    <a:pt x="11158" y="2697"/>
                    <a:pt x="11170" y="2697"/>
                  </a:cubicBezTo>
                  <a:cubicBezTo>
                    <a:pt x="11558" y="2697"/>
                    <a:pt x="11558" y="2078"/>
                    <a:pt x="11170" y="2078"/>
                  </a:cubicBezTo>
                  <a:cubicBezTo>
                    <a:pt x="11158" y="2078"/>
                    <a:pt x="11145" y="2078"/>
                    <a:pt x="11131" y="2080"/>
                  </a:cubicBezTo>
                  <a:lnTo>
                    <a:pt x="10326" y="2080"/>
                  </a:lnTo>
                  <a:cubicBezTo>
                    <a:pt x="10179" y="1435"/>
                    <a:pt x="9623" y="981"/>
                    <a:pt x="8964" y="981"/>
                  </a:cubicBezTo>
                  <a:lnTo>
                    <a:pt x="2520" y="981"/>
                  </a:lnTo>
                  <a:cubicBezTo>
                    <a:pt x="2388" y="410"/>
                    <a:pt x="1890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9"/>
            <p:cNvSpPr/>
            <p:nvPr/>
          </p:nvSpPr>
          <p:spPr>
            <a:xfrm>
              <a:off x="2388880" y="3532645"/>
              <a:ext cx="60352" cy="82910"/>
            </a:xfrm>
            <a:custGeom>
              <a:avLst/>
              <a:gdLst/>
              <a:ahLst/>
              <a:cxnLst/>
              <a:rect l="l" t="t" r="r" b="b"/>
              <a:pathLst>
                <a:path w="3018" h="4146" extrusionOk="0">
                  <a:moveTo>
                    <a:pt x="1480" y="938"/>
                  </a:moveTo>
                  <a:lnTo>
                    <a:pt x="2271" y="2242"/>
                  </a:lnTo>
                  <a:cubicBezTo>
                    <a:pt x="2359" y="2359"/>
                    <a:pt x="2403" y="2491"/>
                    <a:pt x="2403" y="2637"/>
                  </a:cubicBezTo>
                  <a:cubicBezTo>
                    <a:pt x="2403" y="3120"/>
                    <a:pt x="2007" y="3516"/>
                    <a:pt x="1524" y="3516"/>
                  </a:cubicBezTo>
                  <a:cubicBezTo>
                    <a:pt x="1026" y="3516"/>
                    <a:pt x="630" y="3120"/>
                    <a:pt x="630" y="2637"/>
                  </a:cubicBezTo>
                  <a:cubicBezTo>
                    <a:pt x="630" y="2491"/>
                    <a:pt x="674" y="2359"/>
                    <a:pt x="748" y="2242"/>
                  </a:cubicBezTo>
                  <a:lnTo>
                    <a:pt x="1480" y="938"/>
                  </a:lnTo>
                  <a:close/>
                  <a:moveTo>
                    <a:pt x="1465" y="1"/>
                  </a:moveTo>
                  <a:cubicBezTo>
                    <a:pt x="1363" y="1"/>
                    <a:pt x="1260" y="74"/>
                    <a:pt x="1202" y="162"/>
                  </a:cubicBezTo>
                  <a:lnTo>
                    <a:pt x="191" y="1934"/>
                  </a:lnTo>
                  <a:cubicBezTo>
                    <a:pt x="74" y="2139"/>
                    <a:pt x="1" y="2388"/>
                    <a:pt x="1" y="2637"/>
                  </a:cubicBezTo>
                  <a:cubicBezTo>
                    <a:pt x="1" y="3472"/>
                    <a:pt x="674" y="4146"/>
                    <a:pt x="1509" y="4146"/>
                  </a:cubicBezTo>
                  <a:cubicBezTo>
                    <a:pt x="2344" y="4146"/>
                    <a:pt x="3018" y="3472"/>
                    <a:pt x="3018" y="2637"/>
                  </a:cubicBezTo>
                  <a:cubicBezTo>
                    <a:pt x="3018" y="2388"/>
                    <a:pt x="2944" y="2124"/>
                    <a:pt x="2798" y="1919"/>
                  </a:cubicBezTo>
                  <a:lnTo>
                    <a:pt x="1743" y="162"/>
                  </a:lnTo>
                  <a:cubicBezTo>
                    <a:pt x="1685" y="59"/>
                    <a:pt x="1582" y="1"/>
                    <a:pt x="1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9"/>
            <p:cNvSpPr/>
            <p:nvPr/>
          </p:nvSpPr>
          <p:spPr>
            <a:xfrm>
              <a:off x="2156929" y="3542024"/>
              <a:ext cx="122445" cy="174278"/>
            </a:xfrm>
            <a:custGeom>
              <a:avLst/>
              <a:gdLst/>
              <a:ahLst/>
              <a:cxnLst/>
              <a:rect l="l" t="t" r="r" b="b"/>
              <a:pathLst>
                <a:path w="6123" h="8715" extrusionOk="0">
                  <a:moveTo>
                    <a:pt x="4643" y="630"/>
                  </a:moveTo>
                  <a:lnTo>
                    <a:pt x="4643" y="1670"/>
                  </a:lnTo>
                  <a:lnTo>
                    <a:pt x="1494" y="1670"/>
                  </a:lnTo>
                  <a:lnTo>
                    <a:pt x="1494" y="630"/>
                  </a:lnTo>
                  <a:close/>
                  <a:moveTo>
                    <a:pt x="5082" y="2300"/>
                  </a:moveTo>
                  <a:cubicBezTo>
                    <a:pt x="5302" y="2300"/>
                    <a:pt x="5492" y="2476"/>
                    <a:pt x="5492" y="2710"/>
                  </a:cubicBezTo>
                  <a:lnTo>
                    <a:pt x="5492" y="3677"/>
                  </a:lnTo>
                  <a:lnTo>
                    <a:pt x="630" y="3677"/>
                  </a:lnTo>
                  <a:lnTo>
                    <a:pt x="630" y="2710"/>
                  </a:lnTo>
                  <a:cubicBezTo>
                    <a:pt x="630" y="2476"/>
                    <a:pt x="806" y="2300"/>
                    <a:pt x="1026" y="2300"/>
                  </a:cubicBezTo>
                  <a:close/>
                  <a:moveTo>
                    <a:pt x="1831" y="4321"/>
                  </a:moveTo>
                  <a:lnTo>
                    <a:pt x="1831" y="6093"/>
                  </a:lnTo>
                  <a:lnTo>
                    <a:pt x="630" y="6093"/>
                  </a:lnTo>
                  <a:lnTo>
                    <a:pt x="630" y="4321"/>
                  </a:lnTo>
                  <a:close/>
                  <a:moveTo>
                    <a:pt x="3662" y="4321"/>
                  </a:moveTo>
                  <a:lnTo>
                    <a:pt x="3662" y="6093"/>
                  </a:lnTo>
                  <a:lnTo>
                    <a:pt x="2461" y="6093"/>
                  </a:lnTo>
                  <a:lnTo>
                    <a:pt x="2461" y="4321"/>
                  </a:lnTo>
                  <a:close/>
                  <a:moveTo>
                    <a:pt x="5492" y="4321"/>
                  </a:moveTo>
                  <a:lnTo>
                    <a:pt x="5492" y="6093"/>
                  </a:lnTo>
                  <a:lnTo>
                    <a:pt x="4292" y="6093"/>
                  </a:lnTo>
                  <a:lnTo>
                    <a:pt x="4292" y="4321"/>
                  </a:lnTo>
                  <a:close/>
                  <a:moveTo>
                    <a:pt x="5492" y="6723"/>
                  </a:moveTo>
                  <a:lnTo>
                    <a:pt x="5492" y="8070"/>
                  </a:lnTo>
                  <a:lnTo>
                    <a:pt x="630" y="8070"/>
                  </a:lnTo>
                  <a:lnTo>
                    <a:pt x="630" y="6723"/>
                  </a:lnTo>
                  <a:close/>
                  <a:moveTo>
                    <a:pt x="1172" y="1"/>
                  </a:moveTo>
                  <a:cubicBezTo>
                    <a:pt x="996" y="1"/>
                    <a:pt x="864" y="132"/>
                    <a:pt x="864" y="308"/>
                  </a:cubicBezTo>
                  <a:lnTo>
                    <a:pt x="864" y="1685"/>
                  </a:lnTo>
                  <a:cubicBezTo>
                    <a:pt x="366" y="1773"/>
                    <a:pt x="0" y="2197"/>
                    <a:pt x="0" y="2710"/>
                  </a:cubicBezTo>
                  <a:lnTo>
                    <a:pt x="0" y="8392"/>
                  </a:lnTo>
                  <a:cubicBezTo>
                    <a:pt x="0" y="8568"/>
                    <a:pt x="132" y="8715"/>
                    <a:pt x="308" y="8715"/>
                  </a:cubicBezTo>
                  <a:lnTo>
                    <a:pt x="5800" y="8715"/>
                  </a:lnTo>
                  <a:cubicBezTo>
                    <a:pt x="5976" y="8715"/>
                    <a:pt x="6122" y="8568"/>
                    <a:pt x="6122" y="8392"/>
                  </a:cubicBezTo>
                  <a:lnTo>
                    <a:pt x="6122" y="2710"/>
                  </a:lnTo>
                  <a:cubicBezTo>
                    <a:pt x="6122" y="2212"/>
                    <a:pt x="5771" y="1773"/>
                    <a:pt x="5273" y="1685"/>
                  </a:cubicBezTo>
                  <a:lnTo>
                    <a:pt x="5273" y="308"/>
                  </a:lnTo>
                  <a:cubicBezTo>
                    <a:pt x="5273" y="132"/>
                    <a:pt x="5126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9"/>
            <p:cNvSpPr/>
            <p:nvPr/>
          </p:nvSpPr>
          <p:spPr>
            <a:xfrm>
              <a:off x="2333227" y="3616635"/>
              <a:ext cx="71791" cy="99368"/>
            </a:xfrm>
            <a:custGeom>
              <a:avLst/>
              <a:gdLst/>
              <a:ahLst/>
              <a:cxnLst/>
              <a:rect l="l" t="t" r="r" b="b"/>
              <a:pathLst>
                <a:path w="3590" h="4969" extrusionOk="0">
                  <a:moveTo>
                    <a:pt x="1758" y="941"/>
                  </a:moveTo>
                  <a:lnTo>
                    <a:pt x="2784" y="2640"/>
                  </a:lnTo>
                  <a:cubicBezTo>
                    <a:pt x="2886" y="2801"/>
                    <a:pt x="2945" y="2977"/>
                    <a:pt x="2945" y="3168"/>
                  </a:cubicBezTo>
                  <a:cubicBezTo>
                    <a:pt x="2974" y="3827"/>
                    <a:pt x="2447" y="4369"/>
                    <a:pt x="1788" y="4369"/>
                  </a:cubicBezTo>
                  <a:cubicBezTo>
                    <a:pt x="1129" y="4369"/>
                    <a:pt x="601" y="3827"/>
                    <a:pt x="631" y="3168"/>
                  </a:cubicBezTo>
                  <a:cubicBezTo>
                    <a:pt x="631" y="2977"/>
                    <a:pt x="689" y="2801"/>
                    <a:pt x="777" y="2655"/>
                  </a:cubicBezTo>
                  <a:lnTo>
                    <a:pt x="1758" y="941"/>
                  </a:lnTo>
                  <a:close/>
                  <a:moveTo>
                    <a:pt x="1744" y="0"/>
                  </a:moveTo>
                  <a:cubicBezTo>
                    <a:pt x="1634" y="0"/>
                    <a:pt x="1524" y="55"/>
                    <a:pt x="1466" y="165"/>
                  </a:cubicBezTo>
                  <a:lnTo>
                    <a:pt x="235" y="2333"/>
                  </a:lnTo>
                  <a:cubicBezTo>
                    <a:pt x="74" y="2582"/>
                    <a:pt x="1" y="2875"/>
                    <a:pt x="1" y="3168"/>
                  </a:cubicBezTo>
                  <a:cubicBezTo>
                    <a:pt x="1" y="4149"/>
                    <a:pt x="807" y="4954"/>
                    <a:pt x="1788" y="4954"/>
                  </a:cubicBezTo>
                  <a:lnTo>
                    <a:pt x="1788" y="4969"/>
                  </a:lnTo>
                  <a:cubicBezTo>
                    <a:pt x="2784" y="4969"/>
                    <a:pt x="3575" y="4163"/>
                    <a:pt x="3589" y="3182"/>
                  </a:cubicBezTo>
                  <a:cubicBezTo>
                    <a:pt x="3575" y="2875"/>
                    <a:pt x="3487" y="2582"/>
                    <a:pt x="3326" y="2318"/>
                  </a:cubicBezTo>
                  <a:lnTo>
                    <a:pt x="2022" y="165"/>
                  </a:lnTo>
                  <a:cubicBezTo>
                    <a:pt x="1964" y="55"/>
                    <a:pt x="1854" y="0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59"/>
          <p:cNvGrpSpPr/>
          <p:nvPr/>
        </p:nvGrpSpPr>
        <p:grpSpPr>
          <a:xfrm>
            <a:off x="2765133" y="3300119"/>
            <a:ext cx="292883" cy="292883"/>
            <a:chOff x="2917583" y="3423419"/>
            <a:chExt cx="292883" cy="292883"/>
          </a:xfrm>
        </p:grpSpPr>
        <p:sp>
          <p:nvSpPr>
            <p:cNvPr id="3588" name="Google Shape;3588;p59"/>
            <p:cNvSpPr/>
            <p:nvPr/>
          </p:nvSpPr>
          <p:spPr>
            <a:xfrm>
              <a:off x="2995473" y="3563401"/>
              <a:ext cx="55973" cy="12618"/>
            </a:xfrm>
            <a:custGeom>
              <a:avLst/>
              <a:gdLst/>
              <a:ahLst/>
              <a:cxnLst/>
              <a:rect l="l" t="t" r="r" b="b"/>
              <a:pathLst>
                <a:path w="2799" h="631" extrusionOk="0">
                  <a:moveTo>
                    <a:pt x="411" y="1"/>
                  </a:moveTo>
                  <a:cubicBezTo>
                    <a:pt x="1" y="1"/>
                    <a:pt x="1" y="630"/>
                    <a:pt x="411" y="630"/>
                  </a:cubicBezTo>
                  <a:lnTo>
                    <a:pt x="2388" y="630"/>
                  </a:lnTo>
                  <a:cubicBezTo>
                    <a:pt x="2798" y="630"/>
                    <a:pt x="2798" y="1"/>
                    <a:pt x="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9"/>
            <p:cNvSpPr/>
            <p:nvPr/>
          </p:nvSpPr>
          <p:spPr>
            <a:xfrm>
              <a:off x="3075443" y="3563401"/>
              <a:ext cx="56233" cy="12618"/>
            </a:xfrm>
            <a:custGeom>
              <a:avLst/>
              <a:gdLst/>
              <a:ahLst/>
              <a:cxnLst/>
              <a:rect l="l" t="t" r="r" b="b"/>
              <a:pathLst>
                <a:path w="2812" h="631" extrusionOk="0">
                  <a:moveTo>
                    <a:pt x="425" y="1"/>
                  </a:moveTo>
                  <a:cubicBezTo>
                    <a:pt x="0" y="1"/>
                    <a:pt x="0" y="630"/>
                    <a:pt x="425" y="630"/>
                  </a:cubicBezTo>
                  <a:lnTo>
                    <a:pt x="2387" y="630"/>
                  </a:lnTo>
                  <a:cubicBezTo>
                    <a:pt x="2812" y="630"/>
                    <a:pt x="2812" y="1"/>
                    <a:pt x="2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9"/>
            <p:cNvSpPr/>
            <p:nvPr/>
          </p:nvSpPr>
          <p:spPr>
            <a:xfrm>
              <a:off x="2917583" y="3423419"/>
              <a:ext cx="292883" cy="292883"/>
            </a:xfrm>
            <a:custGeom>
              <a:avLst/>
              <a:gdLst/>
              <a:ahLst/>
              <a:cxnLst/>
              <a:rect l="l" t="t" r="r" b="b"/>
              <a:pathLst>
                <a:path w="14646" h="14646" extrusionOk="0">
                  <a:moveTo>
                    <a:pt x="13676" y="629"/>
                  </a:moveTo>
                  <a:cubicBezTo>
                    <a:pt x="13868" y="629"/>
                    <a:pt x="14016" y="785"/>
                    <a:pt x="14016" y="981"/>
                  </a:cubicBezTo>
                  <a:lnTo>
                    <a:pt x="14016" y="7001"/>
                  </a:lnTo>
                  <a:lnTo>
                    <a:pt x="12361" y="7001"/>
                  </a:lnTo>
                  <a:cubicBezTo>
                    <a:pt x="11936" y="7001"/>
                    <a:pt x="11936" y="7630"/>
                    <a:pt x="12361" y="7630"/>
                  </a:cubicBezTo>
                  <a:lnTo>
                    <a:pt x="14016" y="7630"/>
                  </a:lnTo>
                  <a:lnTo>
                    <a:pt x="14016" y="13650"/>
                  </a:lnTo>
                  <a:cubicBezTo>
                    <a:pt x="14016" y="13855"/>
                    <a:pt x="13855" y="14016"/>
                    <a:pt x="13650" y="14016"/>
                  </a:cubicBezTo>
                  <a:lnTo>
                    <a:pt x="981" y="14016"/>
                  </a:lnTo>
                  <a:cubicBezTo>
                    <a:pt x="776" y="14016"/>
                    <a:pt x="615" y="13855"/>
                    <a:pt x="630" y="13650"/>
                  </a:cubicBezTo>
                  <a:lnTo>
                    <a:pt x="630" y="7630"/>
                  </a:lnTo>
                  <a:lnTo>
                    <a:pt x="2270" y="7630"/>
                  </a:lnTo>
                  <a:cubicBezTo>
                    <a:pt x="2695" y="7630"/>
                    <a:pt x="2695" y="7001"/>
                    <a:pt x="2270" y="7001"/>
                  </a:cubicBezTo>
                  <a:lnTo>
                    <a:pt x="630" y="7001"/>
                  </a:lnTo>
                  <a:lnTo>
                    <a:pt x="630" y="981"/>
                  </a:lnTo>
                  <a:cubicBezTo>
                    <a:pt x="616" y="785"/>
                    <a:pt x="763" y="629"/>
                    <a:pt x="956" y="629"/>
                  </a:cubicBezTo>
                  <a:cubicBezTo>
                    <a:pt x="964" y="629"/>
                    <a:pt x="973" y="629"/>
                    <a:pt x="981" y="630"/>
                  </a:cubicBezTo>
                  <a:lnTo>
                    <a:pt x="13650" y="630"/>
                  </a:lnTo>
                  <a:cubicBezTo>
                    <a:pt x="13658" y="629"/>
                    <a:pt x="13667" y="629"/>
                    <a:pt x="13676" y="629"/>
                  </a:cubicBezTo>
                  <a:close/>
                  <a:moveTo>
                    <a:pt x="981" y="0"/>
                  </a:moveTo>
                  <a:cubicBezTo>
                    <a:pt x="439" y="0"/>
                    <a:pt x="0" y="439"/>
                    <a:pt x="0" y="981"/>
                  </a:cubicBezTo>
                  <a:lnTo>
                    <a:pt x="0" y="13650"/>
                  </a:lnTo>
                  <a:cubicBezTo>
                    <a:pt x="0" y="14192"/>
                    <a:pt x="439" y="14631"/>
                    <a:pt x="981" y="14646"/>
                  </a:cubicBezTo>
                  <a:lnTo>
                    <a:pt x="13650" y="14646"/>
                  </a:lnTo>
                  <a:cubicBezTo>
                    <a:pt x="14192" y="14631"/>
                    <a:pt x="14631" y="14192"/>
                    <a:pt x="14646" y="13650"/>
                  </a:cubicBezTo>
                  <a:lnTo>
                    <a:pt x="14646" y="981"/>
                  </a:lnTo>
                  <a:cubicBezTo>
                    <a:pt x="14631" y="439"/>
                    <a:pt x="14192" y="0"/>
                    <a:pt x="13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9"/>
            <p:cNvSpPr/>
            <p:nvPr/>
          </p:nvSpPr>
          <p:spPr>
            <a:xfrm>
              <a:off x="2958618" y="3624873"/>
              <a:ext cx="50934" cy="31096"/>
            </a:xfrm>
            <a:custGeom>
              <a:avLst/>
              <a:gdLst/>
              <a:ahLst/>
              <a:cxnLst/>
              <a:rect l="l" t="t" r="r" b="b"/>
              <a:pathLst>
                <a:path w="2547" h="1555" extrusionOk="0">
                  <a:moveTo>
                    <a:pt x="447" y="0"/>
                  </a:moveTo>
                  <a:cubicBezTo>
                    <a:pt x="169" y="0"/>
                    <a:pt x="0" y="398"/>
                    <a:pt x="291" y="588"/>
                  </a:cubicBezTo>
                  <a:lnTo>
                    <a:pt x="1961" y="1511"/>
                  </a:lnTo>
                  <a:cubicBezTo>
                    <a:pt x="2005" y="1540"/>
                    <a:pt x="2063" y="1555"/>
                    <a:pt x="2107" y="1555"/>
                  </a:cubicBezTo>
                  <a:cubicBezTo>
                    <a:pt x="2430" y="1555"/>
                    <a:pt x="2547" y="1115"/>
                    <a:pt x="2269" y="969"/>
                  </a:cubicBezTo>
                  <a:lnTo>
                    <a:pt x="584" y="32"/>
                  </a:lnTo>
                  <a:cubicBezTo>
                    <a:pt x="537" y="10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9"/>
            <p:cNvSpPr/>
            <p:nvPr/>
          </p:nvSpPr>
          <p:spPr>
            <a:xfrm>
              <a:off x="2945980" y="3599217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8" y="628"/>
                  </a:moveTo>
                  <a:cubicBezTo>
                    <a:pt x="2455" y="628"/>
                    <a:pt x="2565" y="656"/>
                    <a:pt x="2666" y="714"/>
                  </a:cubicBezTo>
                  <a:lnTo>
                    <a:pt x="2695" y="729"/>
                  </a:lnTo>
                  <a:cubicBezTo>
                    <a:pt x="2988" y="904"/>
                    <a:pt x="3091" y="1285"/>
                    <a:pt x="2915" y="1593"/>
                  </a:cubicBezTo>
                  <a:lnTo>
                    <a:pt x="2007" y="3175"/>
                  </a:lnTo>
                  <a:cubicBezTo>
                    <a:pt x="1890" y="3370"/>
                    <a:pt x="1682" y="3480"/>
                    <a:pt x="1465" y="3480"/>
                  </a:cubicBezTo>
                  <a:cubicBezTo>
                    <a:pt x="1356" y="3480"/>
                    <a:pt x="1246" y="3453"/>
                    <a:pt x="1143" y="3394"/>
                  </a:cubicBezTo>
                  <a:lnTo>
                    <a:pt x="1128" y="3380"/>
                  </a:lnTo>
                  <a:cubicBezTo>
                    <a:pt x="821" y="3204"/>
                    <a:pt x="718" y="2823"/>
                    <a:pt x="894" y="2530"/>
                  </a:cubicBezTo>
                  <a:lnTo>
                    <a:pt x="1802" y="948"/>
                  </a:lnTo>
                  <a:cubicBezTo>
                    <a:pt x="1920" y="742"/>
                    <a:pt x="2130" y="628"/>
                    <a:pt x="2348" y="628"/>
                  </a:cubicBezTo>
                  <a:close/>
                  <a:moveTo>
                    <a:pt x="2344" y="0"/>
                  </a:moveTo>
                  <a:cubicBezTo>
                    <a:pt x="1913" y="0"/>
                    <a:pt x="1495" y="225"/>
                    <a:pt x="1260" y="626"/>
                  </a:cubicBezTo>
                  <a:lnTo>
                    <a:pt x="352" y="2208"/>
                  </a:lnTo>
                  <a:cubicBezTo>
                    <a:pt x="1" y="2808"/>
                    <a:pt x="206" y="3585"/>
                    <a:pt x="806" y="3936"/>
                  </a:cubicBezTo>
                  <a:lnTo>
                    <a:pt x="836" y="3951"/>
                  </a:lnTo>
                  <a:cubicBezTo>
                    <a:pt x="1024" y="4052"/>
                    <a:pt x="1241" y="4111"/>
                    <a:pt x="1458" y="4112"/>
                  </a:cubicBezTo>
                  <a:lnTo>
                    <a:pt x="1458" y="4112"/>
                  </a:lnTo>
                  <a:cubicBezTo>
                    <a:pt x="1909" y="4109"/>
                    <a:pt x="2331" y="3875"/>
                    <a:pt x="2549" y="3482"/>
                  </a:cubicBezTo>
                  <a:lnTo>
                    <a:pt x="3472" y="1900"/>
                  </a:lnTo>
                  <a:cubicBezTo>
                    <a:pt x="3809" y="1300"/>
                    <a:pt x="3604" y="538"/>
                    <a:pt x="3003" y="187"/>
                  </a:cubicBezTo>
                  <a:lnTo>
                    <a:pt x="2974" y="172"/>
                  </a:lnTo>
                  <a:cubicBezTo>
                    <a:pt x="2775" y="56"/>
                    <a:pt x="2558" y="0"/>
                    <a:pt x="2344" y="0"/>
                  </a:cubicBezTo>
                  <a:close/>
                  <a:moveTo>
                    <a:pt x="1458" y="4112"/>
                  </a:moveTo>
                  <a:cubicBezTo>
                    <a:pt x="1456" y="4112"/>
                    <a:pt x="1453" y="4112"/>
                    <a:pt x="1451" y="4112"/>
                  </a:cubicBezTo>
                  <a:lnTo>
                    <a:pt x="1465" y="4112"/>
                  </a:lnTo>
                  <a:cubicBezTo>
                    <a:pt x="1463" y="4112"/>
                    <a:pt x="1460" y="4112"/>
                    <a:pt x="1458" y="4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9"/>
            <p:cNvSpPr/>
            <p:nvPr/>
          </p:nvSpPr>
          <p:spPr>
            <a:xfrm>
              <a:off x="3037248" y="3624334"/>
              <a:ext cx="51974" cy="31636"/>
            </a:xfrm>
            <a:custGeom>
              <a:avLst/>
              <a:gdLst/>
              <a:ahLst/>
              <a:cxnLst/>
              <a:rect l="l" t="t" r="r" b="b"/>
              <a:pathLst>
                <a:path w="2599" h="1582" extrusionOk="0">
                  <a:moveTo>
                    <a:pt x="470" y="0"/>
                  </a:moveTo>
                  <a:cubicBezTo>
                    <a:pt x="179" y="0"/>
                    <a:pt x="0" y="456"/>
                    <a:pt x="343" y="615"/>
                  </a:cubicBezTo>
                  <a:lnTo>
                    <a:pt x="2013" y="1538"/>
                  </a:lnTo>
                  <a:cubicBezTo>
                    <a:pt x="2057" y="1567"/>
                    <a:pt x="2115" y="1582"/>
                    <a:pt x="2174" y="1582"/>
                  </a:cubicBezTo>
                  <a:cubicBezTo>
                    <a:pt x="2496" y="1582"/>
                    <a:pt x="2598" y="1142"/>
                    <a:pt x="2320" y="996"/>
                  </a:cubicBezTo>
                  <a:lnTo>
                    <a:pt x="651" y="59"/>
                  </a:lnTo>
                  <a:cubicBezTo>
                    <a:pt x="588" y="18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9"/>
            <p:cNvSpPr/>
            <p:nvPr/>
          </p:nvSpPr>
          <p:spPr>
            <a:xfrm>
              <a:off x="3025650" y="3599217"/>
              <a:ext cx="76450" cy="82230"/>
            </a:xfrm>
            <a:custGeom>
              <a:avLst/>
              <a:gdLst/>
              <a:ahLst/>
              <a:cxnLst/>
              <a:rect l="l" t="t" r="r" b="b"/>
              <a:pathLst>
                <a:path w="3823" h="4112" extrusionOk="0">
                  <a:moveTo>
                    <a:pt x="2354" y="628"/>
                  </a:moveTo>
                  <a:cubicBezTo>
                    <a:pt x="2461" y="628"/>
                    <a:pt x="2569" y="656"/>
                    <a:pt x="2666" y="714"/>
                  </a:cubicBezTo>
                  <a:lnTo>
                    <a:pt x="2695" y="729"/>
                  </a:lnTo>
                  <a:cubicBezTo>
                    <a:pt x="2988" y="904"/>
                    <a:pt x="3105" y="1285"/>
                    <a:pt x="2929" y="1593"/>
                  </a:cubicBezTo>
                  <a:lnTo>
                    <a:pt x="2007" y="3175"/>
                  </a:lnTo>
                  <a:cubicBezTo>
                    <a:pt x="1934" y="3306"/>
                    <a:pt x="1787" y="3423"/>
                    <a:pt x="1626" y="3467"/>
                  </a:cubicBezTo>
                  <a:cubicBezTo>
                    <a:pt x="1576" y="3481"/>
                    <a:pt x="1526" y="3488"/>
                    <a:pt x="1477" y="3488"/>
                  </a:cubicBezTo>
                  <a:cubicBezTo>
                    <a:pt x="1367" y="3488"/>
                    <a:pt x="1258" y="3455"/>
                    <a:pt x="1157" y="3394"/>
                  </a:cubicBezTo>
                  <a:lnTo>
                    <a:pt x="1128" y="3380"/>
                  </a:lnTo>
                  <a:cubicBezTo>
                    <a:pt x="982" y="3306"/>
                    <a:pt x="879" y="3160"/>
                    <a:pt x="835" y="2999"/>
                  </a:cubicBezTo>
                  <a:cubicBezTo>
                    <a:pt x="791" y="2838"/>
                    <a:pt x="806" y="2677"/>
                    <a:pt x="894" y="2530"/>
                  </a:cubicBezTo>
                  <a:lnTo>
                    <a:pt x="1816" y="948"/>
                  </a:lnTo>
                  <a:cubicBezTo>
                    <a:pt x="1924" y="742"/>
                    <a:pt x="2137" y="628"/>
                    <a:pt x="2354" y="628"/>
                  </a:cubicBezTo>
                  <a:close/>
                  <a:moveTo>
                    <a:pt x="2355" y="0"/>
                  </a:moveTo>
                  <a:cubicBezTo>
                    <a:pt x="1921" y="0"/>
                    <a:pt x="1500" y="225"/>
                    <a:pt x="1274" y="626"/>
                  </a:cubicBezTo>
                  <a:lnTo>
                    <a:pt x="352" y="2208"/>
                  </a:lnTo>
                  <a:cubicBezTo>
                    <a:pt x="0" y="2808"/>
                    <a:pt x="205" y="3585"/>
                    <a:pt x="806" y="3936"/>
                  </a:cubicBezTo>
                  <a:lnTo>
                    <a:pt x="835" y="3951"/>
                  </a:lnTo>
                  <a:cubicBezTo>
                    <a:pt x="1023" y="4052"/>
                    <a:pt x="1240" y="4111"/>
                    <a:pt x="1458" y="4112"/>
                  </a:cubicBezTo>
                  <a:lnTo>
                    <a:pt x="1458" y="4112"/>
                  </a:lnTo>
                  <a:cubicBezTo>
                    <a:pt x="1909" y="4109"/>
                    <a:pt x="2330" y="3875"/>
                    <a:pt x="2549" y="3482"/>
                  </a:cubicBezTo>
                  <a:lnTo>
                    <a:pt x="3471" y="1900"/>
                  </a:lnTo>
                  <a:cubicBezTo>
                    <a:pt x="3823" y="1300"/>
                    <a:pt x="3618" y="538"/>
                    <a:pt x="3017" y="187"/>
                  </a:cubicBezTo>
                  <a:lnTo>
                    <a:pt x="2988" y="172"/>
                  </a:lnTo>
                  <a:cubicBezTo>
                    <a:pt x="2789" y="56"/>
                    <a:pt x="2570" y="0"/>
                    <a:pt x="2355" y="0"/>
                  </a:cubicBezTo>
                  <a:close/>
                  <a:moveTo>
                    <a:pt x="1458" y="4112"/>
                  </a:moveTo>
                  <a:cubicBezTo>
                    <a:pt x="1455" y="4112"/>
                    <a:pt x="1453" y="4112"/>
                    <a:pt x="1450" y="4112"/>
                  </a:cubicBezTo>
                  <a:lnTo>
                    <a:pt x="1465" y="4112"/>
                  </a:lnTo>
                  <a:cubicBezTo>
                    <a:pt x="1462" y="4112"/>
                    <a:pt x="1460" y="4112"/>
                    <a:pt x="1458" y="4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9"/>
            <p:cNvSpPr/>
            <p:nvPr/>
          </p:nvSpPr>
          <p:spPr>
            <a:xfrm>
              <a:off x="3117118" y="3624434"/>
              <a:ext cx="52053" cy="31536"/>
            </a:xfrm>
            <a:custGeom>
              <a:avLst/>
              <a:gdLst/>
              <a:ahLst/>
              <a:cxnLst/>
              <a:rect l="l" t="t" r="r" b="b"/>
              <a:pathLst>
                <a:path w="2603" h="1577" extrusionOk="0">
                  <a:moveTo>
                    <a:pt x="465" y="0"/>
                  </a:moveTo>
                  <a:cubicBezTo>
                    <a:pt x="175" y="0"/>
                    <a:pt x="0" y="450"/>
                    <a:pt x="333" y="610"/>
                  </a:cubicBezTo>
                  <a:lnTo>
                    <a:pt x="2017" y="1533"/>
                  </a:lnTo>
                  <a:cubicBezTo>
                    <a:pt x="2061" y="1562"/>
                    <a:pt x="2105" y="1577"/>
                    <a:pt x="2163" y="1577"/>
                  </a:cubicBezTo>
                  <a:cubicBezTo>
                    <a:pt x="2485" y="1577"/>
                    <a:pt x="2603" y="1137"/>
                    <a:pt x="2310" y="991"/>
                  </a:cubicBezTo>
                  <a:lnTo>
                    <a:pt x="640" y="54"/>
                  </a:lnTo>
                  <a:cubicBezTo>
                    <a:pt x="579" y="16"/>
                    <a:pt x="520" y="0"/>
                    <a:pt x="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9"/>
            <p:cNvSpPr/>
            <p:nvPr/>
          </p:nvSpPr>
          <p:spPr>
            <a:xfrm>
              <a:off x="3105600" y="3599217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4" y="641"/>
                  </a:moveTo>
                  <a:cubicBezTo>
                    <a:pt x="2461" y="641"/>
                    <a:pt x="2564" y="670"/>
                    <a:pt x="2651" y="714"/>
                  </a:cubicBezTo>
                  <a:lnTo>
                    <a:pt x="2681" y="729"/>
                  </a:lnTo>
                  <a:cubicBezTo>
                    <a:pt x="2988" y="904"/>
                    <a:pt x="3091" y="1285"/>
                    <a:pt x="2915" y="1593"/>
                  </a:cubicBezTo>
                  <a:lnTo>
                    <a:pt x="1992" y="3175"/>
                  </a:lnTo>
                  <a:cubicBezTo>
                    <a:pt x="1919" y="3321"/>
                    <a:pt x="1773" y="3423"/>
                    <a:pt x="1612" y="3467"/>
                  </a:cubicBezTo>
                  <a:cubicBezTo>
                    <a:pt x="1560" y="3482"/>
                    <a:pt x="1508" y="3488"/>
                    <a:pt x="1457" y="3488"/>
                  </a:cubicBezTo>
                  <a:cubicBezTo>
                    <a:pt x="1349" y="3488"/>
                    <a:pt x="1242" y="3459"/>
                    <a:pt x="1143" y="3409"/>
                  </a:cubicBezTo>
                  <a:lnTo>
                    <a:pt x="1114" y="3380"/>
                  </a:lnTo>
                  <a:cubicBezTo>
                    <a:pt x="806" y="3218"/>
                    <a:pt x="704" y="2823"/>
                    <a:pt x="879" y="2530"/>
                  </a:cubicBezTo>
                  <a:lnTo>
                    <a:pt x="1802" y="948"/>
                  </a:lnTo>
                  <a:cubicBezTo>
                    <a:pt x="1890" y="802"/>
                    <a:pt x="2022" y="699"/>
                    <a:pt x="2183" y="655"/>
                  </a:cubicBezTo>
                  <a:cubicBezTo>
                    <a:pt x="2241" y="641"/>
                    <a:pt x="2285" y="641"/>
                    <a:pt x="2344" y="641"/>
                  </a:cubicBezTo>
                  <a:close/>
                  <a:moveTo>
                    <a:pt x="2344" y="0"/>
                  </a:moveTo>
                  <a:cubicBezTo>
                    <a:pt x="1913" y="0"/>
                    <a:pt x="1495" y="225"/>
                    <a:pt x="1260" y="626"/>
                  </a:cubicBezTo>
                  <a:lnTo>
                    <a:pt x="337" y="2208"/>
                  </a:lnTo>
                  <a:cubicBezTo>
                    <a:pt x="1" y="2808"/>
                    <a:pt x="206" y="3585"/>
                    <a:pt x="806" y="3936"/>
                  </a:cubicBezTo>
                  <a:lnTo>
                    <a:pt x="835" y="3951"/>
                  </a:lnTo>
                  <a:cubicBezTo>
                    <a:pt x="1026" y="4053"/>
                    <a:pt x="1231" y="4112"/>
                    <a:pt x="1450" y="4112"/>
                  </a:cubicBezTo>
                  <a:cubicBezTo>
                    <a:pt x="1904" y="4112"/>
                    <a:pt x="2315" y="3877"/>
                    <a:pt x="2549" y="3482"/>
                  </a:cubicBezTo>
                  <a:lnTo>
                    <a:pt x="3457" y="1900"/>
                  </a:lnTo>
                  <a:cubicBezTo>
                    <a:pt x="3808" y="1300"/>
                    <a:pt x="3603" y="538"/>
                    <a:pt x="3003" y="187"/>
                  </a:cubicBezTo>
                  <a:lnTo>
                    <a:pt x="2974" y="172"/>
                  </a:lnTo>
                  <a:cubicBezTo>
                    <a:pt x="2774" y="56"/>
                    <a:pt x="2558" y="0"/>
                    <a:pt x="2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9"/>
            <p:cNvSpPr/>
            <p:nvPr/>
          </p:nvSpPr>
          <p:spPr>
            <a:xfrm>
              <a:off x="2958638" y="3486911"/>
              <a:ext cx="50914" cy="30816"/>
            </a:xfrm>
            <a:custGeom>
              <a:avLst/>
              <a:gdLst/>
              <a:ahLst/>
              <a:cxnLst/>
              <a:rect l="l" t="t" r="r" b="b"/>
              <a:pathLst>
                <a:path w="2546" h="1541" extrusionOk="0">
                  <a:moveTo>
                    <a:pt x="443" y="0"/>
                  </a:moveTo>
                  <a:cubicBezTo>
                    <a:pt x="167" y="0"/>
                    <a:pt x="0" y="385"/>
                    <a:pt x="290" y="574"/>
                  </a:cubicBezTo>
                  <a:lnTo>
                    <a:pt x="1960" y="1497"/>
                  </a:lnTo>
                  <a:cubicBezTo>
                    <a:pt x="2004" y="1526"/>
                    <a:pt x="2062" y="1541"/>
                    <a:pt x="2106" y="1541"/>
                  </a:cubicBezTo>
                  <a:cubicBezTo>
                    <a:pt x="2429" y="1541"/>
                    <a:pt x="2546" y="1116"/>
                    <a:pt x="2268" y="955"/>
                  </a:cubicBezTo>
                  <a:lnTo>
                    <a:pt x="583" y="32"/>
                  </a:lnTo>
                  <a:cubicBezTo>
                    <a:pt x="535" y="10"/>
                    <a:pt x="487" y="0"/>
                    <a:pt x="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9"/>
            <p:cNvSpPr/>
            <p:nvPr/>
          </p:nvSpPr>
          <p:spPr>
            <a:xfrm>
              <a:off x="2945980" y="3461174"/>
              <a:ext cx="76170" cy="82050"/>
            </a:xfrm>
            <a:custGeom>
              <a:avLst/>
              <a:gdLst/>
              <a:ahLst/>
              <a:cxnLst/>
              <a:rect l="l" t="t" r="r" b="b"/>
              <a:pathLst>
                <a:path w="3809" h="4103" extrusionOk="0">
                  <a:moveTo>
                    <a:pt x="2357" y="622"/>
                  </a:moveTo>
                  <a:cubicBezTo>
                    <a:pt x="2462" y="622"/>
                    <a:pt x="2568" y="648"/>
                    <a:pt x="2666" y="704"/>
                  </a:cubicBezTo>
                  <a:lnTo>
                    <a:pt x="2695" y="719"/>
                  </a:lnTo>
                  <a:cubicBezTo>
                    <a:pt x="2988" y="895"/>
                    <a:pt x="3091" y="1276"/>
                    <a:pt x="2915" y="1583"/>
                  </a:cubicBezTo>
                  <a:lnTo>
                    <a:pt x="2007" y="3165"/>
                  </a:lnTo>
                  <a:cubicBezTo>
                    <a:pt x="1888" y="3364"/>
                    <a:pt x="1673" y="3475"/>
                    <a:pt x="1451" y="3475"/>
                  </a:cubicBezTo>
                  <a:cubicBezTo>
                    <a:pt x="1347" y="3475"/>
                    <a:pt x="1241" y="3451"/>
                    <a:pt x="1143" y="3399"/>
                  </a:cubicBezTo>
                  <a:lnTo>
                    <a:pt x="1128" y="3370"/>
                  </a:lnTo>
                  <a:cubicBezTo>
                    <a:pt x="821" y="3209"/>
                    <a:pt x="718" y="2813"/>
                    <a:pt x="894" y="2520"/>
                  </a:cubicBezTo>
                  <a:lnTo>
                    <a:pt x="1802" y="939"/>
                  </a:lnTo>
                  <a:cubicBezTo>
                    <a:pt x="1922" y="740"/>
                    <a:pt x="2136" y="622"/>
                    <a:pt x="2357" y="622"/>
                  </a:cubicBezTo>
                  <a:close/>
                  <a:moveTo>
                    <a:pt x="2357" y="1"/>
                  </a:moveTo>
                  <a:cubicBezTo>
                    <a:pt x="1921" y="1"/>
                    <a:pt x="1497" y="226"/>
                    <a:pt x="1260" y="631"/>
                  </a:cubicBezTo>
                  <a:lnTo>
                    <a:pt x="352" y="2213"/>
                  </a:lnTo>
                  <a:cubicBezTo>
                    <a:pt x="1" y="2813"/>
                    <a:pt x="206" y="3575"/>
                    <a:pt x="806" y="3926"/>
                  </a:cubicBezTo>
                  <a:lnTo>
                    <a:pt x="836" y="3941"/>
                  </a:lnTo>
                  <a:cubicBezTo>
                    <a:pt x="1024" y="4042"/>
                    <a:pt x="1241" y="4101"/>
                    <a:pt x="1458" y="4102"/>
                  </a:cubicBezTo>
                  <a:lnTo>
                    <a:pt x="1458" y="4102"/>
                  </a:lnTo>
                  <a:cubicBezTo>
                    <a:pt x="1909" y="4100"/>
                    <a:pt x="2331" y="3866"/>
                    <a:pt x="2549" y="3472"/>
                  </a:cubicBezTo>
                  <a:lnTo>
                    <a:pt x="3472" y="1891"/>
                  </a:lnTo>
                  <a:cubicBezTo>
                    <a:pt x="3809" y="1290"/>
                    <a:pt x="3604" y="529"/>
                    <a:pt x="3003" y="177"/>
                  </a:cubicBezTo>
                  <a:lnTo>
                    <a:pt x="2974" y="162"/>
                  </a:lnTo>
                  <a:cubicBezTo>
                    <a:pt x="2779" y="53"/>
                    <a:pt x="2566" y="1"/>
                    <a:pt x="2357" y="1"/>
                  </a:cubicBezTo>
                  <a:close/>
                  <a:moveTo>
                    <a:pt x="1458" y="4102"/>
                  </a:moveTo>
                  <a:cubicBezTo>
                    <a:pt x="1456" y="4102"/>
                    <a:pt x="1453" y="4102"/>
                    <a:pt x="1451" y="4102"/>
                  </a:cubicBezTo>
                  <a:lnTo>
                    <a:pt x="1465" y="4102"/>
                  </a:lnTo>
                  <a:cubicBezTo>
                    <a:pt x="1463" y="4102"/>
                    <a:pt x="1460" y="4102"/>
                    <a:pt x="1458" y="4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9"/>
            <p:cNvSpPr/>
            <p:nvPr/>
          </p:nvSpPr>
          <p:spPr>
            <a:xfrm>
              <a:off x="3037308" y="3486251"/>
              <a:ext cx="51914" cy="31476"/>
            </a:xfrm>
            <a:custGeom>
              <a:avLst/>
              <a:gdLst/>
              <a:ahLst/>
              <a:cxnLst/>
              <a:rect l="l" t="t" r="r" b="b"/>
              <a:pathLst>
                <a:path w="2596" h="1574" extrusionOk="0">
                  <a:moveTo>
                    <a:pt x="459" y="1"/>
                  </a:moveTo>
                  <a:cubicBezTo>
                    <a:pt x="173" y="1"/>
                    <a:pt x="0" y="450"/>
                    <a:pt x="340" y="607"/>
                  </a:cubicBezTo>
                  <a:lnTo>
                    <a:pt x="2010" y="1530"/>
                  </a:lnTo>
                  <a:cubicBezTo>
                    <a:pt x="2054" y="1559"/>
                    <a:pt x="2112" y="1574"/>
                    <a:pt x="2171" y="1574"/>
                  </a:cubicBezTo>
                  <a:cubicBezTo>
                    <a:pt x="2493" y="1574"/>
                    <a:pt x="2595" y="1149"/>
                    <a:pt x="2317" y="988"/>
                  </a:cubicBezTo>
                  <a:lnTo>
                    <a:pt x="648" y="65"/>
                  </a:lnTo>
                  <a:cubicBezTo>
                    <a:pt x="582" y="20"/>
                    <a:pt x="518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9"/>
            <p:cNvSpPr/>
            <p:nvPr/>
          </p:nvSpPr>
          <p:spPr>
            <a:xfrm>
              <a:off x="3025650" y="3461054"/>
              <a:ext cx="76450" cy="82170"/>
            </a:xfrm>
            <a:custGeom>
              <a:avLst/>
              <a:gdLst/>
              <a:ahLst/>
              <a:cxnLst/>
              <a:rect l="l" t="t" r="r" b="b"/>
              <a:pathLst>
                <a:path w="3823" h="4109" extrusionOk="0">
                  <a:moveTo>
                    <a:pt x="2354" y="625"/>
                  </a:moveTo>
                  <a:cubicBezTo>
                    <a:pt x="2461" y="625"/>
                    <a:pt x="2569" y="652"/>
                    <a:pt x="2666" y="710"/>
                  </a:cubicBezTo>
                  <a:lnTo>
                    <a:pt x="2695" y="725"/>
                  </a:lnTo>
                  <a:cubicBezTo>
                    <a:pt x="2988" y="901"/>
                    <a:pt x="3105" y="1282"/>
                    <a:pt x="2929" y="1589"/>
                  </a:cubicBezTo>
                  <a:lnTo>
                    <a:pt x="2007" y="3171"/>
                  </a:lnTo>
                  <a:cubicBezTo>
                    <a:pt x="1887" y="3370"/>
                    <a:pt x="1673" y="3481"/>
                    <a:pt x="1456" y="3481"/>
                  </a:cubicBezTo>
                  <a:cubicBezTo>
                    <a:pt x="1354" y="3481"/>
                    <a:pt x="1251" y="3457"/>
                    <a:pt x="1157" y="3405"/>
                  </a:cubicBezTo>
                  <a:lnTo>
                    <a:pt x="1128" y="3376"/>
                  </a:lnTo>
                  <a:cubicBezTo>
                    <a:pt x="982" y="3303"/>
                    <a:pt x="879" y="3156"/>
                    <a:pt x="835" y="2995"/>
                  </a:cubicBezTo>
                  <a:cubicBezTo>
                    <a:pt x="791" y="2834"/>
                    <a:pt x="806" y="2673"/>
                    <a:pt x="894" y="2526"/>
                  </a:cubicBezTo>
                  <a:lnTo>
                    <a:pt x="1816" y="945"/>
                  </a:lnTo>
                  <a:cubicBezTo>
                    <a:pt x="1924" y="739"/>
                    <a:pt x="2137" y="625"/>
                    <a:pt x="2354" y="625"/>
                  </a:cubicBezTo>
                  <a:close/>
                  <a:moveTo>
                    <a:pt x="2367" y="0"/>
                  </a:moveTo>
                  <a:cubicBezTo>
                    <a:pt x="1929" y="0"/>
                    <a:pt x="1502" y="232"/>
                    <a:pt x="1274" y="637"/>
                  </a:cubicBezTo>
                  <a:lnTo>
                    <a:pt x="352" y="2204"/>
                  </a:lnTo>
                  <a:cubicBezTo>
                    <a:pt x="0" y="2805"/>
                    <a:pt x="205" y="3581"/>
                    <a:pt x="806" y="3932"/>
                  </a:cubicBezTo>
                  <a:lnTo>
                    <a:pt x="835" y="3947"/>
                  </a:lnTo>
                  <a:cubicBezTo>
                    <a:pt x="1023" y="4048"/>
                    <a:pt x="1240" y="4107"/>
                    <a:pt x="1458" y="4108"/>
                  </a:cubicBezTo>
                  <a:lnTo>
                    <a:pt x="1458" y="4108"/>
                  </a:lnTo>
                  <a:cubicBezTo>
                    <a:pt x="1909" y="4106"/>
                    <a:pt x="2330" y="3872"/>
                    <a:pt x="2549" y="3478"/>
                  </a:cubicBezTo>
                  <a:lnTo>
                    <a:pt x="3471" y="1897"/>
                  </a:lnTo>
                  <a:cubicBezTo>
                    <a:pt x="3823" y="1296"/>
                    <a:pt x="3618" y="535"/>
                    <a:pt x="3017" y="183"/>
                  </a:cubicBezTo>
                  <a:lnTo>
                    <a:pt x="2988" y="168"/>
                  </a:lnTo>
                  <a:cubicBezTo>
                    <a:pt x="2793" y="54"/>
                    <a:pt x="2579" y="0"/>
                    <a:pt x="2367" y="0"/>
                  </a:cubicBezTo>
                  <a:close/>
                  <a:moveTo>
                    <a:pt x="1458" y="4108"/>
                  </a:moveTo>
                  <a:cubicBezTo>
                    <a:pt x="1455" y="4108"/>
                    <a:pt x="1453" y="4108"/>
                    <a:pt x="1450" y="4108"/>
                  </a:cubicBezTo>
                  <a:lnTo>
                    <a:pt x="1465" y="4108"/>
                  </a:lnTo>
                  <a:cubicBezTo>
                    <a:pt x="1462" y="4108"/>
                    <a:pt x="1460" y="4108"/>
                    <a:pt x="1458" y="4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9"/>
            <p:cNvSpPr/>
            <p:nvPr/>
          </p:nvSpPr>
          <p:spPr>
            <a:xfrm>
              <a:off x="3117178" y="3486351"/>
              <a:ext cx="51994" cy="31376"/>
            </a:xfrm>
            <a:custGeom>
              <a:avLst/>
              <a:gdLst/>
              <a:ahLst/>
              <a:cxnLst/>
              <a:rect l="l" t="t" r="r" b="b"/>
              <a:pathLst>
                <a:path w="2600" h="1569" extrusionOk="0">
                  <a:moveTo>
                    <a:pt x="454" y="1"/>
                  </a:moveTo>
                  <a:cubicBezTo>
                    <a:pt x="169" y="1"/>
                    <a:pt x="0" y="444"/>
                    <a:pt x="330" y="602"/>
                  </a:cubicBezTo>
                  <a:lnTo>
                    <a:pt x="2014" y="1525"/>
                  </a:lnTo>
                  <a:cubicBezTo>
                    <a:pt x="2058" y="1554"/>
                    <a:pt x="2102" y="1569"/>
                    <a:pt x="2160" y="1569"/>
                  </a:cubicBezTo>
                  <a:cubicBezTo>
                    <a:pt x="2482" y="1569"/>
                    <a:pt x="2600" y="1144"/>
                    <a:pt x="2307" y="983"/>
                  </a:cubicBezTo>
                  <a:lnTo>
                    <a:pt x="637" y="60"/>
                  </a:lnTo>
                  <a:cubicBezTo>
                    <a:pt x="573" y="19"/>
                    <a:pt x="511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9"/>
            <p:cNvSpPr/>
            <p:nvPr/>
          </p:nvSpPr>
          <p:spPr>
            <a:xfrm>
              <a:off x="3105600" y="3460994"/>
              <a:ext cx="76170" cy="82230"/>
            </a:xfrm>
            <a:custGeom>
              <a:avLst/>
              <a:gdLst/>
              <a:ahLst/>
              <a:cxnLst/>
              <a:rect l="l" t="t" r="r" b="b"/>
              <a:pathLst>
                <a:path w="3809" h="4112" extrusionOk="0">
                  <a:moveTo>
                    <a:pt x="2341" y="634"/>
                  </a:moveTo>
                  <a:cubicBezTo>
                    <a:pt x="2454" y="634"/>
                    <a:pt x="2567" y="664"/>
                    <a:pt x="2666" y="713"/>
                  </a:cubicBezTo>
                  <a:lnTo>
                    <a:pt x="2695" y="728"/>
                  </a:lnTo>
                  <a:cubicBezTo>
                    <a:pt x="2988" y="904"/>
                    <a:pt x="3091" y="1285"/>
                    <a:pt x="2915" y="1592"/>
                  </a:cubicBezTo>
                  <a:lnTo>
                    <a:pt x="2007" y="3174"/>
                  </a:lnTo>
                  <a:cubicBezTo>
                    <a:pt x="1887" y="3373"/>
                    <a:pt x="1673" y="3484"/>
                    <a:pt x="1451" y="3484"/>
                  </a:cubicBezTo>
                  <a:cubicBezTo>
                    <a:pt x="1347" y="3484"/>
                    <a:pt x="1241" y="3460"/>
                    <a:pt x="1143" y="3408"/>
                  </a:cubicBezTo>
                  <a:lnTo>
                    <a:pt x="1114" y="3379"/>
                  </a:lnTo>
                  <a:cubicBezTo>
                    <a:pt x="821" y="3218"/>
                    <a:pt x="718" y="2822"/>
                    <a:pt x="894" y="2529"/>
                  </a:cubicBezTo>
                  <a:lnTo>
                    <a:pt x="1802" y="948"/>
                  </a:lnTo>
                  <a:cubicBezTo>
                    <a:pt x="1890" y="801"/>
                    <a:pt x="2022" y="699"/>
                    <a:pt x="2183" y="655"/>
                  </a:cubicBezTo>
                  <a:cubicBezTo>
                    <a:pt x="2234" y="641"/>
                    <a:pt x="2288" y="634"/>
                    <a:pt x="2341" y="634"/>
                  </a:cubicBezTo>
                  <a:close/>
                  <a:moveTo>
                    <a:pt x="2347" y="0"/>
                  </a:moveTo>
                  <a:cubicBezTo>
                    <a:pt x="1915" y="0"/>
                    <a:pt x="1496" y="228"/>
                    <a:pt x="1260" y="640"/>
                  </a:cubicBezTo>
                  <a:lnTo>
                    <a:pt x="337" y="2207"/>
                  </a:lnTo>
                  <a:cubicBezTo>
                    <a:pt x="1" y="2808"/>
                    <a:pt x="206" y="3584"/>
                    <a:pt x="806" y="3935"/>
                  </a:cubicBezTo>
                  <a:lnTo>
                    <a:pt x="835" y="3950"/>
                  </a:lnTo>
                  <a:cubicBezTo>
                    <a:pt x="1026" y="4053"/>
                    <a:pt x="1231" y="4111"/>
                    <a:pt x="1450" y="4111"/>
                  </a:cubicBezTo>
                  <a:cubicBezTo>
                    <a:pt x="1904" y="4111"/>
                    <a:pt x="2315" y="3877"/>
                    <a:pt x="2549" y="3481"/>
                  </a:cubicBezTo>
                  <a:lnTo>
                    <a:pt x="3457" y="1900"/>
                  </a:lnTo>
                  <a:cubicBezTo>
                    <a:pt x="3808" y="1299"/>
                    <a:pt x="3603" y="538"/>
                    <a:pt x="3003" y="186"/>
                  </a:cubicBezTo>
                  <a:lnTo>
                    <a:pt x="2974" y="171"/>
                  </a:lnTo>
                  <a:cubicBezTo>
                    <a:pt x="2775" y="55"/>
                    <a:pt x="2560" y="0"/>
                    <a:pt x="2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3" name="Google Shape;3603;p59"/>
          <p:cNvGrpSpPr/>
          <p:nvPr/>
        </p:nvGrpSpPr>
        <p:grpSpPr>
          <a:xfrm>
            <a:off x="3577671" y="3299779"/>
            <a:ext cx="323340" cy="293223"/>
            <a:chOff x="3653921" y="3423079"/>
            <a:chExt cx="323340" cy="293223"/>
          </a:xfrm>
        </p:grpSpPr>
        <p:sp>
          <p:nvSpPr>
            <p:cNvPr id="3604" name="Google Shape;3604;p59"/>
            <p:cNvSpPr/>
            <p:nvPr/>
          </p:nvSpPr>
          <p:spPr>
            <a:xfrm>
              <a:off x="3816400" y="3563861"/>
              <a:ext cx="96428" cy="91529"/>
            </a:xfrm>
            <a:custGeom>
              <a:avLst/>
              <a:gdLst/>
              <a:ahLst/>
              <a:cxnLst/>
              <a:rect l="l" t="t" r="r" b="b"/>
              <a:pathLst>
                <a:path w="4822" h="4577" extrusionOk="0">
                  <a:moveTo>
                    <a:pt x="463" y="0"/>
                  </a:moveTo>
                  <a:cubicBezTo>
                    <a:pt x="217" y="0"/>
                    <a:pt x="0" y="323"/>
                    <a:pt x="238" y="549"/>
                  </a:cubicBezTo>
                  <a:lnTo>
                    <a:pt x="4178" y="4488"/>
                  </a:lnTo>
                  <a:cubicBezTo>
                    <a:pt x="4236" y="4547"/>
                    <a:pt x="4324" y="4576"/>
                    <a:pt x="4397" y="4576"/>
                  </a:cubicBezTo>
                  <a:cubicBezTo>
                    <a:pt x="4675" y="4576"/>
                    <a:pt x="4822" y="4240"/>
                    <a:pt x="4632" y="4049"/>
                  </a:cubicBezTo>
                  <a:lnTo>
                    <a:pt x="677" y="95"/>
                  </a:lnTo>
                  <a:cubicBezTo>
                    <a:pt x="611" y="28"/>
                    <a:pt x="536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9"/>
            <p:cNvSpPr/>
            <p:nvPr/>
          </p:nvSpPr>
          <p:spPr>
            <a:xfrm>
              <a:off x="3653921" y="3423079"/>
              <a:ext cx="168999" cy="145022"/>
            </a:xfrm>
            <a:custGeom>
              <a:avLst/>
              <a:gdLst/>
              <a:ahLst/>
              <a:cxnLst/>
              <a:rect l="l" t="t" r="r" b="b"/>
              <a:pathLst>
                <a:path w="8451" h="7252" extrusionOk="0">
                  <a:moveTo>
                    <a:pt x="4833" y="632"/>
                  </a:moveTo>
                  <a:cubicBezTo>
                    <a:pt x="6488" y="647"/>
                    <a:pt x="7821" y="1980"/>
                    <a:pt x="7821" y="3635"/>
                  </a:cubicBezTo>
                  <a:cubicBezTo>
                    <a:pt x="7821" y="5429"/>
                    <a:pt x="6344" y="6620"/>
                    <a:pt x="4804" y="6620"/>
                  </a:cubicBezTo>
                  <a:cubicBezTo>
                    <a:pt x="4069" y="6620"/>
                    <a:pt x="3320" y="6349"/>
                    <a:pt x="2710" y="5743"/>
                  </a:cubicBezTo>
                  <a:cubicBezTo>
                    <a:pt x="835" y="3854"/>
                    <a:pt x="2168" y="632"/>
                    <a:pt x="4833" y="632"/>
                  </a:cubicBezTo>
                  <a:close/>
                  <a:moveTo>
                    <a:pt x="4809" y="0"/>
                  </a:moveTo>
                  <a:cubicBezTo>
                    <a:pt x="3919" y="0"/>
                    <a:pt x="3010" y="332"/>
                    <a:pt x="2270" y="1072"/>
                  </a:cubicBezTo>
                  <a:cubicBezTo>
                    <a:pt x="0" y="3342"/>
                    <a:pt x="1611" y="7252"/>
                    <a:pt x="4833" y="7252"/>
                  </a:cubicBezTo>
                  <a:cubicBezTo>
                    <a:pt x="6825" y="7237"/>
                    <a:pt x="8451" y="5626"/>
                    <a:pt x="8451" y="3635"/>
                  </a:cubicBezTo>
                  <a:cubicBezTo>
                    <a:pt x="8451" y="1446"/>
                    <a:pt x="6669" y="0"/>
                    <a:pt x="4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9"/>
            <p:cNvSpPr/>
            <p:nvPr/>
          </p:nvSpPr>
          <p:spPr>
            <a:xfrm>
              <a:off x="3753208" y="3504249"/>
              <a:ext cx="224052" cy="212053"/>
            </a:xfrm>
            <a:custGeom>
              <a:avLst/>
              <a:gdLst/>
              <a:ahLst/>
              <a:cxnLst/>
              <a:rect l="l" t="t" r="r" b="b"/>
              <a:pathLst>
                <a:path w="11204" h="10604" extrusionOk="0">
                  <a:moveTo>
                    <a:pt x="7689" y="630"/>
                  </a:moveTo>
                  <a:cubicBezTo>
                    <a:pt x="8348" y="630"/>
                    <a:pt x="8992" y="894"/>
                    <a:pt x="9461" y="1362"/>
                  </a:cubicBezTo>
                  <a:lnTo>
                    <a:pt x="9534" y="1436"/>
                  </a:lnTo>
                  <a:cubicBezTo>
                    <a:pt x="10516" y="2417"/>
                    <a:pt x="10516" y="3998"/>
                    <a:pt x="9534" y="4980"/>
                  </a:cubicBezTo>
                  <a:lnTo>
                    <a:pt x="5287" y="9227"/>
                  </a:lnTo>
                  <a:cubicBezTo>
                    <a:pt x="4797" y="9718"/>
                    <a:pt x="4152" y="9963"/>
                    <a:pt x="3508" y="9963"/>
                  </a:cubicBezTo>
                  <a:cubicBezTo>
                    <a:pt x="2863" y="9963"/>
                    <a:pt x="2219" y="9718"/>
                    <a:pt x="1728" y="9227"/>
                  </a:cubicBezTo>
                  <a:lnTo>
                    <a:pt x="1670" y="9168"/>
                  </a:lnTo>
                  <a:cubicBezTo>
                    <a:pt x="688" y="8172"/>
                    <a:pt x="688" y="6591"/>
                    <a:pt x="1670" y="5595"/>
                  </a:cubicBezTo>
                  <a:lnTo>
                    <a:pt x="5902" y="1362"/>
                  </a:lnTo>
                  <a:cubicBezTo>
                    <a:pt x="6371" y="894"/>
                    <a:pt x="7015" y="630"/>
                    <a:pt x="7689" y="630"/>
                  </a:cubicBezTo>
                  <a:close/>
                  <a:moveTo>
                    <a:pt x="7689" y="0"/>
                  </a:moveTo>
                  <a:cubicBezTo>
                    <a:pt x="6884" y="0"/>
                    <a:pt x="6078" y="308"/>
                    <a:pt x="5463" y="923"/>
                  </a:cubicBezTo>
                  <a:lnTo>
                    <a:pt x="1216" y="5170"/>
                  </a:lnTo>
                  <a:cubicBezTo>
                    <a:pt x="0" y="6400"/>
                    <a:pt x="0" y="8392"/>
                    <a:pt x="1216" y="9622"/>
                  </a:cubicBezTo>
                  <a:lnTo>
                    <a:pt x="1289" y="9681"/>
                  </a:lnTo>
                  <a:cubicBezTo>
                    <a:pt x="1875" y="10267"/>
                    <a:pt x="2680" y="10604"/>
                    <a:pt x="3515" y="10604"/>
                  </a:cubicBezTo>
                  <a:cubicBezTo>
                    <a:pt x="4350" y="10604"/>
                    <a:pt x="5141" y="10267"/>
                    <a:pt x="5727" y="9681"/>
                  </a:cubicBezTo>
                  <a:lnTo>
                    <a:pt x="9974" y="5434"/>
                  </a:lnTo>
                  <a:cubicBezTo>
                    <a:pt x="11204" y="4218"/>
                    <a:pt x="11204" y="2226"/>
                    <a:pt x="9974" y="996"/>
                  </a:cubicBezTo>
                  <a:lnTo>
                    <a:pt x="9915" y="923"/>
                  </a:lnTo>
                  <a:cubicBezTo>
                    <a:pt x="9300" y="308"/>
                    <a:pt x="8495" y="0"/>
                    <a:pt x="7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9"/>
            <p:cNvSpPr/>
            <p:nvPr/>
          </p:nvSpPr>
          <p:spPr>
            <a:xfrm>
              <a:off x="3722732" y="3468333"/>
              <a:ext cx="56653" cy="53493"/>
            </a:xfrm>
            <a:custGeom>
              <a:avLst/>
              <a:gdLst/>
              <a:ahLst/>
              <a:cxnLst/>
              <a:rect l="l" t="t" r="r" b="b"/>
              <a:pathLst>
                <a:path w="2833" h="2675" extrusionOk="0">
                  <a:moveTo>
                    <a:pt x="2385" y="1"/>
                  </a:moveTo>
                  <a:cubicBezTo>
                    <a:pt x="2313" y="1"/>
                    <a:pt x="2237" y="29"/>
                    <a:pt x="2168" y="97"/>
                  </a:cubicBezTo>
                  <a:lnTo>
                    <a:pt x="118" y="2133"/>
                  </a:lnTo>
                  <a:cubicBezTo>
                    <a:pt x="1" y="2265"/>
                    <a:pt x="1" y="2455"/>
                    <a:pt x="118" y="2587"/>
                  </a:cubicBezTo>
                  <a:cubicBezTo>
                    <a:pt x="177" y="2646"/>
                    <a:pt x="265" y="2675"/>
                    <a:pt x="352" y="2675"/>
                  </a:cubicBezTo>
                  <a:cubicBezTo>
                    <a:pt x="426" y="2675"/>
                    <a:pt x="514" y="2646"/>
                    <a:pt x="572" y="2587"/>
                  </a:cubicBezTo>
                  <a:lnTo>
                    <a:pt x="2608" y="537"/>
                  </a:lnTo>
                  <a:cubicBezTo>
                    <a:pt x="2833" y="312"/>
                    <a:pt x="2626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8" name="Google Shape;3608;p59"/>
          <p:cNvGrpSpPr/>
          <p:nvPr/>
        </p:nvGrpSpPr>
        <p:grpSpPr>
          <a:xfrm>
            <a:off x="4427983" y="3299939"/>
            <a:ext cx="318080" cy="293063"/>
            <a:chOff x="4428033" y="3423239"/>
            <a:chExt cx="318080" cy="293063"/>
          </a:xfrm>
        </p:grpSpPr>
        <p:sp>
          <p:nvSpPr>
            <p:cNvPr id="3609" name="Google Shape;3609;p59"/>
            <p:cNvSpPr/>
            <p:nvPr/>
          </p:nvSpPr>
          <p:spPr>
            <a:xfrm>
              <a:off x="4476647" y="3462734"/>
              <a:ext cx="217933" cy="214553"/>
            </a:xfrm>
            <a:custGeom>
              <a:avLst/>
              <a:gdLst/>
              <a:ahLst/>
              <a:cxnLst/>
              <a:rect l="l" t="t" r="r" b="b"/>
              <a:pathLst>
                <a:path w="10898" h="10729" extrusionOk="0">
                  <a:moveTo>
                    <a:pt x="5421" y="1791"/>
                  </a:moveTo>
                  <a:cubicBezTo>
                    <a:pt x="7274" y="1791"/>
                    <a:pt x="9052" y="3230"/>
                    <a:pt x="9052" y="5401"/>
                  </a:cubicBezTo>
                  <a:cubicBezTo>
                    <a:pt x="9037" y="7393"/>
                    <a:pt x="7426" y="9004"/>
                    <a:pt x="5449" y="9004"/>
                  </a:cubicBezTo>
                  <a:cubicBezTo>
                    <a:pt x="2242" y="8989"/>
                    <a:pt x="631" y="5123"/>
                    <a:pt x="2901" y="2852"/>
                  </a:cubicBezTo>
                  <a:cubicBezTo>
                    <a:pt x="3634" y="2119"/>
                    <a:pt x="4536" y="1791"/>
                    <a:pt x="5421" y="1791"/>
                  </a:cubicBezTo>
                  <a:close/>
                  <a:moveTo>
                    <a:pt x="5442" y="0"/>
                  </a:moveTo>
                  <a:cubicBezTo>
                    <a:pt x="5284" y="0"/>
                    <a:pt x="5127" y="106"/>
                    <a:pt x="5127" y="319"/>
                  </a:cubicBezTo>
                  <a:lnTo>
                    <a:pt x="5127" y="1183"/>
                  </a:lnTo>
                  <a:cubicBezTo>
                    <a:pt x="4805" y="1212"/>
                    <a:pt x="4468" y="1271"/>
                    <a:pt x="4160" y="1373"/>
                  </a:cubicBezTo>
                  <a:lnTo>
                    <a:pt x="3867" y="641"/>
                  </a:lnTo>
                  <a:cubicBezTo>
                    <a:pt x="3809" y="497"/>
                    <a:pt x="3694" y="437"/>
                    <a:pt x="3580" y="437"/>
                  </a:cubicBezTo>
                  <a:cubicBezTo>
                    <a:pt x="3379" y="437"/>
                    <a:pt x="3179" y="623"/>
                    <a:pt x="3281" y="875"/>
                  </a:cubicBezTo>
                  <a:lnTo>
                    <a:pt x="3574" y="1608"/>
                  </a:lnTo>
                  <a:cubicBezTo>
                    <a:pt x="2754" y="2003"/>
                    <a:pt x="2095" y="2662"/>
                    <a:pt x="1670" y="3468"/>
                  </a:cubicBezTo>
                  <a:lnTo>
                    <a:pt x="938" y="3175"/>
                  </a:lnTo>
                  <a:cubicBezTo>
                    <a:pt x="898" y="3161"/>
                    <a:pt x="860" y="3155"/>
                    <a:pt x="825" y="3155"/>
                  </a:cubicBezTo>
                  <a:cubicBezTo>
                    <a:pt x="518" y="3155"/>
                    <a:pt x="376" y="3616"/>
                    <a:pt x="704" y="3760"/>
                  </a:cubicBezTo>
                  <a:lnTo>
                    <a:pt x="1436" y="4053"/>
                  </a:lnTo>
                  <a:cubicBezTo>
                    <a:pt x="1334" y="4390"/>
                    <a:pt x="1260" y="4727"/>
                    <a:pt x="1231" y="5093"/>
                  </a:cubicBezTo>
                  <a:lnTo>
                    <a:pt x="411" y="5093"/>
                  </a:lnTo>
                  <a:cubicBezTo>
                    <a:pt x="1" y="5093"/>
                    <a:pt x="1" y="5723"/>
                    <a:pt x="411" y="5723"/>
                  </a:cubicBezTo>
                  <a:lnTo>
                    <a:pt x="1231" y="5723"/>
                  </a:lnTo>
                  <a:cubicBezTo>
                    <a:pt x="1260" y="6045"/>
                    <a:pt x="1319" y="6382"/>
                    <a:pt x="1421" y="6704"/>
                  </a:cubicBezTo>
                  <a:lnTo>
                    <a:pt x="689" y="6997"/>
                  </a:lnTo>
                  <a:cubicBezTo>
                    <a:pt x="352" y="7129"/>
                    <a:pt x="455" y="7612"/>
                    <a:pt x="806" y="7612"/>
                  </a:cubicBezTo>
                  <a:cubicBezTo>
                    <a:pt x="836" y="7598"/>
                    <a:pt x="880" y="7598"/>
                    <a:pt x="924" y="7583"/>
                  </a:cubicBezTo>
                  <a:lnTo>
                    <a:pt x="1656" y="7290"/>
                  </a:lnTo>
                  <a:cubicBezTo>
                    <a:pt x="1802" y="7598"/>
                    <a:pt x="2007" y="7891"/>
                    <a:pt x="2227" y="8154"/>
                  </a:cubicBezTo>
                  <a:lnTo>
                    <a:pt x="1670" y="8725"/>
                  </a:lnTo>
                  <a:cubicBezTo>
                    <a:pt x="1480" y="8916"/>
                    <a:pt x="1612" y="9253"/>
                    <a:pt x="1890" y="9253"/>
                  </a:cubicBezTo>
                  <a:cubicBezTo>
                    <a:pt x="1978" y="9253"/>
                    <a:pt x="2066" y="9223"/>
                    <a:pt x="2124" y="9165"/>
                  </a:cubicBezTo>
                  <a:lnTo>
                    <a:pt x="2666" y="8608"/>
                  </a:lnTo>
                  <a:cubicBezTo>
                    <a:pt x="2930" y="8843"/>
                    <a:pt x="3223" y="9033"/>
                    <a:pt x="3530" y="9194"/>
                  </a:cubicBezTo>
                  <a:lnTo>
                    <a:pt x="3238" y="9926"/>
                  </a:lnTo>
                  <a:cubicBezTo>
                    <a:pt x="3164" y="10087"/>
                    <a:pt x="3252" y="10278"/>
                    <a:pt x="3413" y="10336"/>
                  </a:cubicBezTo>
                  <a:cubicBezTo>
                    <a:pt x="3457" y="10351"/>
                    <a:pt x="3486" y="10351"/>
                    <a:pt x="3530" y="10351"/>
                  </a:cubicBezTo>
                  <a:cubicBezTo>
                    <a:pt x="3662" y="10351"/>
                    <a:pt x="3779" y="10278"/>
                    <a:pt x="3823" y="10161"/>
                  </a:cubicBezTo>
                  <a:lnTo>
                    <a:pt x="4116" y="9428"/>
                  </a:lnTo>
                  <a:cubicBezTo>
                    <a:pt x="4453" y="9545"/>
                    <a:pt x="4790" y="9619"/>
                    <a:pt x="5141" y="9633"/>
                  </a:cubicBezTo>
                  <a:lnTo>
                    <a:pt x="5141" y="10410"/>
                  </a:lnTo>
                  <a:cubicBezTo>
                    <a:pt x="5141" y="10622"/>
                    <a:pt x="5299" y="10728"/>
                    <a:pt x="5456" y="10728"/>
                  </a:cubicBezTo>
                  <a:cubicBezTo>
                    <a:pt x="5614" y="10728"/>
                    <a:pt x="5771" y="10622"/>
                    <a:pt x="5771" y="10410"/>
                  </a:cubicBezTo>
                  <a:lnTo>
                    <a:pt x="5771" y="9633"/>
                  </a:lnTo>
                  <a:cubicBezTo>
                    <a:pt x="6108" y="9604"/>
                    <a:pt x="6445" y="9545"/>
                    <a:pt x="6752" y="9443"/>
                  </a:cubicBezTo>
                  <a:lnTo>
                    <a:pt x="7060" y="10175"/>
                  </a:lnTo>
                  <a:cubicBezTo>
                    <a:pt x="7104" y="10292"/>
                    <a:pt x="7221" y="10366"/>
                    <a:pt x="7338" y="10366"/>
                  </a:cubicBezTo>
                  <a:cubicBezTo>
                    <a:pt x="7382" y="10366"/>
                    <a:pt x="7426" y="10366"/>
                    <a:pt x="7470" y="10351"/>
                  </a:cubicBezTo>
                  <a:cubicBezTo>
                    <a:pt x="7617" y="10278"/>
                    <a:pt x="7704" y="10102"/>
                    <a:pt x="7631" y="9941"/>
                  </a:cubicBezTo>
                  <a:lnTo>
                    <a:pt x="7338" y="9209"/>
                  </a:lnTo>
                  <a:cubicBezTo>
                    <a:pt x="8144" y="8799"/>
                    <a:pt x="8803" y="8140"/>
                    <a:pt x="9228" y="7334"/>
                  </a:cubicBezTo>
                  <a:lnTo>
                    <a:pt x="9960" y="7627"/>
                  </a:lnTo>
                  <a:cubicBezTo>
                    <a:pt x="9989" y="7642"/>
                    <a:pt x="10033" y="7656"/>
                    <a:pt x="10077" y="7656"/>
                  </a:cubicBezTo>
                  <a:cubicBezTo>
                    <a:pt x="10414" y="7656"/>
                    <a:pt x="10502" y="7173"/>
                    <a:pt x="10194" y="7041"/>
                  </a:cubicBezTo>
                  <a:lnTo>
                    <a:pt x="9462" y="6763"/>
                  </a:lnTo>
                  <a:cubicBezTo>
                    <a:pt x="9564" y="6426"/>
                    <a:pt x="9638" y="6074"/>
                    <a:pt x="9667" y="5723"/>
                  </a:cubicBezTo>
                  <a:lnTo>
                    <a:pt x="10487" y="5723"/>
                  </a:lnTo>
                  <a:cubicBezTo>
                    <a:pt x="10897" y="5723"/>
                    <a:pt x="10897" y="5093"/>
                    <a:pt x="10487" y="5093"/>
                  </a:cubicBezTo>
                  <a:lnTo>
                    <a:pt x="10487" y="5079"/>
                  </a:lnTo>
                  <a:lnTo>
                    <a:pt x="9667" y="5079"/>
                  </a:lnTo>
                  <a:cubicBezTo>
                    <a:pt x="9638" y="4742"/>
                    <a:pt x="9579" y="4405"/>
                    <a:pt x="9477" y="4097"/>
                  </a:cubicBezTo>
                  <a:lnTo>
                    <a:pt x="10209" y="3804"/>
                  </a:lnTo>
                  <a:cubicBezTo>
                    <a:pt x="10370" y="3731"/>
                    <a:pt x="10443" y="3555"/>
                    <a:pt x="10370" y="3394"/>
                  </a:cubicBezTo>
                  <a:cubicBezTo>
                    <a:pt x="10326" y="3272"/>
                    <a:pt x="10206" y="3193"/>
                    <a:pt x="10080" y="3193"/>
                  </a:cubicBezTo>
                  <a:cubicBezTo>
                    <a:pt x="10040" y="3193"/>
                    <a:pt x="9999" y="3201"/>
                    <a:pt x="9960" y="3219"/>
                  </a:cubicBezTo>
                  <a:lnTo>
                    <a:pt x="9228" y="3512"/>
                  </a:lnTo>
                  <a:cubicBezTo>
                    <a:pt x="9081" y="3204"/>
                    <a:pt x="8876" y="2911"/>
                    <a:pt x="8656" y="2647"/>
                  </a:cubicBezTo>
                  <a:lnTo>
                    <a:pt x="9198" y="2091"/>
                  </a:lnTo>
                  <a:cubicBezTo>
                    <a:pt x="9444" y="1868"/>
                    <a:pt x="9230" y="1543"/>
                    <a:pt x="8985" y="1543"/>
                  </a:cubicBezTo>
                  <a:cubicBezTo>
                    <a:pt x="8909" y="1543"/>
                    <a:pt x="8829" y="1575"/>
                    <a:pt x="8759" y="1652"/>
                  </a:cubicBezTo>
                  <a:lnTo>
                    <a:pt x="8202" y="2193"/>
                  </a:lnTo>
                  <a:cubicBezTo>
                    <a:pt x="7953" y="1974"/>
                    <a:pt x="7660" y="1783"/>
                    <a:pt x="7368" y="1622"/>
                  </a:cubicBezTo>
                  <a:lnTo>
                    <a:pt x="7660" y="890"/>
                  </a:lnTo>
                  <a:cubicBezTo>
                    <a:pt x="7745" y="646"/>
                    <a:pt x="7547" y="468"/>
                    <a:pt x="7351" y="468"/>
                  </a:cubicBezTo>
                  <a:cubicBezTo>
                    <a:pt x="7241" y="468"/>
                    <a:pt x="7133" y="524"/>
                    <a:pt x="7075" y="656"/>
                  </a:cubicBezTo>
                  <a:lnTo>
                    <a:pt x="6782" y="1388"/>
                  </a:lnTo>
                  <a:cubicBezTo>
                    <a:pt x="6445" y="1285"/>
                    <a:pt x="6108" y="1212"/>
                    <a:pt x="5757" y="1183"/>
                  </a:cubicBezTo>
                  <a:lnTo>
                    <a:pt x="5757" y="319"/>
                  </a:lnTo>
                  <a:cubicBezTo>
                    <a:pt x="5757" y="106"/>
                    <a:pt x="5599" y="0"/>
                    <a:pt x="5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9"/>
            <p:cNvSpPr/>
            <p:nvPr/>
          </p:nvSpPr>
          <p:spPr>
            <a:xfrm>
              <a:off x="4477267" y="3464953"/>
              <a:ext cx="215253" cy="210634"/>
            </a:xfrm>
            <a:custGeom>
              <a:avLst/>
              <a:gdLst/>
              <a:ahLst/>
              <a:cxnLst/>
              <a:rect l="l" t="t" r="r" b="b"/>
              <a:pathLst>
                <a:path w="10764" h="10533" extrusionOk="0">
                  <a:moveTo>
                    <a:pt x="433" y="0"/>
                  </a:moveTo>
                  <a:cubicBezTo>
                    <a:pt x="198" y="0"/>
                    <a:pt x="1" y="304"/>
                    <a:pt x="204" y="530"/>
                  </a:cubicBezTo>
                  <a:lnTo>
                    <a:pt x="10119" y="10445"/>
                  </a:lnTo>
                  <a:cubicBezTo>
                    <a:pt x="10178" y="10504"/>
                    <a:pt x="10251" y="10533"/>
                    <a:pt x="10339" y="10533"/>
                  </a:cubicBezTo>
                  <a:cubicBezTo>
                    <a:pt x="10617" y="10533"/>
                    <a:pt x="10764" y="10196"/>
                    <a:pt x="10559" y="10006"/>
                  </a:cubicBezTo>
                  <a:lnTo>
                    <a:pt x="644" y="91"/>
                  </a:lnTo>
                  <a:cubicBezTo>
                    <a:pt x="576" y="27"/>
                    <a:pt x="503" y="0"/>
                    <a:pt x="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9"/>
            <p:cNvSpPr/>
            <p:nvPr/>
          </p:nvSpPr>
          <p:spPr>
            <a:xfrm>
              <a:off x="4428033" y="3423239"/>
              <a:ext cx="318080" cy="293063"/>
            </a:xfrm>
            <a:custGeom>
              <a:avLst/>
              <a:gdLst/>
              <a:ahLst/>
              <a:cxnLst/>
              <a:rect l="l" t="t" r="r" b="b"/>
              <a:pathLst>
                <a:path w="15906" h="14655" extrusionOk="0">
                  <a:moveTo>
                    <a:pt x="7880" y="639"/>
                  </a:moveTo>
                  <a:cubicBezTo>
                    <a:pt x="11571" y="639"/>
                    <a:pt x="14558" y="3627"/>
                    <a:pt x="14573" y="7332"/>
                  </a:cubicBezTo>
                  <a:cubicBezTo>
                    <a:pt x="14573" y="10027"/>
                    <a:pt x="12933" y="12472"/>
                    <a:pt x="10428" y="13512"/>
                  </a:cubicBezTo>
                  <a:cubicBezTo>
                    <a:pt x="9606" y="13851"/>
                    <a:pt x="8742" y="14015"/>
                    <a:pt x="7882" y="14015"/>
                  </a:cubicBezTo>
                  <a:cubicBezTo>
                    <a:pt x="6139" y="14015"/>
                    <a:pt x="4420" y="13338"/>
                    <a:pt x="3135" y="12062"/>
                  </a:cubicBezTo>
                  <a:cubicBezTo>
                    <a:pt x="1231" y="10144"/>
                    <a:pt x="660" y="7259"/>
                    <a:pt x="1685" y="4769"/>
                  </a:cubicBezTo>
                  <a:cubicBezTo>
                    <a:pt x="2725" y="2265"/>
                    <a:pt x="5171" y="639"/>
                    <a:pt x="7880" y="639"/>
                  </a:cubicBezTo>
                  <a:close/>
                  <a:moveTo>
                    <a:pt x="7878" y="1"/>
                  </a:moveTo>
                  <a:cubicBezTo>
                    <a:pt x="6935" y="1"/>
                    <a:pt x="5981" y="184"/>
                    <a:pt x="5068" y="566"/>
                  </a:cubicBezTo>
                  <a:cubicBezTo>
                    <a:pt x="1846" y="1898"/>
                    <a:pt x="1" y="5325"/>
                    <a:pt x="689" y="8752"/>
                  </a:cubicBezTo>
                  <a:cubicBezTo>
                    <a:pt x="1377" y="12180"/>
                    <a:pt x="4380" y="14655"/>
                    <a:pt x="7880" y="14655"/>
                  </a:cubicBezTo>
                  <a:cubicBezTo>
                    <a:pt x="9813" y="14655"/>
                    <a:pt x="11673" y="13878"/>
                    <a:pt x="13050" y="12502"/>
                  </a:cubicBezTo>
                  <a:cubicBezTo>
                    <a:pt x="15525" y="10027"/>
                    <a:pt x="15906" y="6160"/>
                    <a:pt x="13958" y="3260"/>
                  </a:cubicBezTo>
                  <a:cubicBezTo>
                    <a:pt x="12572" y="1172"/>
                    <a:pt x="10262" y="1"/>
                    <a:pt x="7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9"/>
            <p:cNvSpPr/>
            <p:nvPr/>
          </p:nvSpPr>
          <p:spPr>
            <a:xfrm>
              <a:off x="4539620" y="3570440"/>
              <a:ext cx="14658" cy="12638"/>
            </a:xfrm>
            <a:custGeom>
              <a:avLst/>
              <a:gdLst/>
              <a:ahLst/>
              <a:cxnLst/>
              <a:rect l="l" t="t" r="r" b="b"/>
              <a:pathLst>
                <a:path w="733" h="632" extrusionOk="0">
                  <a:moveTo>
                    <a:pt x="425" y="0"/>
                  </a:moveTo>
                  <a:cubicBezTo>
                    <a:pt x="132" y="0"/>
                    <a:pt x="1" y="337"/>
                    <a:pt x="191" y="542"/>
                  </a:cubicBezTo>
                  <a:cubicBezTo>
                    <a:pt x="257" y="603"/>
                    <a:pt x="336" y="631"/>
                    <a:pt x="414" y="631"/>
                  </a:cubicBezTo>
                  <a:cubicBezTo>
                    <a:pt x="578" y="631"/>
                    <a:pt x="733" y="507"/>
                    <a:pt x="733" y="308"/>
                  </a:cubicBezTo>
                  <a:cubicBezTo>
                    <a:pt x="733" y="147"/>
                    <a:pt x="586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9"/>
            <p:cNvSpPr/>
            <p:nvPr/>
          </p:nvSpPr>
          <p:spPr>
            <a:xfrm>
              <a:off x="4603172" y="3534705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5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7" y="604"/>
                    <a:pt x="346" y="632"/>
                    <a:pt x="424" y="632"/>
                  </a:cubicBezTo>
                  <a:cubicBezTo>
                    <a:pt x="587" y="632"/>
                    <a:pt x="748" y="511"/>
                    <a:pt x="748" y="323"/>
                  </a:cubicBezTo>
                  <a:cubicBezTo>
                    <a:pt x="748" y="147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9"/>
            <p:cNvSpPr/>
            <p:nvPr/>
          </p:nvSpPr>
          <p:spPr>
            <a:xfrm>
              <a:off x="4577115" y="3604116"/>
              <a:ext cx="14658" cy="12638"/>
            </a:xfrm>
            <a:custGeom>
              <a:avLst/>
              <a:gdLst/>
              <a:ahLst/>
              <a:cxnLst/>
              <a:rect l="l" t="t" r="r" b="b"/>
              <a:pathLst>
                <a:path w="733" h="632" extrusionOk="0">
                  <a:moveTo>
                    <a:pt x="410" y="0"/>
                  </a:moveTo>
                  <a:cubicBezTo>
                    <a:pt x="132" y="0"/>
                    <a:pt x="0" y="337"/>
                    <a:pt x="191" y="542"/>
                  </a:cubicBezTo>
                  <a:cubicBezTo>
                    <a:pt x="257" y="604"/>
                    <a:pt x="337" y="632"/>
                    <a:pt x="416" y="632"/>
                  </a:cubicBezTo>
                  <a:cubicBezTo>
                    <a:pt x="579" y="632"/>
                    <a:pt x="733" y="511"/>
                    <a:pt x="733" y="323"/>
                  </a:cubicBezTo>
                  <a:cubicBezTo>
                    <a:pt x="733" y="147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59"/>
          <p:cNvGrpSpPr/>
          <p:nvPr/>
        </p:nvGrpSpPr>
        <p:grpSpPr>
          <a:xfrm>
            <a:off x="5268357" y="3299899"/>
            <a:ext cx="307522" cy="293183"/>
            <a:chOff x="5192207" y="3423199"/>
            <a:chExt cx="307522" cy="293183"/>
          </a:xfrm>
        </p:grpSpPr>
        <p:sp>
          <p:nvSpPr>
            <p:cNvPr id="3616" name="Google Shape;3616;p59"/>
            <p:cNvSpPr/>
            <p:nvPr/>
          </p:nvSpPr>
          <p:spPr>
            <a:xfrm>
              <a:off x="5192207" y="3423559"/>
              <a:ext cx="307522" cy="292823"/>
            </a:xfrm>
            <a:custGeom>
              <a:avLst/>
              <a:gdLst/>
              <a:ahLst/>
              <a:cxnLst/>
              <a:rect l="l" t="t" r="r" b="b"/>
              <a:pathLst>
                <a:path w="15378" h="14643" extrusionOk="0">
                  <a:moveTo>
                    <a:pt x="11219" y="0"/>
                  </a:moveTo>
                  <a:cubicBezTo>
                    <a:pt x="10248" y="0"/>
                    <a:pt x="9278" y="374"/>
                    <a:pt x="8539" y="1121"/>
                  </a:cubicBezTo>
                  <a:lnTo>
                    <a:pt x="1494" y="8165"/>
                  </a:lnTo>
                  <a:cubicBezTo>
                    <a:pt x="0" y="9645"/>
                    <a:pt x="0" y="12046"/>
                    <a:pt x="1479" y="13526"/>
                  </a:cubicBezTo>
                  <a:cubicBezTo>
                    <a:pt x="2223" y="14269"/>
                    <a:pt x="3199" y="14642"/>
                    <a:pt x="4176" y="14642"/>
                  </a:cubicBezTo>
                  <a:cubicBezTo>
                    <a:pt x="5143" y="14642"/>
                    <a:pt x="6111" y="14276"/>
                    <a:pt x="6854" y="13540"/>
                  </a:cubicBezTo>
                  <a:lnTo>
                    <a:pt x="8685" y="11710"/>
                  </a:lnTo>
                  <a:lnTo>
                    <a:pt x="8231" y="11256"/>
                  </a:lnTo>
                  <a:lnTo>
                    <a:pt x="6400" y="13086"/>
                  </a:lnTo>
                  <a:cubicBezTo>
                    <a:pt x="5785" y="13701"/>
                    <a:pt x="4976" y="14009"/>
                    <a:pt x="4167" y="14009"/>
                  </a:cubicBezTo>
                  <a:cubicBezTo>
                    <a:pt x="3358" y="14009"/>
                    <a:pt x="2548" y="13701"/>
                    <a:pt x="1933" y="13086"/>
                  </a:cubicBezTo>
                  <a:cubicBezTo>
                    <a:pt x="703" y="11856"/>
                    <a:pt x="703" y="9850"/>
                    <a:pt x="1933" y="8619"/>
                  </a:cubicBezTo>
                  <a:lnTo>
                    <a:pt x="5229" y="5324"/>
                  </a:lnTo>
                  <a:lnTo>
                    <a:pt x="8348" y="8444"/>
                  </a:lnTo>
                  <a:lnTo>
                    <a:pt x="8802" y="8004"/>
                  </a:lnTo>
                  <a:lnTo>
                    <a:pt x="5697" y="4855"/>
                  </a:lnTo>
                  <a:lnTo>
                    <a:pt x="8993" y="1560"/>
                  </a:lnTo>
                  <a:cubicBezTo>
                    <a:pt x="9599" y="1003"/>
                    <a:pt x="10366" y="725"/>
                    <a:pt x="11132" y="725"/>
                  </a:cubicBezTo>
                  <a:cubicBezTo>
                    <a:pt x="11937" y="725"/>
                    <a:pt x="12741" y="1033"/>
                    <a:pt x="13357" y="1648"/>
                  </a:cubicBezTo>
                  <a:cubicBezTo>
                    <a:pt x="14558" y="2849"/>
                    <a:pt x="14602" y="4782"/>
                    <a:pt x="13459" y="6027"/>
                  </a:cubicBezTo>
                  <a:lnTo>
                    <a:pt x="11673" y="7814"/>
                  </a:lnTo>
                  <a:lnTo>
                    <a:pt x="12112" y="8253"/>
                  </a:lnTo>
                  <a:lnTo>
                    <a:pt x="13899" y="6466"/>
                  </a:lnTo>
                  <a:cubicBezTo>
                    <a:pt x="15378" y="4987"/>
                    <a:pt x="15378" y="2600"/>
                    <a:pt x="13899" y="1121"/>
                  </a:cubicBezTo>
                  <a:cubicBezTo>
                    <a:pt x="13159" y="374"/>
                    <a:pt x="12189" y="0"/>
                    <a:pt x="11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9"/>
            <p:cNvSpPr/>
            <p:nvPr/>
          </p:nvSpPr>
          <p:spPr>
            <a:xfrm>
              <a:off x="5301794" y="3526866"/>
              <a:ext cx="191796" cy="188856"/>
            </a:xfrm>
            <a:custGeom>
              <a:avLst/>
              <a:gdLst/>
              <a:ahLst/>
              <a:cxnLst/>
              <a:rect l="l" t="t" r="r" b="b"/>
              <a:pathLst>
                <a:path w="9591" h="9444" extrusionOk="0">
                  <a:moveTo>
                    <a:pt x="4885" y="2624"/>
                  </a:moveTo>
                  <a:cubicBezTo>
                    <a:pt x="5600" y="2624"/>
                    <a:pt x="6318" y="2973"/>
                    <a:pt x="6735" y="3761"/>
                  </a:cubicBezTo>
                  <a:cubicBezTo>
                    <a:pt x="6998" y="4259"/>
                    <a:pt x="7057" y="4845"/>
                    <a:pt x="6881" y="5387"/>
                  </a:cubicBezTo>
                  <a:cubicBezTo>
                    <a:pt x="6609" y="6283"/>
                    <a:pt x="5784" y="6877"/>
                    <a:pt x="4859" y="6877"/>
                  </a:cubicBezTo>
                  <a:cubicBezTo>
                    <a:pt x="4787" y="6877"/>
                    <a:pt x="4714" y="6873"/>
                    <a:pt x="4640" y="6866"/>
                  </a:cubicBezTo>
                  <a:cubicBezTo>
                    <a:pt x="3630" y="6763"/>
                    <a:pt x="2839" y="5958"/>
                    <a:pt x="2736" y="4947"/>
                  </a:cubicBezTo>
                  <a:cubicBezTo>
                    <a:pt x="2601" y="3522"/>
                    <a:pt x="3738" y="2624"/>
                    <a:pt x="4885" y="2624"/>
                  </a:cubicBezTo>
                  <a:close/>
                  <a:moveTo>
                    <a:pt x="6208" y="1"/>
                  </a:moveTo>
                  <a:cubicBezTo>
                    <a:pt x="6080" y="1"/>
                    <a:pt x="5955" y="74"/>
                    <a:pt x="5914" y="246"/>
                  </a:cubicBezTo>
                  <a:lnTo>
                    <a:pt x="5358" y="2047"/>
                  </a:lnTo>
                  <a:cubicBezTo>
                    <a:pt x="5184" y="2011"/>
                    <a:pt x="5006" y="1994"/>
                    <a:pt x="4828" y="1994"/>
                  </a:cubicBezTo>
                  <a:cubicBezTo>
                    <a:pt x="4498" y="1994"/>
                    <a:pt x="4169" y="2055"/>
                    <a:pt x="3864" y="2179"/>
                  </a:cubicBezTo>
                  <a:lnTo>
                    <a:pt x="3264" y="1066"/>
                  </a:lnTo>
                  <a:cubicBezTo>
                    <a:pt x="3200" y="975"/>
                    <a:pt x="3112" y="936"/>
                    <a:pt x="3025" y="936"/>
                  </a:cubicBezTo>
                  <a:cubicBezTo>
                    <a:pt x="2832" y="936"/>
                    <a:pt x="2641" y="1127"/>
                    <a:pt x="2722" y="1359"/>
                  </a:cubicBezTo>
                  <a:lnTo>
                    <a:pt x="3307" y="2472"/>
                  </a:lnTo>
                  <a:cubicBezTo>
                    <a:pt x="2883" y="2765"/>
                    <a:pt x="2546" y="3175"/>
                    <a:pt x="2341" y="3644"/>
                  </a:cubicBezTo>
                  <a:lnTo>
                    <a:pt x="583" y="3087"/>
                  </a:lnTo>
                  <a:cubicBezTo>
                    <a:pt x="538" y="3070"/>
                    <a:pt x="496" y="3062"/>
                    <a:pt x="456" y="3062"/>
                  </a:cubicBezTo>
                  <a:cubicBezTo>
                    <a:pt x="122" y="3062"/>
                    <a:pt x="0" y="3609"/>
                    <a:pt x="393" y="3688"/>
                  </a:cubicBezTo>
                  <a:lnTo>
                    <a:pt x="2165" y="4244"/>
                  </a:lnTo>
                  <a:cubicBezTo>
                    <a:pt x="2063" y="4742"/>
                    <a:pt x="2107" y="5269"/>
                    <a:pt x="2297" y="5753"/>
                  </a:cubicBezTo>
                  <a:lnTo>
                    <a:pt x="1286" y="6280"/>
                  </a:lnTo>
                  <a:cubicBezTo>
                    <a:pt x="993" y="6441"/>
                    <a:pt x="1111" y="6880"/>
                    <a:pt x="1433" y="6880"/>
                  </a:cubicBezTo>
                  <a:cubicBezTo>
                    <a:pt x="1477" y="6880"/>
                    <a:pt x="1535" y="6866"/>
                    <a:pt x="1579" y="6836"/>
                  </a:cubicBezTo>
                  <a:lnTo>
                    <a:pt x="2590" y="6309"/>
                  </a:lnTo>
                  <a:cubicBezTo>
                    <a:pt x="2883" y="6734"/>
                    <a:pt x="3293" y="7071"/>
                    <a:pt x="3762" y="7276"/>
                  </a:cubicBezTo>
                  <a:lnTo>
                    <a:pt x="3205" y="9033"/>
                  </a:lnTo>
                  <a:cubicBezTo>
                    <a:pt x="3161" y="9194"/>
                    <a:pt x="3249" y="9370"/>
                    <a:pt x="3425" y="9429"/>
                  </a:cubicBezTo>
                  <a:cubicBezTo>
                    <a:pt x="3454" y="9443"/>
                    <a:pt x="3483" y="9443"/>
                    <a:pt x="3513" y="9443"/>
                  </a:cubicBezTo>
                  <a:cubicBezTo>
                    <a:pt x="3644" y="9443"/>
                    <a:pt x="3776" y="9355"/>
                    <a:pt x="3805" y="9224"/>
                  </a:cubicBezTo>
                  <a:lnTo>
                    <a:pt x="4362" y="7452"/>
                  </a:lnTo>
                  <a:cubicBezTo>
                    <a:pt x="4523" y="7495"/>
                    <a:pt x="4699" y="7510"/>
                    <a:pt x="4875" y="7510"/>
                  </a:cubicBezTo>
                  <a:cubicBezTo>
                    <a:pt x="5211" y="7510"/>
                    <a:pt x="5548" y="7452"/>
                    <a:pt x="5870" y="7320"/>
                  </a:cubicBezTo>
                  <a:lnTo>
                    <a:pt x="6456" y="8433"/>
                  </a:lnTo>
                  <a:cubicBezTo>
                    <a:pt x="6515" y="8535"/>
                    <a:pt x="6617" y="8609"/>
                    <a:pt x="6735" y="8609"/>
                  </a:cubicBezTo>
                  <a:cubicBezTo>
                    <a:pt x="6793" y="8609"/>
                    <a:pt x="6837" y="8594"/>
                    <a:pt x="6881" y="8565"/>
                  </a:cubicBezTo>
                  <a:cubicBezTo>
                    <a:pt x="7042" y="8491"/>
                    <a:pt x="7101" y="8301"/>
                    <a:pt x="7013" y="8140"/>
                  </a:cubicBezTo>
                  <a:lnTo>
                    <a:pt x="6427" y="7027"/>
                  </a:lnTo>
                  <a:cubicBezTo>
                    <a:pt x="6852" y="6734"/>
                    <a:pt x="7189" y="6338"/>
                    <a:pt x="7394" y="5855"/>
                  </a:cubicBezTo>
                  <a:lnTo>
                    <a:pt x="9151" y="6412"/>
                  </a:lnTo>
                  <a:cubicBezTo>
                    <a:pt x="9180" y="6426"/>
                    <a:pt x="9210" y="6426"/>
                    <a:pt x="9239" y="6426"/>
                  </a:cubicBezTo>
                  <a:cubicBezTo>
                    <a:pt x="9385" y="6426"/>
                    <a:pt x="9503" y="6338"/>
                    <a:pt x="9547" y="6207"/>
                  </a:cubicBezTo>
                  <a:cubicBezTo>
                    <a:pt x="9590" y="6046"/>
                    <a:pt x="9503" y="5870"/>
                    <a:pt x="9341" y="5811"/>
                  </a:cubicBezTo>
                  <a:lnTo>
                    <a:pt x="9327" y="5811"/>
                  </a:lnTo>
                  <a:lnTo>
                    <a:pt x="7569" y="5255"/>
                  </a:lnTo>
                  <a:cubicBezTo>
                    <a:pt x="7657" y="4757"/>
                    <a:pt x="7613" y="4230"/>
                    <a:pt x="7423" y="3746"/>
                  </a:cubicBezTo>
                  <a:lnTo>
                    <a:pt x="8536" y="3160"/>
                  </a:lnTo>
                  <a:cubicBezTo>
                    <a:pt x="8682" y="3087"/>
                    <a:pt x="8756" y="2897"/>
                    <a:pt x="8668" y="2736"/>
                  </a:cubicBezTo>
                  <a:cubicBezTo>
                    <a:pt x="8606" y="2632"/>
                    <a:pt x="8492" y="2572"/>
                    <a:pt x="8379" y="2572"/>
                  </a:cubicBezTo>
                  <a:cubicBezTo>
                    <a:pt x="8332" y="2572"/>
                    <a:pt x="8286" y="2582"/>
                    <a:pt x="8243" y="2604"/>
                  </a:cubicBezTo>
                  <a:lnTo>
                    <a:pt x="7130" y="3190"/>
                  </a:lnTo>
                  <a:cubicBezTo>
                    <a:pt x="6837" y="2765"/>
                    <a:pt x="6442" y="2428"/>
                    <a:pt x="5958" y="2223"/>
                  </a:cubicBezTo>
                  <a:lnTo>
                    <a:pt x="6515" y="436"/>
                  </a:lnTo>
                  <a:cubicBezTo>
                    <a:pt x="6613" y="178"/>
                    <a:pt x="6407" y="1"/>
                    <a:pt x="6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9"/>
            <p:cNvSpPr/>
            <p:nvPr/>
          </p:nvSpPr>
          <p:spPr>
            <a:xfrm>
              <a:off x="5198347" y="3423199"/>
              <a:ext cx="91109" cy="85969"/>
            </a:xfrm>
            <a:custGeom>
              <a:avLst/>
              <a:gdLst/>
              <a:ahLst/>
              <a:cxnLst/>
              <a:rect l="l" t="t" r="r" b="b"/>
              <a:pathLst>
                <a:path w="4556" h="4299" extrusionOk="0">
                  <a:moveTo>
                    <a:pt x="2271" y="1352"/>
                  </a:moveTo>
                  <a:cubicBezTo>
                    <a:pt x="2585" y="1352"/>
                    <a:pt x="2891" y="1530"/>
                    <a:pt x="3032" y="1856"/>
                  </a:cubicBezTo>
                  <a:cubicBezTo>
                    <a:pt x="3252" y="2398"/>
                    <a:pt x="2857" y="2999"/>
                    <a:pt x="2271" y="2999"/>
                  </a:cubicBezTo>
                  <a:cubicBezTo>
                    <a:pt x="2051" y="2999"/>
                    <a:pt x="1846" y="2911"/>
                    <a:pt x="1685" y="2750"/>
                  </a:cubicBezTo>
                  <a:cubicBezTo>
                    <a:pt x="1377" y="2428"/>
                    <a:pt x="1377" y="1915"/>
                    <a:pt x="1685" y="1593"/>
                  </a:cubicBezTo>
                  <a:cubicBezTo>
                    <a:pt x="1854" y="1430"/>
                    <a:pt x="2064" y="1352"/>
                    <a:pt x="2271" y="1352"/>
                  </a:cubicBezTo>
                  <a:close/>
                  <a:moveTo>
                    <a:pt x="2278" y="0"/>
                  </a:moveTo>
                  <a:cubicBezTo>
                    <a:pt x="2121" y="0"/>
                    <a:pt x="1963" y="106"/>
                    <a:pt x="1963" y="319"/>
                  </a:cubicBezTo>
                  <a:lnTo>
                    <a:pt x="1963" y="758"/>
                  </a:lnTo>
                  <a:cubicBezTo>
                    <a:pt x="1787" y="802"/>
                    <a:pt x="1641" y="861"/>
                    <a:pt x="1495" y="948"/>
                  </a:cubicBezTo>
                  <a:lnTo>
                    <a:pt x="982" y="436"/>
                  </a:lnTo>
                  <a:cubicBezTo>
                    <a:pt x="911" y="368"/>
                    <a:pt x="832" y="339"/>
                    <a:pt x="758" y="339"/>
                  </a:cubicBezTo>
                  <a:cubicBezTo>
                    <a:pt x="510" y="339"/>
                    <a:pt x="303" y="654"/>
                    <a:pt x="528" y="890"/>
                  </a:cubicBezTo>
                  <a:lnTo>
                    <a:pt x="1055" y="1402"/>
                  </a:lnTo>
                  <a:cubicBezTo>
                    <a:pt x="967" y="1534"/>
                    <a:pt x="894" y="1695"/>
                    <a:pt x="865" y="1856"/>
                  </a:cubicBezTo>
                  <a:lnTo>
                    <a:pt x="425" y="1856"/>
                  </a:lnTo>
                  <a:cubicBezTo>
                    <a:pt x="1" y="1856"/>
                    <a:pt x="1" y="2486"/>
                    <a:pt x="425" y="2486"/>
                  </a:cubicBezTo>
                  <a:lnTo>
                    <a:pt x="865" y="2486"/>
                  </a:lnTo>
                  <a:cubicBezTo>
                    <a:pt x="909" y="2647"/>
                    <a:pt x="967" y="2808"/>
                    <a:pt x="1055" y="2955"/>
                  </a:cubicBezTo>
                  <a:lnTo>
                    <a:pt x="557" y="3467"/>
                  </a:lnTo>
                  <a:cubicBezTo>
                    <a:pt x="425" y="3585"/>
                    <a:pt x="425" y="3775"/>
                    <a:pt x="557" y="3907"/>
                  </a:cubicBezTo>
                  <a:cubicBezTo>
                    <a:pt x="616" y="3965"/>
                    <a:pt x="689" y="3995"/>
                    <a:pt x="777" y="3995"/>
                  </a:cubicBezTo>
                  <a:cubicBezTo>
                    <a:pt x="850" y="3995"/>
                    <a:pt x="938" y="3965"/>
                    <a:pt x="997" y="3907"/>
                  </a:cubicBezTo>
                  <a:lnTo>
                    <a:pt x="1509" y="3394"/>
                  </a:lnTo>
                  <a:cubicBezTo>
                    <a:pt x="1641" y="3482"/>
                    <a:pt x="1802" y="3555"/>
                    <a:pt x="1963" y="3585"/>
                  </a:cubicBezTo>
                  <a:lnTo>
                    <a:pt x="1963" y="3980"/>
                  </a:lnTo>
                  <a:cubicBezTo>
                    <a:pt x="1963" y="4192"/>
                    <a:pt x="2121" y="4299"/>
                    <a:pt x="2278" y="4299"/>
                  </a:cubicBezTo>
                  <a:cubicBezTo>
                    <a:pt x="2436" y="4299"/>
                    <a:pt x="2593" y="4192"/>
                    <a:pt x="2593" y="3980"/>
                  </a:cubicBezTo>
                  <a:lnTo>
                    <a:pt x="2593" y="3585"/>
                  </a:lnTo>
                  <a:cubicBezTo>
                    <a:pt x="2754" y="3555"/>
                    <a:pt x="2915" y="3482"/>
                    <a:pt x="3062" y="3394"/>
                  </a:cubicBezTo>
                  <a:lnTo>
                    <a:pt x="3560" y="3907"/>
                  </a:lnTo>
                  <a:cubicBezTo>
                    <a:pt x="3618" y="3965"/>
                    <a:pt x="3706" y="3995"/>
                    <a:pt x="3779" y="3995"/>
                  </a:cubicBezTo>
                  <a:cubicBezTo>
                    <a:pt x="3867" y="3995"/>
                    <a:pt x="3955" y="3965"/>
                    <a:pt x="4014" y="3907"/>
                  </a:cubicBezTo>
                  <a:cubicBezTo>
                    <a:pt x="4131" y="3775"/>
                    <a:pt x="4131" y="3585"/>
                    <a:pt x="4014" y="3467"/>
                  </a:cubicBezTo>
                  <a:lnTo>
                    <a:pt x="3501" y="2955"/>
                  </a:lnTo>
                  <a:cubicBezTo>
                    <a:pt x="3589" y="2808"/>
                    <a:pt x="3662" y="2647"/>
                    <a:pt x="3691" y="2486"/>
                  </a:cubicBezTo>
                  <a:lnTo>
                    <a:pt x="4131" y="2486"/>
                  </a:lnTo>
                  <a:cubicBezTo>
                    <a:pt x="4555" y="2486"/>
                    <a:pt x="4555" y="1856"/>
                    <a:pt x="4131" y="1856"/>
                  </a:cubicBezTo>
                  <a:lnTo>
                    <a:pt x="3691" y="1856"/>
                  </a:lnTo>
                  <a:cubicBezTo>
                    <a:pt x="3647" y="1695"/>
                    <a:pt x="3589" y="1534"/>
                    <a:pt x="3501" y="1402"/>
                  </a:cubicBezTo>
                  <a:lnTo>
                    <a:pt x="3999" y="890"/>
                  </a:lnTo>
                  <a:cubicBezTo>
                    <a:pt x="4202" y="664"/>
                    <a:pt x="4005" y="360"/>
                    <a:pt x="3770" y="360"/>
                  </a:cubicBezTo>
                  <a:cubicBezTo>
                    <a:pt x="3700" y="360"/>
                    <a:pt x="3627" y="387"/>
                    <a:pt x="3560" y="450"/>
                  </a:cubicBezTo>
                  <a:lnTo>
                    <a:pt x="3047" y="948"/>
                  </a:lnTo>
                  <a:cubicBezTo>
                    <a:pt x="2901" y="861"/>
                    <a:pt x="2754" y="802"/>
                    <a:pt x="2593" y="758"/>
                  </a:cubicBezTo>
                  <a:lnTo>
                    <a:pt x="2593" y="319"/>
                  </a:lnTo>
                  <a:cubicBezTo>
                    <a:pt x="2593" y="106"/>
                    <a:pt x="2436" y="0"/>
                    <a:pt x="2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9" name="Google Shape;3619;p59"/>
          <p:cNvGrpSpPr/>
          <p:nvPr/>
        </p:nvGrpSpPr>
        <p:grpSpPr>
          <a:xfrm>
            <a:off x="6113111" y="3325875"/>
            <a:ext cx="292883" cy="241950"/>
            <a:chOff x="5960761" y="3449175"/>
            <a:chExt cx="292883" cy="241950"/>
          </a:xfrm>
        </p:grpSpPr>
        <p:sp>
          <p:nvSpPr>
            <p:cNvPr id="3620" name="Google Shape;3620;p59"/>
            <p:cNvSpPr/>
            <p:nvPr/>
          </p:nvSpPr>
          <p:spPr>
            <a:xfrm>
              <a:off x="5994037" y="3563941"/>
              <a:ext cx="85469" cy="12678"/>
            </a:xfrm>
            <a:custGeom>
              <a:avLst/>
              <a:gdLst/>
              <a:ahLst/>
              <a:cxnLst/>
              <a:rect l="l" t="t" r="r" b="b"/>
              <a:pathLst>
                <a:path w="4274" h="634" extrusionOk="0">
                  <a:moveTo>
                    <a:pt x="405" y="1"/>
                  </a:moveTo>
                  <a:cubicBezTo>
                    <a:pt x="0" y="1"/>
                    <a:pt x="5" y="634"/>
                    <a:pt x="418" y="634"/>
                  </a:cubicBezTo>
                  <a:cubicBezTo>
                    <a:pt x="427" y="634"/>
                    <a:pt x="436" y="633"/>
                    <a:pt x="445" y="633"/>
                  </a:cubicBezTo>
                  <a:lnTo>
                    <a:pt x="3843" y="633"/>
                  </a:lnTo>
                  <a:cubicBezTo>
                    <a:pt x="3852" y="633"/>
                    <a:pt x="3861" y="634"/>
                    <a:pt x="3869" y="634"/>
                  </a:cubicBezTo>
                  <a:cubicBezTo>
                    <a:pt x="4269" y="634"/>
                    <a:pt x="4274" y="1"/>
                    <a:pt x="3882" y="1"/>
                  </a:cubicBezTo>
                  <a:cubicBezTo>
                    <a:pt x="3869" y="1"/>
                    <a:pt x="3856" y="2"/>
                    <a:pt x="3843" y="3"/>
                  </a:cubicBezTo>
                  <a:lnTo>
                    <a:pt x="445" y="3"/>
                  </a:lnTo>
                  <a:cubicBezTo>
                    <a:pt x="432" y="2"/>
                    <a:pt x="418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9"/>
            <p:cNvSpPr/>
            <p:nvPr/>
          </p:nvSpPr>
          <p:spPr>
            <a:xfrm>
              <a:off x="5996496" y="3491350"/>
              <a:ext cx="80550" cy="158180"/>
            </a:xfrm>
            <a:custGeom>
              <a:avLst/>
              <a:gdLst/>
              <a:ahLst/>
              <a:cxnLst/>
              <a:rect l="l" t="t" r="r" b="b"/>
              <a:pathLst>
                <a:path w="4028" h="7910" extrusionOk="0">
                  <a:moveTo>
                    <a:pt x="2036" y="631"/>
                  </a:moveTo>
                  <a:cubicBezTo>
                    <a:pt x="2783" y="631"/>
                    <a:pt x="3398" y="1231"/>
                    <a:pt x="3398" y="1978"/>
                  </a:cubicBezTo>
                  <a:lnTo>
                    <a:pt x="3398" y="5918"/>
                  </a:lnTo>
                  <a:cubicBezTo>
                    <a:pt x="3398" y="6665"/>
                    <a:pt x="2797" y="7280"/>
                    <a:pt x="2036" y="7280"/>
                  </a:cubicBezTo>
                  <a:lnTo>
                    <a:pt x="1992" y="7280"/>
                  </a:lnTo>
                  <a:cubicBezTo>
                    <a:pt x="1245" y="7280"/>
                    <a:pt x="630" y="6665"/>
                    <a:pt x="630" y="5918"/>
                  </a:cubicBezTo>
                  <a:lnTo>
                    <a:pt x="630" y="1978"/>
                  </a:lnTo>
                  <a:cubicBezTo>
                    <a:pt x="630" y="1231"/>
                    <a:pt x="1245" y="631"/>
                    <a:pt x="1992" y="631"/>
                  </a:cubicBezTo>
                  <a:close/>
                  <a:moveTo>
                    <a:pt x="1992" y="1"/>
                  </a:moveTo>
                  <a:cubicBezTo>
                    <a:pt x="893" y="1"/>
                    <a:pt x="0" y="880"/>
                    <a:pt x="0" y="1978"/>
                  </a:cubicBezTo>
                  <a:lnTo>
                    <a:pt x="0" y="5918"/>
                  </a:lnTo>
                  <a:cubicBezTo>
                    <a:pt x="0" y="7016"/>
                    <a:pt x="893" y="7909"/>
                    <a:pt x="1992" y="7909"/>
                  </a:cubicBezTo>
                  <a:lnTo>
                    <a:pt x="2036" y="7909"/>
                  </a:lnTo>
                  <a:cubicBezTo>
                    <a:pt x="3134" y="7909"/>
                    <a:pt x="4028" y="7016"/>
                    <a:pt x="4028" y="5918"/>
                  </a:cubicBezTo>
                  <a:lnTo>
                    <a:pt x="4028" y="1978"/>
                  </a:lnTo>
                  <a:cubicBezTo>
                    <a:pt x="4028" y="880"/>
                    <a:pt x="3134" y="1"/>
                    <a:pt x="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9"/>
            <p:cNvSpPr/>
            <p:nvPr/>
          </p:nvSpPr>
          <p:spPr>
            <a:xfrm>
              <a:off x="6133839" y="3563701"/>
              <a:ext cx="84669" cy="12618"/>
            </a:xfrm>
            <a:custGeom>
              <a:avLst/>
              <a:gdLst/>
              <a:ahLst/>
              <a:cxnLst/>
              <a:rect l="l" t="t" r="r" b="b"/>
              <a:pathLst>
                <a:path w="4234" h="631" extrusionOk="0">
                  <a:moveTo>
                    <a:pt x="411" y="0"/>
                  </a:moveTo>
                  <a:cubicBezTo>
                    <a:pt x="1" y="0"/>
                    <a:pt x="1" y="630"/>
                    <a:pt x="411" y="630"/>
                  </a:cubicBezTo>
                  <a:lnTo>
                    <a:pt x="3823" y="630"/>
                  </a:lnTo>
                  <a:cubicBezTo>
                    <a:pt x="4233" y="630"/>
                    <a:pt x="4233" y="0"/>
                    <a:pt x="3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9"/>
            <p:cNvSpPr/>
            <p:nvPr/>
          </p:nvSpPr>
          <p:spPr>
            <a:xfrm>
              <a:off x="6135899" y="3491070"/>
              <a:ext cx="80550" cy="158160"/>
            </a:xfrm>
            <a:custGeom>
              <a:avLst/>
              <a:gdLst/>
              <a:ahLst/>
              <a:cxnLst/>
              <a:rect l="l" t="t" r="r" b="b"/>
              <a:pathLst>
                <a:path w="4028" h="7909" extrusionOk="0">
                  <a:moveTo>
                    <a:pt x="1992" y="630"/>
                  </a:moveTo>
                  <a:lnTo>
                    <a:pt x="2036" y="645"/>
                  </a:lnTo>
                  <a:cubicBezTo>
                    <a:pt x="2783" y="645"/>
                    <a:pt x="3383" y="1245"/>
                    <a:pt x="3398" y="1992"/>
                  </a:cubicBezTo>
                  <a:lnTo>
                    <a:pt x="3398" y="5917"/>
                  </a:lnTo>
                  <a:cubicBezTo>
                    <a:pt x="3398" y="6679"/>
                    <a:pt x="2783" y="7279"/>
                    <a:pt x="2036" y="7279"/>
                  </a:cubicBezTo>
                  <a:lnTo>
                    <a:pt x="1992" y="7279"/>
                  </a:lnTo>
                  <a:cubicBezTo>
                    <a:pt x="1231" y="7279"/>
                    <a:pt x="630" y="6679"/>
                    <a:pt x="630" y="5917"/>
                  </a:cubicBezTo>
                  <a:lnTo>
                    <a:pt x="630" y="1992"/>
                  </a:lnTo>
                  <a:cubicBezTo>
                    <a:pt x="630" y="1230"/>
                    <a:pt x="1231" y="630"/>
                    <a:pt x="1992" y="630"/>
                  </a:cubicBezTo>
                  <a:close/>
                  <a:moveTo>
                    <a:pt x="1992" y="0"/>
                  </a:moveTo>
                  <a:cubicBezTo>
                    <a:pt x="894" y="0"/>
                    <a:pt x="0" y="894"/>
                    <a:pt x="0" y="1992"/>
                  </a:cubicBezTo>
                  <a:lnTo>
                    <a:pt x="0" y="5917"/>
                  </a:lnTo>
                  <a:cubicBezTo>
                    <a:pt x="0" y="7015"/>
                    <a:pt x="894" y="7909"/>
                    <a:pt x="1992" y="7909"/>
                  </a:cubicBezTo>
                  <a:lnTo>
                    <a:pt x="2036" y="7909"/>
                  </a:lnTo>
                  <a:cubicBezTo>
                    <a:pt x="3135" y="7909"/>
                    <a:pt x="4028" y="7015"/>
                    <a:pt x="4028" y="5917"/>
                  </a:cubicBezTo>
                  <a:lnTo>
                    <a:pt x="4028" y="1992"/>
                  </a:lnTo>
                  <a:cubicBezTo>
                    <a:pt x="4028" y="894"/>
                    <a:pt x="3135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9"/>
            <p:cNvSpPr/>
            <p:nvPr/>
          </p:nvSpPr>
          <p:spPr>
            <a:xfrm>
              <a:off x="6100743" y="3579299"/>
              <a:ext cx="12618" cy="42995"/>
            </a:xfrm>
            <a:custGeom>
              <a:avLst/>
              <a:gdLst/>
              <a:ahLst/>
              <a:cxnLst/>
              <a:rect l="l" t="t" r="r" b="b"/>
              <a:pathLst>
                <a:path w="631" h="2150" extrusionOk="0">
                  <a:moveTo>
                    <a:pt x="316" y="0"/>
                  </a:moveTo>
                  <a:cubicBezTo>
                    <a:pt x="158" y="0"/>
                    <a:pt x="1" y="106"/>
                    <a:pt x="1" y="319"/>
                  </a:cubicBezTo>
                  <a:lnTo>
                    <a:pt x="1" y="1827"/>
                  </a:lnTo>
                  <a:cubicBezTo>
                    <a:pt x="1" y="2003"/>
                    <a:pt x="147" y="2149"/>
                    <a:pt x="323" y="2149"/>
                  </a:cubicBezTo>
                  <a:cubicBezTo>
                    <a:pt x="484" y="2149"/>
                    <a:pt x="631" y="2003"/>
                    <a:pt x="631" y="1827"/>
                  </a:cubicBezTo>
                  <a:lnTo>
                    <a:pt x="631" y="319"/>
                  </a:lnTo>
                  <a:cubicBezTo>
                    <a:pt x="631" y="106"/>
                    <a:pt x="473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9"/>
            <p:cNvSpPr/>
            <p:nvPr/>
          </p:nvSpPr>
          <p:spPr>
            <a:xfrm>
              <a:off x="6100743" y="3517787"/>
              <a:ext cx="12618" cy="42715"/>
            </a:xfrm>
            <a:custGeom>
              <a:avLst/>
              <a:gdLst/>
              <a:ahLst/>
              <a:cxnLst/>
              <a:rect l="l" t="t" r="r" b="b"/>
              <a:pathLst>
                <a:path w="631" h="2136" extrusionOk="0">
                  <a:moveTo>
                    <a:pt x="316" y="1"/>
                  </a:moveTo>
                  <a:cubicBezTo>
                    <a:pt x="158" y="1"/>
                    <a:pt x="1" y="107"/>
                    <a:pt x="1" y="319"/>
                  </a:cubicBezTo>
                  <a:lnTo>
                    <a:pt x="1" y="1828"/>
                  </a:lnTo>
                  <a:cubicBezTo>
                    <a:pt x="1" y="2003"/>
                    <a:pt x="147" y="2135"/>
                    <a:pt x="323" y="2135"/>
                  </a:cubicBezTo>
                  <a:cubicBezTo>
                    <a:pt x="484" y="2135"/>
                    <a:pt x="631" y="2003"/>
                    <a:pt x="631" y="1828"/>
                  </a:cubicBezTo>
                  <a:lnTo>
                    <a:pt x="631" y="319"/>
                  </a:lnTo>
                  <a:cubicBezTo>
                    <a:pt x="631" y="107"/>
                    <a:pt x="473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9"/>
            <p:cNvSpPr/>
            <p:nvPr/>
          </p:nvSpPr>
          <p:spPr>
            <a:xfrm>
              <a:off x="5960761" y="3449175"/>
              <a:ext cx="292883" cy="241950"/>
            </a:xfrm>
            <a:custGeom>
              <a:avLst/>
              <a:gdLst/>
              <a:ahLst/>
              <a:cxnLst/>
              <a:rect l="l" t="t" r="r" b="b"/>
              <a:pathLst>
                <a:path w="14646" h="12099" extrusionOk="0">
                  <a:moveTo>
                    <a:pt x="13181" y="631"/>
                  </a:moveTo>
                  <a:cubicBezTo>
                    <a:pt x="13635" y="631"/>
                    <a:pt x="14016" y="997"/>
                    <a:pt x="14016" y="1465"/>
                  </a:cubicBezTo>
                  <a:lnTo>
                    <a:pt x="14016" y="10634"/>
                  </a:lnTo>
                  <a:cubicBezTo>
                    <a:pt x="14016" y="11102"/>
                    <a:pt x="13635" y="11483"/>
                    <a:pt x="13181" y="11483"/>
                  </a:cubicBezTo>
                  <a:lnTo>
                    <a:pt x="7631" y="11483"/>
                  </a:lnTo>
                  <a:lnTo>
                    <a:pt x="7631" y="9901"/>
                  </a:lnTo>
                  <a:cubicBezTo>
                    <a:pt x="7631" y="9689"/>
                    <a:pt x="7473" y="9583"/>
                    <a:pt x="7316" y="9583"/>
                  </a:cubicBezTo>
                  <a:cubicBezTo>
                    <a:pt x="7158" y="9583"/>
                    <a:pt x="7001" y="9689"/>
                    <a:pt x="7001" y="9901"/>
                  </a:cubicBezTo>
                  <a:lnTo>
                    <a:pt x="7001" y="11483"/>
                  </a:lnTo>
                  <a:lnTo>
                    <a:pt x="1465" y="11483"/>
                  </a:lnTo>
                  <a:cubicBezTo>
                    <a:pt x="996" y="11483"/>
                    <a:pt x="615" y="11102"/>
                    <a:pt x="615" y="10634"/>
                  </a:cubicBezTo>
                  <a:lnTo>
                    <a:pt x="615" y="1465"/>
                  </a:lnTo>
                  <a:cubicBezTo>
                    <a:pt x="615" y="997"/>
                    <a:pt x="996" y="631"/>
                    <a:pt x="1465" y="631"/>
                  </a:cubicBezTo>
                  <a:lnTo>
                    <a:pt x="7001" y="631"/>
                  </a:lnTo>
                  <a:lnTo>
                    <a:pt x="7001" y="2154"/>
                  </a:lnTo>
                  <a:cubicBezTo>
                    <a:pt x="7001" y="2359"/>
                    <a:pt x="7158" y="2461"/>
                    <a:pt x="7316" y="2461"/>
                  </a:cubicBezTo>
                  <a:cubicBezTo>
                    <a:pt x="7473" y="2461"/>
                    <a:pt x="7631" y="2359"/>
                    <a:pt x="7631" y="2154"/>
                  </a:cubicBezTo>
                  <a:lnTo>
                    <a:pt x="7631" y="631"/>
                  </a:lnTo>
                  <a:close/>
                  <a:moveTo>
                    <a:pt x="1465" y="1"/>
                  </a:moveTo>
                  <a:cubicBezTo>
                    <a:pt x="645" y="1"/>
                    <a:pt x="0" y="645"/>
                    <a:pt x="0" y="1465"/>
                  </a:cubicBezTo>
                  <a:lnTo>
                    <a:pt x="0" y="10634"/>
                  </a:lnTo>
                  <a:cubicBezTo>
                    <a:pt x="0" y="11439"/>
                    <a:pt x="645" y="12098"/>
                    <a:pt x="1465" y="12098"/>
                  </a:cubicBezTo>
                  <a:lnTo>
                    <a:pt x="13181" y="12098"/>
                  </a:lnTo>
                  <a:cubicBezTo>
                    <a:pt x="13987" y="12098"/>
                    <a:pt x="14646" y="11439"/>
                    <a:pt x="14646" y="10634"/>
                  </a:cubicBezTo>
                  <a:lnTo>
                    <a:pt x="14646" y="1465"/>
                  </a:lnTo>
                  <a:cubicBezTo>
                    <a:pt x="14646" y="660"/>
                    <a:pt x="13987" y="1"/>
                    <a:pt x="1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7" name="Google Shape;3627;p59"/>
          <p:cNvGrpSpPr/>
          <p:nvPr/>
        </p:nvGrpSpPr>
        <p:grpSpPr>
          <a:xfrm>
            <a:off x="6919209" y="3299859"/>
            <a:ext cx="280585" cy="293063"/>
            <a:chOff x="6690659" y="3423159"/>
            <a:chExt cx="280585" cy="293063"/>
          </a:xfrm>
        </p:grpSpPr>
        <p:sp>
          <p:nvSpPr>
            <p:cNvPr id="3628" name="Google Shape;3628;p59"/>
            <p:cNvSpPr/>
            <p:nvPr/>
          </p:nvSpPr>
          <p:spPr>
            <a:xfrm>
              <a:off x="6690659" y="3563481"/>
              <a:ext cx="165399" cy="27177"/>
            </a:xfrm>
            <a:custGeom>
              <a:avLst/>
              <a:gdLst/>
              <a:ahLst/>
              <a:cxnLst/>
              <a:rect l="l" t="t" r="r" b="b"/>
              <a:pathLst>
                <a:path w="8271" h="1359" extrusionOk="0">
                  <a:moveTo>
                    <a:pt x="5893" y="1"/>
                  </a:moveTo>
                  <a:cubicBezTo>
                    <a:pt x="5552" y="1"/>
                    <a:pt x="5210" y="68"/>
                    <a:pt x="4892" y="202"/>
                  </a:cubicBezTo>
                  <a:lnTo>
                    <a:pt x="4848" y="231"/>
                  </a:lnTo>
                  <a:cubicBezTo>
                    <a:pt x="4607" y="332"/>
                    <a:pt x="4350" y="383"/>
                    <a:pt x="4092" y="383"/>
                  </a:cubicBezTo>
                  <a:cubicBezTo>
                    <a:pt x="3863" y="383"/>
                    <a:pt x="3633" y="343"/>
                    <a:pt x="3413" y="260"/>
                  </a:cubicBezTo>
                  <a:lnTo>
                    <a:pt x="3266" y="202"/>
                  </a:lnTo>
                  <a:cubicBezTo>
                    <a:pt x="2980" y="98"/>
                    <a:pt x="2679" y="45"/>
                    <a:pt x="2379" y="45"/>
                  </a:cubicBezTo>
                  <a:cubicBezTo>
                    <a:pt x="2004" y="45"/>
                    <a:pt x="1631" y="127"/>
                    <a:pt x="1289" y="290"/>
                  </a:cubicBezTo>
                  <a:lnTo>
                    <a:pt x="308" y="758"/>
                  </a:lnTo>
                  <a:cubicBezTo>
                    <a:pt x="0" y="905"/>
                    <a:pt x="103" y="1359"/>
                    <a:pt x="440" y="1359"/>
                  </a:cubicBezTo>
                  <a:cubicBezTo>
                    <a:pt x="484" y="1359"/>
                    <a:pt x="527" y="1344"/>
                    <a:pt x="571" y="1329"/>
                  </a:cubicBezTo>
                  <a:lnTo>
                    <a:pt x="1553" y="846"/>
                  </a:lnTo>
                  <a:cubicBezTo>
                    <a:pt x="1809" y="734"/>
                    <a:pt x="2086" y="675"/>
                    <a:pt x="2364" y="675"/>
                  </a:cubicBezTo>
                  <a:cubicBezTo>
                    <a:pt x="2596" y="675"/>
                    <a:pt x="2827" y="716"/>
                    <a:pt x="3047" y="802"/>
                  </a:cubicBezTo>
                  <a:lnTo>
                    <a:pt x="3193" y="846"/>
                  </a:lnTo>
                  <a:cubicBezTo>
                    <a:pt x="3482" y="956"/>
                    <a:pt x="3788" y="1012"/>
                    <a:pt x="4093" y="1012"/>
                  </a:cubicBezTo>
                  <a:cubicBezTo>
                    <a:pt x="4436" y="1012"/>
                    <a:pt x="4779" y="942"/>
                    <a:pt x="5097" y="802"/>
                  </a:cubicBezTo>
                  <a:lnTo>
                    <a:pt x="5141" y="788"/>
                  </a:lnTo>
                  <a:cubicBezTo>
                    <a:pt x="5382" y="679"/>
                    <a:pt x="5638" y="628"/>
                    <a:pt x="5895" y="628"/>
                  </a:cubicBezTo>
                  <a:cubicBezTo>
                    <a:pt x="6089" y="628"/>
                    <a:pt x="6284" y="657"/>
                    <a:pt x="6474" y="714"/>
                  </a:cubicBezTo>
                  <a:lnTo>
                    <a:pt x="7733" y="1095"/>
                  </a:lnTo>
                  <a:cubicBezTo>
                    <a:pt x="7769" y="1106"/>
                    <a:pt x="7803" y="1110"/>
                    <a:pt x="7834" y="1110"/>
                  </a:cubicBezTo>
                  <a:cubicBezTo>
                    <a:pt x="8156" y="1110"/>
                    <a:pt x="8270" y="615"/>
                    <a:pt x="7924" y="495"/>
                  </a:cubicBezTo>
                  <a:lnTo>
                    <a:pt x="6649" y="114"/>
                  </a:lnTo>
                  <a:cubicBezTo>
                    <a:pt x="6405" y="39"/>
                    <a:pt x="6149" y="1"/>
                    <a:pt x="5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9"/>
            <p:cNvSpPr/>
            <p:nvPr/>
          </p:nvSpPr>
          <p:spPr>
            <a:xfrm>
              <a:off x="6692419" y="3423159"/>
              <a:ext cx="278825" cy="293063"/>
            </a:xfrm>
            <a:custGeom>
              <a:avLst/>
              <a:gdLst/>
              <a:ahLst/>
              <a:cxnLst/>
              <a:rect l="l" t="t" r="r" b="b"/>
              <a:pathLst>
                <a:path w="13943" h="14655" extrusionOk="0">
                  <a:moveTo>
                    <a:pt x="3500" y="1112"/>
                  </a:moveTo>
                  <a:lnTo>
                    <a:pt x="3500" y="1917"/>
                  </a:lnTo>
                  <a:cubicBezTo>
                    <a:pt x="2929" y="2034"/>
                    <a:pt x="2475" y="2444"/>
                    <a:pt x="2314" y="3015"/>
                  </a:cubicBezTo>
                  <a:lnTo>
                    <a:pt x="2168" y="3513"/>
                  </a:lnTo>
                  <a:lnTo>
                    <a:pt x="1157" y="3513"/>
                  </a:lnTo>
                  <a:lnTo>
                    <a:pt x="1157" y="1112"/>
                  </a:lnTo>
                  <a:close/>
                  <a:moveTo>
                    <a:pt x="3810" y="2506"/>
                  </a:moveTo>
                  <a:cubicBezTo>
                    <a:pt x="4189" y="2506"/>
                    <a:pt x="4570" y="2730"/>
                    <a:pt x="4701" y="3177"/>
                  </a:cubicBezTo>
                  <a:lnTo>
                    <a:pt x="4804" y="3513"/>
                  </a:lnTo>
                  <a:lnTo>
                    <a:pt x="2827" y="3513"/>
                  </a:lnTo>
                  <a:lnTo>
                    <a:pt x="2929" y="3177"/>
                  </a:lnTo>
                  <a:cubicBezTo>
                    <a:pt x="3054" y="2730"/>
                    <a:pt x="3431" y="2506"/>
                    <a:pt x="3810" y="2506"/>
                  </a:cubicBezTo>
                  <a:close/>
                  <a:moveTo>
                    <a:pt x="12712" y="7175"/>
                  </a:moveTo>
                  <a:cubicBezTo>
                    <a:pt x="13035" y="7175"/>
                    <a:pt x="13313" y="7438"/>
                    <a:pt x="13313" y="7775"/>
                  </a:cubicBezTo>
                  <a:lnTo>
                    <a:pt x="13313" y="10148"/>
                  </a:lnTo>
                  <a:cubicBezTo>
                    <a:pt x="13313" y="10485"/>
                    <a:pt x="13035" y="10748"/>
                    <a:pt x="12712" y="10748"/>
                  </a:cubicBezTo>
                  <a:lnTo>
                    <a:pt x="12669" y="10748"/>
                  </a:lnTo>
                  <a:cubicBezTo>
                    <a:pt x="12332" y="10748"/>
                    <a:pt x="12068" y="10485"/>
                    <a:pt x="12068" y="10148"/>
                  </a:cubicBezTo>
                  <a:lnTo>
                    <a:pt x="12068" y="7775"/>
                  </a:lnTo>
                  <a:cubicBezTo>
                    <a:pt x="12068" y="7438"/>
                    <a:pt x="12332" y="7175"/>
                    <a:pt x="12669" y="7175"/>
                  </a:cubicBezTo>
                  <a:close/>
                  <a:moveTo>
                    <a:pt x="7469" y="4158"/>
                  </a:moveTo>
                  <a:lnTo>
                    <a:pt x="7469" y="11466"/>
                  </a:lnTo>
                  <a:lnTo>
                    <a:pt x="630" y="11451"/>
                  </a:lnTo>
                  <a:lnTo>
                    <a:pt x="630" y="9987"/>
                  </a:lnTo>
                  <a:lnTo>
                    <a:pt x="2182" y="9987"/>
                  </a:lnTo>
                  <a:cubicBezTo>
                    <a:pt x="2607" y="9987"/>
                    <a:pt x="2607" y="9357"/>
                    <a:pt x="2182" y="9357"/>
                  </a:cubicBezTo>
                  <a:lnTo>
                    <a:pt x="630" y="9357"/>
                  </a:lnTo>
                  <a:lnTo>
                    <a:pt x="630" y="6252"/>
                  </a:lnTo>
                  <a:lnTo>
                    <a:pt x="2182" y="6252"/>
                  </a:lnTo>
                  <a:cubicBezTo>
                    <a:pt x="2607" y="6252"/>
                    <a:pt x="2607" y="5622"/>
                    <a:pt x="2182" y="5622"/>
                  </a:cubicBezTo>
                  <a:lnTo>
                    <a:pt x="630" y="5622"/>
                  </a:lnTo>
                  <a:lnTo>
                    <a:pt x="630" y="4158"/>
                  </a:lnTo>
                  <a:close/>
                  <a:moveTo>
                    <a:pt x="832" y="0"/>
                  </a:moveTo>
                  <a:cubicBezTo>
                    <a:pt x="673" y="0"/>
                    <a:pt x="513" y="106"/>
                    <a:pt x="513" y="321"/>
                  </a:cubicBezTo>
                  <a:lnTo>
                    <a:pt x="513" y="3499"/>
                  </a:lnTo>
                  <a:lnTo>
                    <a:pt x="308" y="3499"/>
                  </a:lnTo>
                  <a:cubicBezTo>
                    <a:pt x="147" y="3499"/>
                    <a:pt x="0" y="3645"/>
                    <a:pt x="0" y="3821"/>
                  </a:cubicBezTo>
                  <a:lnTo>
                    <a:pt x="0" y="11759"/>
                  </a:lnTo>
                  <a:cubicBezTo>
                    <a:pt x="0" y="11935"/>
                    <a:pt x="147" y="12081"/>
                    <a:pt x="308" y="12081"/>
                  </a:cubicBezTo>
                  <a:lnTo>
                    <a:pt x="659" y="12081"/>
                  </a:lnTo>
                  <a:lnTo>
                    <a:pt x="703" y="14336"/>
                  </a:lnTo>
                  <a:cubicBezTo>
                    <a:pt x="703" y="14512"/>
                    <a:pt x="835" y="14644"/>
                    <a:pt x="1011" y="14644"/>
                  </a:cubicBezTo>
                  <a:cubicBezTo>
                    <a:pt x="1186" y="14644"/>
                    <a:pt x="1333" y="14498"/>
                    <a:pt x="1318" y="14322"/>
                  </a:cubicBezTo>
                  <a:lnTo>
                    <a:pt x="1289" y="12081"/>
                  </a:lnTo>
                  <a:lnTo>
                    <a:pt x="3735" y="12081"/>
                  </a:lnTo>
                  <a:lnTo>
                    <a:pt x="3735" y="12213"/>
                  </a:lnTo>
                  <a:cubicBezTo>
                    <a:pt x="3735" y="13560"/>
                    <a:pt x="4819" y="14644"/>
                    <a:pt x="6166" y="14644"/>
                  </a:cubicBezTo>
                  <a:lnTo>
                    <a:pt x="7440" y="14644"/>
                  </a:lnTo>
                  <a:cubicBezTo>
                    <a:pt x="8831" y="14644"/>
                    <a:pt x="9959" y="13516"/>
                    <a:pt x="9974" y="12110"/>
                  </a:cubicBezTo>
                  <a:lnTo>
                    <a:pt x="9974" y="1844"/>
                  </a:lnTo>
                  <a:cubicBezTo>
                    <a:pt x="9988" y="1185"/>
                    <a:pt x="10530" y="672"/>
                    <a:pt x="11175" y="672"/>
                  </a:cubicBezTo>
                  <a:cubicBezTo>
                    <a:pt x="11819" y="672"/>
                    <a:pt x="12346" y="1185"/>
                    <a:pt x="12376" y="1844"/>
                  </a:cubicBezTo>
                  <a:lnTo>
                    <a:pt x="12376" y="6574"/>
                  </a:lnTo>
                  <a:cubicBezTo>
                    <a:pt x="11834" y="6721"/>
                    <a:pt x="11438" y="7204"/>
                    <a:pt x="11438" y="7775"/>
                  </a:cubicBezTo>
                  <a:lnTo>
                    <a:pt x="11438" y="10162"/>
                  </a:lnTo>
                  <a:cubicBezTo>
                    <a:pt x="11438" y="10719"/>
                    <a:pt x="11834" y="11217"/>
                    <a:pt x="12376" y="11349"/>
                  </a:cubicBezTo>
                  <a:lnTo>
                    <a:pt x="12376" y="14336"/>
                  </a:lnTo>
                  <a:cubicBezTo>
                    <a:pt x="12376" y="14549"/>
                    <a:pt x="12533" y="14655"/>
                    <a:pt x="12691" y="14655"/>
                  </a:cubicBezTo>
                  <a:cubicBezTo>
                    <a:pt x="12848" y="14655"/>
                    <a:pt x="13005" y="14549"/>
                    <a:pt x="13005" y="14336"/>
                  </a:cubicBezTo>
                  <a:lnTo>
                    <a:pt x="13005" y="11349"/>
                  </a:lnTo>
                  <a:cubicBezTo>
                    <a:pt x="13547" y="11202"/>
                    <a:pt x="13943" y="10719"/>
                    <a:pt x="13943" y="10148"/>
                  </a:cubicBezTo>
                  <a:lnTo>
                    <a:pt x="13943" y="7775"/>
                  </a:lnTo>
                  <a:cubicBezTo>
                    <a:pt x="13943" y="7204"/>
                    <a:pt x="13547" y="6721"/>
                    <a:pt x="13005" y="6574"/>
                  </a:cubicBezTo>
                  <a:lnTo>
                    <a:pt x="13005" y="1844"/>
                  </a:lnTo>
                  <a:cubicBezTo>
                    <a:pt x="13005" y="819"/>
                    <a:pt x="12185" y="13"/>
                    <a:pt x="11175" y="13"/>
                  </a:cubicBezTo>
                  <a:cubicBezTo>
                    <a:pt x="10164" y="13"/>
                    <a:pt x="9344" y="819"/>
                    <a:pt x="9344" y="1844"/>
                  </a:cubicBezTo>
                  <a:lnTo>
                    <a:pt x="9344" y="12110"/>
                  </a:lnTo>
                  <a:cubicBezTo>
                    <a:pt x="9344" y="13165"/>
                    <a:pt x="8495" y="14014"/>
                    <a:pt x="7440" y="14014"/>
                  </a:cubicBezTo>
                  <a:lnTo>
                    <a:pt x="6166" y="14014"/>
                  </a:lnTo>
                  <a:cubicBezTo>
                    <a:pt x="5170" y="14014"/>
                    <a:pt x="4365" y="13209"/>
                    <a:pt x="4365" y="12213"/>
                  </a:cubicBezTo>
                  <a:lnTo>
                    <a:pt x="4365" y="12096"/>
                  </a:lnTo>
                  <a:lnTo>
                    <a:pt x="7792" y="12096"/>
                  </a:lnTo>
                  <a:cubicBezTo>
                    <a:pt x="7967" y="12096"/>
                    <a:pt x="8099" y="11949"/>
                    <a:pt x="8099" y="11773"/>
                  </a:cubicBezTo>
                  <a:lnTo>
                    <a:pt x="8099" y="3821"/>
                  </a:lnTo>
                  <a:cubicBezTo>
                    <a:pt x="8099" y="3645"/>
                    <a:pt x="7967" y="3513"/>
                    <a:pt x="7792" y="3513"/>
                  </a:cubicBezTo>
                  <a:lnTo>
                    <a:pt x="5463" y="3513"/>
                  </a:lnTo>
                  <a:lnTo>
                    <a:pt x="5316" y="3001"/>
                  </a:lnTo>
                  <a:cubicBezTo>
                    <a:pt x="5155" y="2444"/>
                    <a:pt x="4701" y="2020"/>
                    <a:pt x="4130" y="1902"/>
                  </a:cubicBezTo>
                  <a:lnTo>
                    <a:pt x="4130" y="789"/>
                  </a:lnTo>
                  <a:cubicBezTo>
                    <a:pt x="4130" y="614"/>
                    <a:pt x="3984" y="467"/>
                    <a:pt x="3823" y="467"/>
                  </a:cubicBezTo>
                  <a:lnTo>
                    <a:pt x="1157" y="467"/>
                  </a:lnTo>
                  <a:lnTo>
                    <a:pt x="1142" y="306"/>
                  </a:lnTo>
                  <a:cubicBezTo>
                    <a:pt x="1142" y="103"/>
                    <a:pt x="988" y="0"/>
                    <a:pt x="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0" name="Google Shape;3630;p59"/>
          <p:cNvGrpSpPr/>
          <p:nvPr/>
        </p:nvGrpSpPr>
        <p:grpSpPr>
          <a:xfrm>
            <a:off x="7740826" y="3300499"/>
            <a:ext cx="297003" cy="291924"/>
            <a:chOff x="7436076" y="3423799"/>
            <a:chExt cx="297003" cy="291924"/>
          </a:xfrm>
        </p:grpSpPr>
        <p:sp>
          <p:nvSpPr>
            <p:cNvPr id="3631" name="Google Shape;3631;p59"/>
            <p:cNvSpPr/>
            <p:nvPr/>
          </p:nvSpPr>
          <p:spPr>
            <a:xfrm>
              <a:off x="7550001" y="3518967"/>
              <a:ext cx="86409" cy="83710"/>
            </a:xfrm>
            <a:custGeom>
              <a:avLst/>
              <a:gdLst/>
              <a:ahLst/>
              <a:cxnLst/>
              <a:rect l="l" t="t" r="r" b="b"/>
              <a:pathLst>
                <a:path w="4321" h="4186" extrusionOk="0">
                  <a:moveTo>
                    <a:pt x="352" y="0"/>
                  </a:moveTo>
                  <a:cubicBezTo>
                    <a:pt x="271" y="0"/>
                    <a:pt x="191" y="33"/>
                    <a:pt x="132" y="99"/>
                  </a:cubicBezTo>
                  <a:cubicBezTo>
                    <a:pt x="1" y="216"/>
                    <a:pt x="1" y="421"/>
                    <a:pt x="132" y="538"/>
                  </a:cubicBezTo>
                  <a:lnTo>
                    <a:pt x="3677" y="4097"/>
                  </a:lnTo>
                  <a:cubicBezTo>
                    <a:pt x="3735" y="4156"/>
                    <a:pt x="3823" y="4185"/>
                    <a:pt x="3911" y="4185"/>
                  </a:cubicBezTo>
                  <a:cubicBezTo>
                    <a:pt x="4189" y="4185"/>
                    <a:pt x="4321" y="3848"/>
                    <a:pt x="4131" y="3643"/>
                  </a:cubicBezTo>
                  <a:lnTo>
                    <a:pt x="572" y="99"/>
                  </a:lnTo>
                  <a:cubicBezTo>
                    <a:pt x="513" y="33"/>
                    <a:pt x="433" y="0"/>
                    <a:pt x="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9"/>
            <p:cNvSpPr/>
            <p:nvPr/>
          </p:nvSpPr>
          <p:spPr>
            <a:xfrm>
              <a:off x="7436076" y="3423799"/>
              <a:ext cx="297003" cy="291924"/>
            </a:xfrm>
            <a:custGeom>
              <a:avLst/>
              <a:gdLst/>
              <a:ahLst/>
              <a:cxnLst/>
              <a:rect l="l" t="t" r="r" b="b"/>
              <a:pathLst>
                <a:path w="14852" h="14598" extrusionOk="0">
                  <a:moveTo>
                    <a:pt x="12332" y="1446"/>
                  </a:moveTo>
                  <a:lnTo>
                    <a:pt x="13255" y="2354"/>
                  </a:lnTo>
                  <a:lnTo>
                    <a:pt x="10999" y="4594"/>
                  </a:lnTo>
                  <a:lnTo>
                    <a:pt x="10091" y="3686"/>
                  </a:lnTo>
                  <a:lnTo>
                    <a:pt x="12332" y="1446"/>
                  </a:lnTo>
                  <a:close/>
                  <a:moveTo>
                    <a:pt x="8524" y="2998"/>
                  </a:moveTo>
                  <a:lnTo>
                    <a:pt x="11688" y="6176"/>
                  </a:lnTo>
                  <a:lnTo>
                    <a:pt x="5844" y="12020"/>
                  </a:lnTo>
                  <a:lnTo>
                    <a:pt x="2681" y="8842"/>
                  </a:lnTo>
                  <a:lnTo>
                    <a:pt x="3515" y="7992"/>
                  </a:lnTo>
                  <a:lnTo>
                    <a:pt x="4160" y="8637"/>
                  </a:lnTo>
                  <a:cubicBezTo>
                    <a:pt x="4218" y="8695"/>
                    <a:pt x="4292" y="8724"/>
                    <a:pt x="4379" y="8724"/>
                  </a:cubicBezTo>
                  <a:cubicBezTo>
                    <a:pt x="4658" y="8724"/>
                    <a:pt x="4804" y="8388"/>
                    <a:pt x="4599" y="8183"/>
                  </a:cubicBezTo>
                  <a:lnTo>
                    <a:pt x="3969" y="7553"/>
                  </a:lnTo>
                  <a:lnTo>
                    <a:pt x="4819" y="6689"/>
                  </a:lnTo>
                  <a:lnTo>
                    <a:pt x="5463" y="7333"/>
                  </a:lnTo>
                  <a:cubicBezTo>
                    <a:pt x="5522" y="7392"/>
                    <a:pt x="5595" y="7421"/>
                    <a:pt x="5683" y="7421"/>
                  </a:cubicBezTo>
                  <a:cubicBezTo>
                    <a:pt x="5961" y="7421"/>
                    <a:pt x="6093" y="7084"/>
                    <a:pt x="5903" y="6879"/>
                  </a:cubicBezTo>
                  <a:lnTo>
                    <a:pt x="5273" y="6249"/>
                  </a:lnTo>
                  <a:lnTo>
                    <a:pt x="7191" y="4316"/>
                  </a:lnTo>
                  <a:lnTo>
                    <a:pt x="7836" y="4961"/>
                  </a:lnTo>
                  <a:cubicBezTo>
                    <a:pt x="7894" y="5005"/>
                    <a:pt x="7968" y="5048"/>
                    <a:pt x="8055" y="5048"/>
                  </a:cubicBezTo>
                  <a:cubicBezTo>
                    <a:pt x="8334" y="5048"/>
                    <a:pt x="8480" y="4712"/>
                    <a:pt x="8275" y="4507"/>
                  </a:cubicBezTo>
                  <a:lnTo>
                    <a:pt x="7645" y="3877"/>
                  </a:lnTo>
                  <a:lnTo>
                    <a:pt x="8524" y="2998"/>
                  </a:lnTo>
                  <a:close/>
                  <a:moveTo>
                    <a:pt x="3222" y="10292"/>
                  </a:moveTo>
                  <a:lnTo>
                    <a:pt x="4453" y="11507"/>
                  </a:lnTo>
                  <a:lnTo>
                    <a:pt x="3618" y="12327"/>
                  </a:lnTo>
                  <a:lnTo>
                    <a:pt x="2402" y="11112"/>
                  </a:lnTo>
                  <a:lnTo>
                    <a:pt x="3222" y="10292"/>
                  </a:lnTo>
                  <a:close/>
                  <a:moveTo>
                    <a:pt x="11676" y="1"/>
                  </a:moveTo>
                  <a:cubicBezTo>
                    <a:pt x="11437" y="1"/>
                    <a:pt x="11233" y="309"/>
                    <a:pt x="11439" y="538"/>
                  </a:cubicBezTo>
                  <a:lnTo>
                    <a:pt x="11893" y="992"/>
                  </a:lnTo>
                  <a:lnTo>
                    <a:pt x="9652" y="3232"/>
                  </a:lnTo>
                  <a:lnTo>
                    <a:pt x="7396" y="992"/>
                  </a:lnTo>
                  <a:cubicBezTo>
                    <a:pt x="7328" y="924"/>
                    <a:pt x="7252" y="895"/>
                    <a:pt x="7180" y="895"/>
                  </a:cubicBezTo>
                  <a:cubicBezTo>
                    <a:pt x="6939" y="895"/>
                    <a:pt x="6732" y="1206"/>
                    <a:pt x="6957" y="1431"/>
                  </a:cubicBezTo>
                  <a:lnTo>
                    <a:pt x="8070" y="2544"/>
                  </a:lnTo>
                  <a:lnTo>
                    <a:pt x="2007" y="8607"/>
                  </a:lnTo>
                  <a:cubicBezTo>
                    <a:pt x="1948" y="8666"/>
                    <a:pt x="1904" y="8754"/>
                    <a:pt x="1904" y="8842"/>
                  </a:cubicBezTo>
                  <a:cubicBezTo>
                    <a:pt x="1904" y="8915"/>
                    <a:pt x="1948" y="9003"/>
                    <a:pt x="2007" y="9061"/>
                  </a:cubicBezTo>
                  <a:lnTo>
                    <a:pt x="2783" y="9838"/>
                  </a:lnTo>
                  <a:lnTo>
                    <a:pt x="1729" y="10892"/>
                  </a:lnTo>
                  <a:cubicBezTo>
                    <a:pt x="1611" y="11009"/>
                    <a:pt x="1611" y="11214"/>
                    <a:pt x="1729" y="11331"/>
                  </a:cubicBezTo>
                  <a:lnTo>
                    <a:pt x="2329" y="11932"/>
                  </a:lnTo>
                  <a:lnTo>
                    <a:pt x="205" y="14055"/>
                  </a:lnTo>
                  <a:cubicBezTo>
                    <a:pt x="0" y="14261"/>
                    <a:pt x="147" y="14597"/>
                    <a:pt x="425" y="14597"/>
                  </a:cubicBezTo>
                  <a:cubicBezTo>
                    <a:pt x="513" y="14597"/>
                    <a:pt x="586" y="14568"/>
                    <a:pt x="645" y="14509"/>
                  </a:cubicBezTo>
                  <a:lnTo>
                    <a:pt x="2768" y="12386"/>
                  </a:lnTo>
                  <a:lnTo>
                    <a:pt x="3398" y="13001"/>
                  </a:lnTo>
                  <a:cubicBezTo>
                    <a:pt x="3457" y="13060"/>
                    <a:pt x="3530" y="13089"/>
                    <a:pt x="3618" y="13089"/>
                  </a:cubicBezTo>
                  <a:cubicBezTo>
                    <a:pt x="3691" y="13089"/>
                    <a:pt x="3779" y="13060"/>
                    <a:pt x="3838" y="13001"/>
                  </a:cubicBezTo>
                  <a:lnTo>
                    <a:pt x="4892" y="11947"/>
                  </a:lnTo>
                  <a:lnTo>
                    <a:pt x="5624" y="12679"/>
                  </a:lnTo>
                  <a:cubicBezTo>
                    <a:pt x="5683" y="12745"/>
                    <a:pt x="5763" y="12778"/>
                    <a:pt x="5844" y="12778"/>
                  </a:cubicBezTo>
                  <a:cubicBezTo>
                    <a:pt x="5925" y="12778"/>
                    <a:pt x="6005" y="12745"/>
                    <a:pt x="6064" y="12679"/>
                  </a:cubicBezTo>
                  <a:lnTo>
                    <a:pt x="12127" y="6616"/>
                  </a:lnTo>
                  <a:lnTo>
                    <a:pt x="13255" y="7743"/>
                  </a:lnTo>
                  <a:cubicBezTo>
                    <a:pt x="13313" y="7802"/>
                    <a:pt x="13401" y="7831"/>
                    <a:pt x="13474" y="7831"/>
                  </a:cubicBezTo>
                  <a:cubicBezTo>
                    <a:pt x="13753" y="7831"/>
                    <a:pt x="13899" y="7494"/>
                    <a:pt x="13709" y="7289"/>
                  </a:cubicBezTo>
                  <a:lnTo>
                    <a:pt x="11453" y="5034"/>
                  </a:lnTo>
                  <a:lnTo>
                    <a:pt x="13694" y="2793"/>
                  </a:lnTo>
                  <a:lnTo>
                    <a:pt x="14221" y="3306"/>
                  </a:lnTo>
                  <a:cubicBezTo>
                    <a:pt x="14280" y="3364"/>
                    <a:pt x="14353" y="3408"/>
                    <a:pt x="14441" y="3408"/>
                  </a:cubicBezTo>
                  <a:cubicBezTo>
                    <a:pt x="14719" y="3408"/>
                    <a:pt x="14851" y="3071"/>
                    <a:pt x="14661" y="2866"/>
                  </a:cubicBezTo>
                  <a:lnTo>
                    <a:pt x="11878" y="84"/>
                  </a:lnTo>
                  <a:cubicBezTo>
                    <a:pt x="11813" y="25"/>
                    <a:pt x="11743" y="1"/>
                    <a:pt x="11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3" name="Google Shape;3633;p59"/>
          <p:cNvGrpSpPr/>
          <p:nvPr/>
        </p:nvGrpSpPr>
        <p:grpSpPr>
          <a:xfrm>
            <a:off x="1121601" y="3985383"/>
            <a:ext cx="297283" cy="254528"/>
            <a:chOff x="1426451" y="4184883"/>
            <a:chExt cx="297283" cy="254528"/>
          </a:xfrm>
        </p:grpSpPr>
        <p:sp>
          <p:nvSpPr>
            <p:cNvPr id="3634" name="Google Shape;3634;p59"/>
            <p:cNvSpPr/>
            <p:nvPr/>
          </p:nvSpPr>
          <p:spPr>
            <a:xfrm>
              <a:off x="1437289" y="4184883"/>
              <a:ext cx="275906" cy="254528"/>
            </a:xfrm>
            <a:custGeom>
              <a:avLst/>
              <a:gdLst/>
              <a:ahLst/>
              <a:cxnLst/>
              <a:rect l="l" t="t" r="r" b="b"/>
              <a:pathLst>
                <a:path w="13797" h="12728" extrusionOk="0">
                  <a:moveTo>
                    <a:pt x="4138" y="623"/>
                  </a:moveTo>
                  <a:cubicBezTo>
                    <a:pt x="4959" y="623"/>
                    <a:pt x="5838" y="945"/>
                    <a:pt x="6664" y="1729"/>
                  </a:cubicBezTo>
                  <a:cubicBezTo>
                    <a:pt x="6730" y="1787"/>
                    <a:pt x="6810" y="1817"/>
                    <a:pt x="6889" y="1817"/>
                  </a:cubicBezTo>
                  <a:cubicBezTo>
                    <a:pt x="6968" y="1817"/>
                    <a:pt x="7045" y="1787"/>
                    <a:pt x="7103" y="1729"/>
                  </a:cubicBezTo>
                  <a:cubicBezTo>
                    <a:pt x="7893" y="945"/>
                    <a:pt x="8760" y="626"/>
                    <a:pt x="9582" y="626"/>
                  </a:cubicBezTo>
                  <a:cubicBezTo>
                    <a:pt x="10480" y="626"/>
                    <a:pt x="11323" y="1008"/>
                    <a:pt x="11951" y="1582"/>
                  </a:cubicBezTo>
                  <a:cubicBezTo>
                    <a:pt x="13152" y="2681"/>
                    <a:pt x="13679" y="4629"/>
                    <a:pt x="12127" y="6474"/>
                  </a:cubicBezTo>
                  <a:lnTo>
                    <a:pt x="7323" y="11512"/>
                  </a:lnTo>
                  <a:lnTo>
                    <a:pt x="6883" y="11966"/>
                  </a:lnTo>
                  <a:lnTo>
                    <a:pt x="3808" y="8729"/>
                  </a:lnTo>
                  <a:lnTo>
                    <a:pt x="1640" y="6474"/>
                  </a:lnTo>
                  <a:lnTo>
                    <a:pt x="1640" y="6459"/>
                  </a:lnTo>
                  <a:cubicBezTo>
                    <a:pt x="103" y="4702"/>
                    <a:pt x="644" y="2710"/>
                    <a:pt x="1801" y="1597"/>
                  </a:cubicBezTo>
                  <a:cubicBezTo>
                    <a:pt x="2413" y="1008"/>
                    <a:pt x="3241" y="623"/>
                    <a:pt x="4138" y="623"/>
                  </a:cubicBezTo>
                  <a:close/>
                  <a:moveTo>
                    <a:pt x="4084" y="0"/>
                  </a:moveTo>
                  <a:cubicBezTo>
                    <a:pt x="4065" y="0"/>
                    <a:pt x="4046" y="0"/>
                    <a:pt x="4028" y="1"/>
                  </a:cubicBezTo>
                  <a:cubicBezTo>
                    <a:pt x="3032" y="30"/>
                    <a:pt x="2080" y="440"/>
                    <a:pt x="1362" y="1143"/>
                  </a:cubicBezTo>
                  <a:cubicBezTo>
                    <a:pt x="630" y="1846"/>
                    <a:pt x="176" y="2783"/>
                    <a:pt x="88" y="3794"/>
                  </a:cubicBezTo>
                  <a:cubicBezTo>
                    <a:pt x="0" y="4936"/>
                    <a:pt x="395" y="6049"/>
                    <a:pt x="1172" y="6884"/>
                  </a:cubicBezTo>
                  <a:cubicBezTo>
                    <a:pt x="1172" y="6899"/>
                    <a:pt x="1172" y="6899"/>
                    <a:pt x="1172" y="6899"/>
                  </a:cubicBezTo>
                  <a:lnTo>
                    <a:pt x="3354" y="9169"/>
                  </a:lnTo>
                  <a:lnTo>
                    <a:pt x="6664" y="12625"/>
                  </a:lnTo>
                  <a:cubicBezTo>
                    <a:pt x="6722" y="12684"/>
                    <a:pt x="6796" y="12728"/>
                    <a:pt x="6883" y="12728"/>
                  </a:cubicBezTo>
                  <a:cubicBezTo>
                    <a:pt x="6971" y="12728"/>
                    <a:pt x="7059" y="12684"/>
                    <a:pt x="7118" y="12625"/>
                  </a:cubicBezTo>
                  <a:lnTo>
                    <a:pt x="7777" y="11937"/>
                  </a:lnTo>
                  <a:lnTo>
                    <a:pt x="12595" y="6913"/>
                  </a:lnTo>
                  <a:cubicBezTo>
                    <a:pt x="12610" y="6899"/>
                    <a:pt x="12610" y="6899"/>
                    <a:pt x="12624" y="6884"/>
                  </a:cubicBezTo>
                  <a:cubicBezTo>
                    <a:pt x="13430" y="5903"/>
                    <a:pt x="13796" y="4819"/>
                    <a:pt x="13694" y="3721"/>
                  </a:cubicBezTo>
                  <a:cubicBezTo>
                    <a:pt x="13591" y="2725"/>
                    <a:pt x="13122" y="1802"/>
                    <a:pt x="12376" y="1128"/>
                  </a:cubicBezTo>
                  <a:cubicBezTo>
                    <a:pt x="11643" y="440"/>
                    <a:pt x="10677" y="44"/>
                    <a:pt x="9666" y="15"/>
                  </a:cubicBezTo>
                  <a:cubicBezTo>
                    <a:pt x="9648" y="15"/>
                    <a:pt x="9629" y="15"/>
                    <a:pt x="9611" y="15"/>
                  </a:cubicBezTo>
                  <a:cubicBezTo>
                    <a:pt x="8605" y="15"/>
                    <a:pt x="7631" y="409"/>
                    <a:pt x="6883" y="1099"/>
                  </a:cubicBezTo>
                  <a:cubicBezTo>
                    <a:pt x="6121" y="394"/>
                    <a:pt x="5119" y="0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9"/>
            <p:cNvSpPr/>
            <p:nvPr/>
          </p:nvSpPr>
          <p:spPr>
            <a:xfrm>
              <a:off x="1426451" y="4237317"/>
              <a:ext cx="297283" cy="132103"/>
            </a:xfrm>
            <a:custGeom>
              <a:avLst/>
              <a:gdLst/>
              <a:ahLst/>
              <a:cxnLst/>
              <a:rect l="l" t="t" r="r" b="b"/>
              <a:pathLst>
                <a:path w="14866" h="6606" extrusionOk="0">
                  <a:moveTo>
                    <a:pt x="5097" y="0"/>
                  </a:moveTo>
                  <a:cubicBezTo>
                    <a:pt x="4965" y="0"/>
                    <a:pt x="4848" y="73"/>
                    <a:pt x="4804" y="205"/>
                  </a:cubicBezTo>
                  <a:lnTo>
                    <a:pt x="3867" y="2958"/>
                  </a:lnTo>
                  <a:lnTo>
                    <a:pt x="425" y="2958"/>
                  </a:lnTo>
                  <a:cubicBezTo>
                    <a:pt x="0" y="2958"/>
                    <a:pt x="0" y="3588"/>
                    <a:pt x="425" y="3588"/>
                  </a:cubicBezTo>
                  <a:lnTo>
                    <a:pt x="4086" y="3588"/>
                  </a:lnTo>
                  <a:cubicBezTo>
                    <a:pt x="4218" y="3588"/>
                    <a:pt x="4335" y="3500"/>
                    <a:pt x="4379" y="3369"/>
                  </a:cubicBezTo>
                  <a:lnTo>
                    <a:pt x="5082" y="1304"/>
                  </a:lnTo>
                  <a:lnTo>
                    <a:pt x="5727" y="3281"/>
                  </a:lnTo>
                  <a:cubicBezTo>
                    <a:pt x="5770" y="3413"/>
                    <a:pt x="5888" y="3500"/>
                    <a:pt x="6034" y="3500"/>
                  </a:cubicBezTo>
                  <a:lnTo>
                    <a:pt x="7206" y="3500"/>
                  </a:lnTo>
                  <a:lnTo>
                    <a:pt x="8099" y="6386"/>
                  </a:lnTo>
                  <a:cubicBezTo>
                    <a:pt x="8143" y="6517"/>
                    <a:pt x="8260" y="6605"/>
                    <a:pt x="8392" y="6605"/>
                  </a:cubicBezTo>
                  <a:lnTo>
                    <a:pt x="8392" y="6591"/>
                  </a:lnTo>
                  <a:cubicBezTo>
                    <a:pt x="8538" y="6591"/>
                    <a:pt x="8656" y="6503"/>
                    <a:pt x="8700" y="6371"/>
                  </a:cubicBezTo>
                  <a:lnTo>
                    <a:pt x="10062" y="1684"/>
                  </a:lnTo>
                  <a:lnTo>
                    <a:pt x="10560" y="3603"/>
                  </a:lnTo>
                  <a:cubicBezTo>
                    <a:pt x="10604" y="3735"/>
                    <a:pt x="10721" y="3837"/>
                    <a:pt x="10867" y="3837"/>
                  </a:cubicBezTo>
                  <a:lnTo>
                    <a:pt x="14455" y="3837"/>
                  </a:lnTo>
                  <a:cubicBezTo>
                    <a:pt x="14865" y="3837"/>
                    <a:pt x="14865" y="3207"/>
                    <a:pt x="14455" y="3207"/>
                  </a:cubicBezTo>
                  <a:lnTo>
                    <a:pt x="11116" y="3207"/>
                  </a:lnTo>
                  <a:lnTo>
                    <a:pt x="10384" y="425"/>
                  </a:lnTo>
                  <a:cubicBezTo>
                    <a:pt x="10340" y="271"/>
                    <a:pt x="10212" y="194"/>
                    <a:pt x="10084" y="194"/>
                  </a:cubicBezTo>
                  <a:cubicBezTo>
                    <a:pt x="9955" y="194"/>
                    <a:pt x="9827" y="271"/>
                    <a:pt x="9783" y="425"/>
                  </a:cubicBezTo>
                  <a:lnTo>
                    <a:pt x="8392" y="5185"/>
                  </a:lnTo>
                  <a:lnTo>
                    <a:pt x="7748" y="3090"/>
                  </a:lnTo>
                  <a:cubicBezTo>
                    <a:pt x="7704" y="2958"/>
                    <a:pt x="7572" y="2871"/>
                    <a:pt x="7440" y="2871"/>
                  </a:cubicBezTo>
                  <a:lnTo>
                    <a:pt x="6254" y="2871"/>
                  </a:lnTo>
                  <a:lnTo>
                    <a:pt x="5390" y="220"/>
                  </a:lnTo>
                  <a:cubicBezTo>
                    <a:pt x="5346" y="88"/>
                    <a:pt x="5229" y="0"/>
                    <a:pt x="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6" name="Google Shape;3636;p59"/>
          <p:cNvGrpSpPr/>
          <p:nvPr/>
        </p:nvGrpSpPr>
        <p:grpSpPr>
          <a:xfrm>
            <a:off x="7750204" y="3966926"/>
            <a:ext cx="277945" cy="292903"/>
            <a:chOff x="7445454" y="4166426"/>
            <a:chExt cx="277945" cy="292903"/>
          </a:xfrm>
        </p:grpSpPr>
        <p:sp>
          <p:nvSpPr>
            <p:cNvPr id="3637" name="Google Shape;3637;p59"/>
            <p:cNvSpPr/>
            <p:nvPr/>
          </p:nvSpPr>
          <p:spPr>
            <a:xfrm>
              <a:off x="7655928" y="4187223"/>
              <a:ext cx="67472" cy="21997"/>
            </a:xfrm>
            <a:custGeom>
              <a:avLst/>
              <a:gdLst/>
              <a:ahLst/>
              <a:cxnLst/>
              <a:rect l="l" t="t" r="r" b="b"/>
              <a:pathLst>
                <a:path w="3374" h="1100" extrusionOk="0">
                  <a:moveTo>
                    <a:pt x="1514" y="1"/>
                  </a:moveTo>
                  <a:cubicBezTo>
                    <a:pt x="1104" y="1"/>
                    <a:pt x="694" y="103"/>
                    <a:pt x="327" y="294"/>
                  </a:cubicBezTo>
                  <a:cubicBezTo>
                    <a:pt x="1" y="475"/>
                    <a:pt x="184" y="897"/>
                    <a:pt x="465" y="897"/>
                  </a:cubicBezTo>
                  <a:cubicBezTo>
                    <a:pt x="523" y="897"/>
                    <a:pt x="586" y="879"/>
                    <a:pt x="650" y="835"/>
                  </a:cubicBezTo>
                  <a:cubicBezTo>
                    <a:pt x="913" y="689"/>
                    <a:pt x="1221" y="630"/>
                    <a:pt x="1514" y="630"/>
                  </a:cubicBezTo>
                  <a:cubicBezTo>
                    <a:pt x="1733" y="645"/>
                    <a:pt x="1953" y="718"/>
                    <a:pt x="2144" y="835"/>
                  </a:cubicBezTo>
                  <a:cubicBezTo>
                    <a:pt x="2378" y="997"/>
                    <a:pt x="2671" y="1084"/>
                    <a:pt x="2949" y="1099"/>
                  </a:cubicBezTo>
                  <a:cubicBezTo>
                    <a:pt x="3374" y="1099"/>
                    <a:pt x="3374" y="469"/>
                    <a:pt x="2949" y="469"/>
                  </a:cubicBezTo>
                  <a:cubicBezTo>
                    <a:pt x="2759" y="455"/>
                    <a:pt x="2583" y="381"/>
                    <a:pt x="2436" y="279"/>
                  </a:cubicBezTo>
                  <a:cubicBezTo>
                    <a:pt x="2158" y="103"/>
                    <a:pt x="1836" y="15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9"/>
            <p:cNvSpPr/>
            <p:nvPr/>
          </p:nvSpPr>
          <p:spPr>
            <a:xfrm>
              <a:off x="7445454" y="4166426"/>
              <a:ext cx="226992" cy="292903"/>
            </a:xfrm>
            <a:custGeom>
              <a:avLst/>
              <a:gdLst/>
              <a:ahLst/>
              <a:cxnLst/>
              <a:rect l="l" t="t" r="r" b="b"/>
              <a:pathLst>
                <a:path w="11351" h="14647" extrusionOk="0">
                  <a:moveTo>
                    <a:pt x="8831" y="1"/>
                  </a:moveTo>
                  <a:cubicBezTo>
                    <a:pt x="8421" y="1"/>
                    <a:pt x="8011" y="74"/>
                    <a:pt x="7616" y="206"/>
                  </a:cubicBezTo>
                  <a:cubicBezTo>
                    <a:pt x="7147" y="382"/>
                    <a:pt x="6664" y="455"/>
                    <a:pt x="6181" y="455"/>
                  </a:cubicBezTo>
                  <a:lnTo>
                    <a:pt x="3940" y="455"/>
                  </a:lnTo>
                  <a:cubicBezTo>
                    <a:pt x="1787" y="455"/>
                    <a:pt x="44" y="2168"/>
                    <a:pt x="15" y="4321"/>
                  </a:cubicBezTo>
                  <a:cubicBezTo>
                    <a:pt x="0" y="6474"/>
                    <a:pt x="1743" y="8232"/>
                    <a:pt x="3896" y="8232"/>
                  </a:cubicBezTo>
                  <a:lnTo>
                    <a:pt x="9988" y="8232"/>
                  </a:lnTo>
                  <a:cubicBezTo>
                    <a:pt x="10193" y="8232"/>
                    <a:pt x="10369" y="8305"/>
                    <a:pt x="10501" y="8451"/>
                  </a:cubicBezTo>
                  <a:cubicBezTo>
                    <a:pt x="10633" y="8583"/>
                    <a:pt x="10706" y="8759"/>
                    <a:pt x="10691" y="8935"/>
                  </a:cubicBezTo>
                  <a:cubicBezTo>
                    <a:pt x="10662" y="9286"/>
                    <a:pt x="10369" y="9564"/>
                    <a:pt x="10018" y="9564"/>
                  </a:cubicBezTo>
                  <a:lnTo>
                    <a:pt x="4101" y="9564"/>
                  </a:lnTo>
                  <a:cubicBezTo>
                    <a:pt x="2710" y="9564"/>
                    <a:pt x="1567" y="10692"/>
                    <a:pt x="1538" y="12083"/>
                  </a:cubicBezTo>
                  <a:cubicBezTo>
                    <a:pt x="1538" y="13489"/>
                    <a:pt x="2680" y="14646"/>
                    <a:pt x="4086" y="14646"/>
                  </a:cubicBezTo>
                  <a:lnTo>
                    <a:pt x="5141" y="14646"/>
                  </a:lnTo>
                  <a:cubicBezTo>
                    <a:pt x="5551" y="14646"/>
                    <a:pt x="5551" y="14017"/>
                    <a:pt x="5141" y="14017"/>
                  </a:cubicBezTo>
                  <a:lnTo>
                    <a:pt x="4086" y="14017"/>
                  </a:lnTo>
                  <a:cubicBezTo>
                    <a:pt x="3032" y="14017"/>
                    <a:pt x="2168" y="13153"/>
                    <a:pt x="2182" y="12083"/>
                  </a:cubicBezTo>
                  <a:cubicBezTo>
                    <a:pt x="2197" y="11029"/>
                    <a:pt x="3061" y="10194"/>
                    <a:pt x="4115" y="10194"/>
                  </a:cubicBezTo>
                  <a:lnTo>
                    <a:pt x="10032" y="10194"/>
                  </a:lnTo>
                  <a:cubicBezTo>
                    <a:pt x="10721" y="10194"/>
                    <a:pt x="11292" y="9667"/>
                    <a:pt x="11336" y="8979"/>
                  </a:cubicBezTo>
                  <a:cubicBezTo>
                    <a:pt x="11350" y="8627"/>
                    <a:pt x="11233" y="8276"/>
                    <a:pt x="10984" y="8012"/>
                  </a:cubicBezTo>
                  <a:cubicBezTo>
                    <a:pt x="10735" y="7748"/>
                    <a:pt x="10384" y="7602"/>
                    <a:pt x="10018" y="7602"/>
                  </a:cubicBezTo>
                  <a:lnTo>
                    <a:pt x="3910" y="7602"/>
                  </a:lnTo>
                  <a:cubicBezTo>
                    <a:pt x="2109" y="7602"/>
                    <a:pt x="644" y="6123"/>
                    <a:pt x="659" y="4321"/>
                  </a:cubicBezTo>
                  <a:cubicBezTo>
                    <a:pt x="688" y="2529"/>
                    <a:pt x="2138" y="1085"/>
                    <a:pt x="3927" y="1085"/>
                  </a:cubicBezTo>
                  <a:cubicBezTo>
                    <a:pt x="3936" y="1085"/>
                    <a:pt x="3945" y="1085"/>
                    <a:pt x="3954" y="1085"/>
                  </a:cubicBezTo>
                  <a:lnTo>
                    <a:pt x="6195" y="1085"/>
                  </a:lnTo>
                  <a:cubicBezTo>
                    <a:pt x="6752" y="1085"/>
                    <a:pt x="7308" y="982"/>
                    <a:pt x="7835" y="792"/>
                  </a:cubicBezTo>
                  <a:cubicBezTo>
                    <a:pt x="8158" y="689"/>
                    <a:pt x="8495" y="631"/>
                    <a:pt x="8846" y="631"/>
                  </a:cubicBezTo>
                  <a:cubicBezTo>
                    <a:pt x="9915" y="631"/>
                    <a:pt x="10677" y="1143"/>
                    <a:pt x="10677" y="1612"/>
                  </a:cubicBezTo>
                  <a:cubicBezTo>
                    <a:pt x="10677" y="2066"/>
                    <a:pt x="9930" y="2578"/>
                    <a:pt x="8846" y="2578"/>
                  </a:cubicBezTo>
                  <a:cubicBezTo>
                    <a:pt x="8814" y="2580"/>
                    <a:pt x="8782" y="2580"/>
                    <a:pt x="8750" y="2580"/>
                  </a:cubicBezTo>
                  <a:cubicBezTo>
                    <a:pt x="8404" y="2580"/>
                    <a:pt x="8070" y="2508"/>
                    <a:pt x="7748" y="2373"/>
                  </a:cubicBezTo>
                  <a:cubicBezTo>
                    <a:pt x="7132" y="2139"/>
                    <a:pt x="6488" y="2007"/>
                    <a:pt x="5829" y="2007"/>
                  </a:cubicBezTo>
                  <a:lnTo>
                    <a:pt x="3896" y="2007"/>
                  </a:lnTo>
                  <a:cubicBezTo>
                    <a:pt x="2592" y="2007"/>
                    <a:pt x="1553" y="3076"/>
                    <a:pt x="1567" y="4380"/>
                  </a:cubicBezTo>
                  <a:cubicBezTo>
                    <a:pt x="1596" y="5645"/>
                    <a:pt x="2636" y="6665"/>
                    <a:pt x="3898" y="6665"/>
                  </a:cubicBezTo>
                  <a:cubicBezTo>
                    <a:pt x="3907" y="6665"/>
                    <a:pt x="3916" y="6665"/>
                    <a:pt x="3925" y="6665"/>
                  </a:cubicBezTo>
                  <a:lnTo>
                    <a:pt x="5067" y="6665"/>
                  </a:lnTo>
                  <a:cubicBezTo>
                    <a:pt x="5463" y="6635"/>
                    <a:pt x="5463" y="6064"/>
                    <a:pt x="5067" y="6035"/>
                  </a:cubicBezTo>
                  <a:lnTo>
                    <a:pt x="3925" y="6035"/>
                  </a:lnTo>
                  <a:cubicBezTo>
                    <a:pt x="3916" y="6035"/>
                    <a:pt x="3907" y="6035"/>
                    <a:pt x="3898" y="6035"/>
                  </a:cubicBezTo>
                  <a:cubicBezTo>
                    <a:pt x="2973" y="6035"/>
                    <a:pt x="2226" y="5294"/>
                    <a:pt x="2197" y="4365"/>
                  </a:cubicBezTo>
                  <a:cubicBezTo>
                    <a:pt x="2182" y="3413"/>
                    <a:pt x="2944" y="2637"/>
                    <a:pt x="3896" y="2637"/>
                  </a:cubicBezTo>
                  <a:lnTo>
                    <a:pt x="5829" y="2637"/>
                  </a:lnTo>
                  <a:cubicBezTo>
                    <a:pt x="6400" y="2637"/>
                    <a:pt x="6971" y="2754"/>
                    <a:pt x="7499" y="2959"/>
                  </a:cubicBezTo>
                  <a:cubicBezTo>
                    <a:pt x="7893" y="3122"/>
                    <a:pt x="8312" y="3210"/>
                    <a:pt x="8734" y="3210"/>
                  </a:cubicBezTo>
                  <a:cubicBezTo>
                    <a:pt x="8766" y="3210"/>
                    <a:pt x="8799" y="3209"/>
                    <a:pt x="8831" y="3208"/>
                  </a:cubicBezTo>
                  <a:cubicBezTo>
                    <a:pt x="10223" y="3208"/>
                    <a:pt x="11306" y="2505"/>
                    <a:pt x="11306" y="1612"/>
                  </a:cubicBezTo>
                  <a:cubicBezTo>
                    <a:pt x="11306" y="704"/>
                    <a:pt x="10223" y="1"/>
                    <a:pt x="8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9"/>
            <p:cNvSpPr/>
            <p:nvPr/>
          </p:nvSpPr>
          <p:spPr>
            <a:xfrm>
              <a:off x="7507247" y="4287051"/>
              <a:ext cx="214993" cy="141222"/>
            </a:xfrm>
            <a:custGeom>
              <a:avLst/>
              <a:gdLst/>
              <a:ahLst/>
              <a:cxnLst/>
              <a:rect l="l" t="t" r="r" b="b"/>
              <a:pathLst>
                <a:path w="10751" h="7062" extrusionOk="0">
                  <a:moveTo>
                    <a:pt x="6536" y="1"/>
                  </a:moveTo>
                  <a:cubicBezTo>
                    <a:pt x="6131" y="1"/>
                    <a:pt x="6136" y="633"/>
                    <a:pt x="6549" y="633"/>
                  </a:cubicBezTo>
                  <a:cubicBezTo>
                    <a:pt x="6558" y="633"/>
                    <a:pt x="6567" y="633"/>
                    <a:pt x="6576" y="633"/>
                  </a:cubicBezTo>
                  <a:lnTo>
                    <a:pt x="6957" y="633"/>
                  </a:lnTo>
                  <a:cubicBezTo>
                    <a:pt x="8158" y="633"/>
                    <a:pt x="9154" y="1614"/>
                    <a:pt x="9168" y="2829"/>
                  </a:cubicBezTo>
                  <a:cubicBezTo>
                    <a:pt x="9183" y="3415"/>
                    <a:pt x="8949" y="3986"/>
                    <a:pt x="8524" y="4411"/>
                  </a:cubicBezTo>
                  <a:cubicBezTo>
                    <a:pt x="8099" y="4851"/>
                    <a:pt x="7513" y="5099"/>
                    <a:pt x="6898" y="5099"/>
                  </a:cubicBezTo>
                  <a:lnTo>
                    <a:pt x="996" y="5099"/>
                  </a:lnTo>
                  <a:cubicBezTo>
                    <a:pt x="440" y="5099"/>
                    <a:pt x="0" y="5554"/>
                    <a:pt x="15" y="6110"/>
                  </a:cubicBezTo>
                  <a:cubicBezTo>
                    <a:pt x="30" y="6637"/>
                    <a:pt x="484" y="7062"/>
                    <a:pt x="1011" y="7062"/>
                  </a:cubicBezTo>
                  <a:lnTo>
                    <a:pt x="2593" y="7062"/>
                  </a:lnTo>
                  <a:lnTo>
                    <a:pt x="2593" y="7047"/>
                  </a:lnTo>
                  <a:cubicBezTo>
                    <a:pt x="3017" y="7047"/>
                    <a:pt x="3017" y="6418"/>
                    <a:pt x="2593" y="6418"/>
                  </a:cubicBezTo>
                  <a:lnTo>
                    <a:pt x="1011" y="6418"/>
                  </a:lnTo>
                  <a:cubicBezTo>
                    <a:pt x="820" y="6418"/>
                    <a:pt x="659" y="6271"/>
                    <a:pt x="645" y="6081"/>
                  </a:cubicBezTo>
                  <a:cubicBezTo>
                    <a:pt x="645" y="5978"/>
                    <a:pt x="674" y="5890"/>
                    <a:pt x="747" y="5817"/>
                  </a:cubicBezTo>
                  <a:cubicBezTo>
                    <a:pt x="806" y="5759"/>
                    <a:pt x="894" y="5715"/>
                    <a:pt x="996" y="5715"/>
                  </a:cubicBezTo>
                  <a:lnTo>
                    <a:pt x="6913" y="5715"/>
                  </a:lnTo>
                  <a:cubicBezTo>
                    <a:pt x="7689" y="5715"/>
                    <a:pt x="8436" y="5407"/>
                    <a:pt x="8978" y="4851"/>
                  </a:cubicBezTo>
                  <a:cubicBezTo>
                    <a:pt x="10750" y="3049"/>
                    <a:pt x="9476" y="3"/>
                    <a:pt x="6957" y="3"/>
                  </a:cubicBezTo>
                  <a:lnTo>
                    <a:pt x="6576" y="3"/>
                  </a:lnTo>
                  <a:cubicBezTo>
                    <a:pt x="6562" y="2"/>
                    <a:pt x="6549" y="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9"/>
            <p:cNvSpPr/>
            <p:nvPr/>
          </p:nvSpPr>
          <p:spPr>
            <a:xfrm>
              <a:off x="7618533" y="4415375"/>
              <a:ext cx="101067" cy="43955"/>
            </a:xfrm>
            <a:custGeom>
              <a:avLst/>
              <a:gdLst/>
              <a:ahLst/>
              <a:cxnLst/>
              <a:rect l="l" t="t" r="r" b="b"/>
              <a:pathLst>
                <a:path w="5054" h="2198" extrusionOk="0">
                  <a:moveTo>
                    <a:pt x="425" y="1"/>
                  </a:moveTo>
                  <a:cubicBezTo>
                    <a:pt x="1" y="1"/>
                    <a:pt x="1" y="630"/>
                    <a:pt x="425" y="630"/>
                  </a:cubicBezTo>
                  <a:lnTo>
                    <a:pt x="4189" y="630"/>
                  </a:lnTo>
                  <a:cubicBezTo>
                    <a:pt x="3721" y="1216"/>
                    <a:pt x="3003" y="1568"/>
                    <a:pt x="2256" y="1568"/>
                  </a:cubicBezTo>
                  <a:lnTo>
                    <a:pt x="967" y="1568"/>
                  </a:lnTo>
                  <a:cubicBezTo>
                    <a:pt x="557" y="1568"/>
                    <a:pt x="557" y="2197"/>
                    <a:pt x="967" y="2197"/>
                  </a:cubicBezTo>
                  <a:lnTo>
                    <a:pt x="2256" y="2197"/>
                  </a:lnTo>
                  <a:cubicBezTo>
                    <a:pt x="3252" y="2197"/>
                    <a:pt x="4204" y="1714"/>
                    <a:pt x="4790" y="894"/>
                  </a:cubicBezTo>
                  <a:cubicBezTo>
                    <a:pt x="5053" y="528"/>
                    <a:pt x="479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9"/>
            <p:cNvSpPr/>
            <p:nvPr/>
          </p:nvSpPr>
          <p:spPr>
            <a:xfrm>
              <a:off x="7507527" y="4247276"/>
              <a:ext cx="171059" cy="212053"/>
            </a:xfrm>
            <a:custGeom>
              <a:avLst/>
              <a:gdLst/>
              <a:ahLst/>
              <a:cxnLst/>
              <a:rect l="l" t="t" r="r" b="b"/>
              <a:pathLst>
                <a:path w="8554" h="10604" extrusionOk="0">
                  <a:moveTo>
                    <a:pt x="6972" y="644"/>
                  </a:moveTo>
                  <a:cubicBezTo>
                    <a:pt x="6826" y="1992"/>
                    <a:pt x="5698" y="3017"/>
                    <a:pt x="4336" y="3017"/>
                  </a:cubicBezTo>
                  <a:lnTo>
                    <a:pt x="4234" y="3017"/>
                  </a:lnTo>
                  <a:cubicBezTo>
                    <a:pt x="2871" y="3017"/>
                    <a:pt x="1729" y="1992"/>
                    <a:pt x="1597" y="644"/>
                  </a:cubicBezTo>
                  <a:close/>
                  <a:moveTo>
                    <a:pt x="4321" y="8348"/>
                  </a:moveTo>
                  <a:cubicBezTo>
                    <a:pt x="5259" y="8348"/>
                    <a:pt x="6064" y="9051"/>
                    <a:pt x="6196" y="9974"/>
                  </a:cubicBezTo>
                  <a:lnTo>
                    <a:pt x="2374" y="9974"/>
                  </a:lnTo>
                  <a:cubicBezTo>
                    <a:pt x="2505" y="9051"/>
                    <a:pt x="3296" y="8348"/>
                    <a:pt x="4248" y="8348"/>
                  </a:cubicBezTo>
                  <a:close/>
                  <a:moveTo>
                    <a:pt x="426" y="0"/>
                  </a:moveTo>
                  <a:cubicBezTo>
                    <a:pt x="1" y="0"/>
                    <a:pt x="1" y="630"/>
                    <a:pt x="426" y="630"/>
                  </a:cubicBezTo>
                  <a:lnTo>
                    <a:pt x="953" y="630"/>
                  </a:lnTo>
                  <a:cubicBezTo>
                    <a:pt x="1085" y="2241"/>
                    <a:pt x="2359" y="3515"/>
                    <a:pt x="3970" y="3632"/>
                  </a:cubicBezTo>
                  <a:lnTo>
                    <a:pt x="3970" y="7748"/>
                  </a:lnTo>
                  <a:cubicBezTo>
                    <a:pt x="2696" y="7879"/>
                    <a:pt x="1714" y="8963"/>
                    <a:pt x="1714" y="10252"/>
                  </a:cubicBezTo>
                  <a:lnTo>
                    <a:pt x="1714" y="10296"/>
                  </a:lnTo>
                  <a:cubicBezTo>
                    <a:pt x="1714" y="10457"/>
                    <a:pt x="1861" y="10603"/>
                    <a:pt x="2037" y="10603"/>
                  </a:cubicBezTo>
                  <a:lnTo>
                    <a:pt x="6533" y="10603"/>
                  </a:lnTo>
                  <a:cubicBezTo>
                    <a:pt x="6694" y="10603"/>
                    <a:pt x="6840" y="10457"/>
                    <a:pt x="6840" y="10296"/>
                  </a:cubicBezTo>
                  <a:lnTo>
                    <a:pt x="6840" y="10252"/>
                  </a:lnTo>
                  <a:cubicBezTo>
                    <a:pt x="6840" y="8963"/>
                    <a:pt x="5874" y="7879"/>
                    <a:pt x="4600" y="7733"/>
                  </a:cubicBezTo>
                  <a:lnTo>
                    <a:pt x="4600" y="3632"/>
                  </a:lnTo>
                  <a:cubicBezTo>
                    <a:pt x="6196" y="3500"/>
                    <a:pt x="7456" y="2226"/>
                    <a:pt x="7587" y="630"/>
                  </a:cubicBezTo>
                  <a:lnTo>
                    <a:pt x="8129" y="630"/>
                  </a:lnTo>
                  <a:cubicBezTo>
                    <a:pt x="8554" y="630"/>
                    <a:pt x="8554" y="0"/>
                    <a:pt x="8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59"/>
          <p:cNvGrpSpPr/>
          <p:nvPr/>
        </p:nvGrpSpPr>
        <p:grpSpPr>
          <a:xfrm>
            <a:off x="6910750" y="3966926"/>
            <a:ext cx="295483" cy="292903"/>
            <a:chOff x="6682200" y="4166426"/>
            <a:chExt cx="295483" cy="292903"/>
          </a:xfrm>
        </p:grpSpPr>
        <p:sp>
          <p:nvSpPr>
            <p:cNvPr id="3643" name="Google Shape;3643;p59"/>
            <p:cNvSpPr/>
            <p:nvPr/>
          </p:nvSpPr>
          <p:spPr>
            <a:xfrm>
              <a:off x="6700898" y="4243056"/>
              <a:ext cx="74151" cy="18578"/>
            </a:xfrm>
            <a:custGeom>
              <a:avLst/>
              <a:gdLst/>
              <a:ahLst/>
              <a:cxnLst/>
              <a:rect l="l" t="t" r="r" b="b"/>
              <a:pathLst>
                <a:path w="3708" h="929" extrusionOk="0">
                  <a:moveTo>
                    <a:pt x="1493" y="1"/>
                  </a:moveTo>
                  <a:cubicBezTo>
                    <a:pt x="1365" y="1"/>
                    <a:pt x="1236" y="22"/>
                    <a:pt x="1114" y="65"/>
                  </a:cubicBezTo>
                  <a:lnTo>
                    <a:pt x="352" y="314"/>
                  </a:lnTo>
                  <a:cubicBezTo>
                    <a:pt x="1" y="431"/>
                    <a:pt x="89" y="929"/>
                    <a:pt x="440" y="929"/>
                  </a:cubicBezTo>
                  <a:cubicBezTo>
                    <a:pt x="470" y="929"/>
                    <a:pt x="513" y="929"/>
                    <a:pt x="543" y="914"/>
                  </a:cubicBezTo>
                  <a:lnTo>
                    <a:pt x="1304" y="665"/>
                  </a:lnTo>
                  <a:cubicBezTo>
                    <a:pt x="1366" y="642"/>
                    <a:pt x="1431" y="631"/>
                    <a:pt x="1494" y="631"/>
                  </a:cubicBezTo>
                  <a:cubicBezTo>
                    <a:pt x="1596" y="631"/>
                    <a:pt x="1698" y="661"/>
                    <a:pt x="1788" y="724"/>
                  </a:cubicBezTo>
                  <a:cubicBezTo>
                    <a:pt x="1989" y="858"/>
                    <a:pt x="2216" y="923"/>
                    <a:pt x="2444" y="923"/>
                  </a:cubicBezTo>
                  <a:cubicBezTo>
                    <a:pt x="2563" y="923"/>
                    <a:pt x="2682" y="905"/>
                    <a:pt x="2798" y="870"/>
                  </a:cubicBezTo>
                  <a:lnTo>
                    <a:pt x="3340" y="709"/>
                  </a:lnTo>
                  <a:cubicBezTo>
                    <a:pt x="3708" y="604"/>
                    <a:pt x="3593" y="87"/>
                    <a:pt x="3269" y="87"/>
                  </a:cubicBezTo>
                  <a:cubicBezTo>
                    <a:pt x="3232" y="87"/>
                    <a:pt x="3192" y="93"/>
                    <a:pt x="3150" y="109"/>
                  </a:cubicBezTo>
                  <a:lnTo>
                    <a:pt x="2622" y="270"/>
                  </a:lnTo>
                  <a:cubicBezTo>
                    <a:pt x="2567" y="285"/>
                    <a:pt x="2509" y="293"/>
                    <a:pt x="2452" y="293"/>
                  </a:cubicBezTo>
                  <a:cubicBezTo>
                    <a:pt x="2343" y="293"/>
                    <a:pt x="2235" y="264"/>
                    <a:pt x="2139" y="196"/>
                  </a:cubicBezTo>
                  <a:cubicBezTo>
                    <a:pt x="1943" y="66"/>
                    <a:pt x="1718" y="1"/>
                    <a:pt x="1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9"/>
            <p:cNvSpPr/>
            <p:nvPr/>
          </p:nvSpPr>
          <p:spPr>
            <a:xfrm>
              <a:off x="6887795" y="4266273"/>
              <a:ext cx="73491" cy="18798"/>
            </a:xfrm>
            <a:custGeom>
              <a:avLst/>
              <a:gdLst/>
              <a:ahLst/>
              <a:cxnLst/>
              <a:rect l="l" t="t" r="r" b="b"/>
              <a:pathLst>
                <a:path w="3675" h="940" extrusionOk="0">
                  <a:moveTo>
                    <a:pt x="2215" y="1"/>
                  </a:moveTo>
                  <a:cubicBezTo>
                    <a:pt x="1980" y="1"/>
                    <a:pt x="1744" y="72"/>
                    <a:pt x="1551" y="207"/>
                  </a:cubicBezTo>
                  <a:cubicBezTo>
                    <a:pt x="1450" y="268"/>
                    <a:pt x="1335" y="300"/>
                    <a:pt x="1220" y="300"/>
                  </a:cubicBezTo>
                  <a:cubicBezTo>
                    <a:pt x="1169" y="300"/>
                    <a:pt x="1118" y="294"/>
                    <a:pt x="1068" y="280"/>
                  </a:cubicBezTo>
                  <a:lnTo>
                    <a:pt x="541" y="105"/>
                  </a:lnTo>
                  <a:cubicBezTo>
                    <a:pt x="508" y="96"/>
                    <a:pt x="478" y="92"/>
                    <a:pt x="448" y="92"/>
                  </a:cubicBezTo>
                  <a:cubicBezTo>
                    <a:pt x="120" y="92"/>
                    <a:pt x="1" y="584"/>
                    <a:pt x="350" y="705"/>
                  </a:cubicBezTo>
                  <a:lnTo>
                    <a:pt x="892" y="881"/>
                  </a:lnTo>
                  <a:cubicBezTo>
                    <a:pt x="1003" y="914"/>
                    <a:pt x="1116" y="931"/>
                    <a:pt x="1230" y="931"/>
                  </a:cubicBezTo>
                  <a:cubicBezTo>
                    <a:pt x="1463" y="931"/>
                    <a:pt x="1696" y="862"/>
                    <a:pt x="1903" y="734"/>
                  </a:cubicBezTo>
                  <a:cubicBezTo>
                    <a:pt x="1989" y="667"/>
                    <a:pt x="2101" y="631"/>
                    <a:pt x="2213" y="631"/>
                  </a:cubicBezTo>
                  <a:cubicBezTo>
                    <a:pt x="2272" y="631"/>
                    <a:pt x="2331" y="641"/>
                    <a:pt x="2386" y="661"/>
                  </a:cubicBezTo>
                  <a:lnTo>
                    <a:pt x="3148" y="910"/>
                  </a:lnTo>
                  <a:cubicBezTo>
                    <a:pt x="3177" y="925"/>
                    <a:pt x="3206" y="925"/>
                    <a:pt x="3250" y="939"/>
                  </a:cubicBezTo>
                  <a:cubicBezTo>
                    <a:pt x="3602" y="925"/>
                    <a:pt x="3675" y="427"/>
                    <a:pt x="3338" y="324"/>
                  </a:cubicBezTo>
                  <a:lnTo>
                    <a:pt x="2576" y="61"/>
                  </a:lnTo>
                  <a:cubicBezTo>
                    <a:pt x="2461" y="20"/>
                    <a:pt x="2338" y="1"/>
                    <a:pt x="2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9"/>
            <p:cNvSpPr/>
            <p:nvPr/>
          </p:nvSpPr>
          <p:spPr>
            <a:xfrm>
              <a:off x="6682200" y="4166426"/>
              <a:ext cx="295483" cy="292903"/>
            </a:xfrm>
            <a:custGeom>
              <a:avLst/>
              <a:gdLst/>
              <a:ahLst/>
              <a:cxnLst/>
              <a:rect l="l" t="t" r="r" b="b"/>
              <a:pathLst>
                <a:path w="14776" h="14647" extrusionOk="0">
                  <a:moveTo>
                    <a:pt x="4802" y="631"/>
                  </a:moveTo>
                  <a:lnTo>
                    <a:pt x="4802" y="1875"/>
                  </a:lnTo>
                  <a:lnTo>
                    <a:pt x="760" y="1875"/>
                  </a:lnTo>
                  <a:lnTo>
                    <a:pt x="760" y="631"/>
                  </a:lnTo>
                  <a:close/>
                  <a:moveTo>
                    <a:pt x="14146" y="1802"/>
                  </a:moveTo>
                  <a:lnTo>
                    <a:pt x="14146" y="3047"/>
                  </a:lnTo>
                  <a:lnTo>
                    <a:pt x="10104" y="3047"/>
                  </a:lnTo>
                  <a:lnTo>
                    <a:pt x="10104" y="1802"/>
                  </a:lnTo>
                  <a:close/>
                  <a:moveTo>
                    <a:pt x="3865" y="2505"/>
                  </a:moveTo>
                  <a:lnTo>
                    <a:pt x="3865" y="6357"/>
                  </a:lnTo>
                  <a:lnTo>
                    <a:pt x="1697" y="5947"/>
                  </a:lnTo>
                  <a:lnTo>
                    <a:pt x="1697" y="2505"/>
                  </a:lnTo>
                  <a:close/>
                  <a:moveTo>
                    <a:pt x="13209" y="3662"/>
                  </a:moveTo>
                  <a:lnTo>
                    <a:pt x="13209" y="8056"/>
                  </a:lnTo>
                  <a:lnTo>
                    <a:pt x="11041" y="7660"/>
                  </a:lnTo>
                  <a:lnTo>
                    <a:pt x="11041" y="3662"/>
                  </a:lnTo>
                  <a:close/>
                  <a:moveTo>
                    <a:pt x="7435" y="6234"/>
                  </a:moveTo>
                  <a:cubicBezTo>
                    <a:pt x="7997" y="6234"/>
                    <a:pt x="8537" y="6667"/>
                    <a:pt x="8537" y="7324"/>
                  </a:cubicBezTo>
                  <a:cubicBezTo>
                    <a:pt x="8537" y="7924"/>
                    <a:pt x="8054" y="8407"/>
                    <a:pt x="7453" y="8407"/>
                  </a:cubicBezTo>
                  <a:cubicBezTo>
                    <a:pt x="6487" y="8407"/>
                    <a:pt x="6003" y="7236"/>
                    <a:pt x="6677" y="6547"/>
                  </a:cubicBezTo>
                  <a:cubicBezTo>
                    <a:pt x="6898" y="6331"/>
                    <a:pt x="7169" y="6234"/>
                    <a:pt x="7435" y="6234"/>
                  </a:cubicBezTo>
                  <a:close/>
                  <a:moveTo>
                    <a:pt x="1697" y="6591"/>
                  </a:moveTo>
                  <a:lnTo>
                    <a:pt x="3865" y="6987"/>
                  </a:lnTo>
                  <a:lnTo>
                    <a:pt x="3865" y="8525"/>
                  </a:lnTo>
                  <a:cubicBezTo>
                    <a:pt x="3865" y="9110"/>
                    <a:pt x="3396" y="9579"/>
                    <a:pt x="2810" y="9579"/>
                  </a:cubicBezTo>
                  <a:lnTo>
                    <a:pt x="2752" y="9579"/>
                  </a:lnTo>
                  <a:cubicBezTo>
                    <a:pt x="2166" y="9579"/>
                    <a:pt x="1697" y="9110"/>
                    <a:pt x="1697" y="8525"/>
                  </a:cubicBezTo>
                  <a:lnTo>
                    <a:pt x="1697" y="6591"/>
                  </a:lnTo>
                  <a:close/>
                  <a:moveTo>
                    <a:pt x="11041" y="8305"/>
                  </a:moveTo>
                  <a:lnTo>
                    <a:pt x="13209" y="8700"/>
                  </a:lnTo>
                  <a:lnTo>
                    <a:pt x="13209" y="9696"/>
                  </a:lnTo>
                  <a:cubicBezTo>
                    <a:pt x="13209" y="10282"/>
                    <a:pt x="12740" y="10751"/>
                    <a:pt x="12154" y="10751"/>
                  </a:cubicBezTo>
                  <a:lnTo>
                    <a:pt x="12096" y="10751"/>
                  </a:lnTo>
                  <a:cubicBezTo>
                    <a:pt x="11510" y="10751"/>
                    <a:pt x="11041" y="10282"/>
                    <a:pt x="11041" y="9696"/>
                  </a:cubicBezTo>
                  <a:lnTo>
                    <a:pt x="11041" y="8305"/>
                  </a:lnTo>
                  <a:close/>
                  <a:moveTo>
                    <a:pt x="10177" y="12772"/>
                  </a:moveTo>
                  <a:lnTo>
                    <a:pt x="10177" y="14017"/>
                  </a:lnTo>
                  <a:lnTo>
                    <a:pt x="4729" y="14017"/>
                  </a:lnTo>
                  <a:lnTo>
                    <a:pt x="4729" y="12772"/>
                  </a:lnTo>
                  <a:close/>
                  <a:moveTo>
                    <a:pt x="453" y="1"/>
                  </a:moveTo>
                  <a:cubicBezTo>
                    <a:pt x="277" y="1"/>
                    <a:pt x="145" y="147"/>
                    <a:pt x="145" y="323"/>
                  </a:cubicBezTo>
                  <a:lnTo>
                    <a:pt x="145" y="2183"/>
                  </a:lnTo>
                  <a:cubicBezTo>
                    <a:pt x="145" y="2359"/>
                    <a:pt x="277" y="2505"/>
                    <a:pt x="453" y="2505"/>
                  </a:cubicBezTo>
                  <a:lnTo>
                    <a:pt x="1068" y="2505"/>
                  </a:lnTo>
                  <a:lnTo>
                    <a:pt x="1068" y="5844"/>
                  </a:lnTo>
                  <a:lnTo>
                    <a:pt x="526" y="5742"/>
                  </a:lnTo>
                  <a:cubicBezTo>
                    <a:pt x="494" y="5735"/>
                    <a:pt x="464" y="5731"/>
                    <a:pt x="436" y="5731"/>
                  </a:cubicBezTo>
                  <a:cubicBezTo>
                    <a:pt x="72" y="5731"/>
                    <a:pt x="1" y="6303"/>
                    <a:pt x="409" y="6357"/>
                  </a:cubicBezTo>
                  <a:lnTo>
                    <a:pt x="1068" y="6474"/>
                  </a:lnTo>
                  <a:lnTo>
                    <a:pt x="1068" y="8525"/>
                  </a:lnTo>
                  <a:cubicBezTo>
                    <a:pt x="1068" y="9447"/>
                    <a:pt x="1829" y="10209"/>
                    <a:pt x="2752" y="10209"/>
                  </a:cubicBezTo>
                  <a:lnTo>
                    <a:pt x="2810" y="10209"/>
                  </a:lnTo>
                  <a:cubicBezTo>
                    <a:pt x="3748" y="10209"/>
                    <a:pt x="4495" y="9447"/>
                    <a:pt x="4495" y="8525"/>
                  </a:cubicBezTo>
                  <a:lnTo>
                    <a:pt x="4495" y="7104"/>
                  </a:lnTo>
                  <a:lnTo>
                    <a:pt x="5740" y="7338"/>
                  </a:lnTo>
                  <a:cubicBezTo>
                    <a:pt x="5740" y="8158"/>
                    <a:pt x="6325" y="8861"/>
                    <a:pt x="7146" y="9008"/>
                  </a:cubicBezTo>
                  <a:lnTo>
                    <a:pt x="7146" y="12142"/>
                  </a:lnTo>
                  <a:lnTo>
                    <a:pt x="4421" y="12142"/>
                  </a:lnTo>
                  <a:cubicBezTo>
                    <a:pt x="4246" y="12142"/>
                    <a:pt x="4099" y="12288"/>
                    <a:pt x="4099" y="12464"/>
                  </a:cubicBezTo>
                  <a:lnTo>
                    <a:pt x="4099" y="14339"/>
                  </a:lnTo>
                  <a:cubicBezTo>
                    <a:pt x="4099" y="14500"/>
                    <a:pt x="4246" y="14646"/>
                    <a:pt x="4421" y="14646"/>
                  </a:cubicBezTo>
                  <a:lnTo>
                    <a:pt x="10499" y="14646"/>
                  </a:lnTo>
                  <a:cubicBezTo>
                    <a:pt x="10661" y="14646"/>
                    <a:pt x="10807" y="14500"/>
                    <a:pt x="10807" y="14339"/>
                  </a:cubicBezTo>
                  <a:lnTo>
                    <a:pt x="10807" y="12464"/>
                  </a:lnTo>
                  <a:cubicBezTo>
                    <a:pt x="10807" y="12288"/>
                    <a:pt x="10661" y="12142"/>
                    <a:pt x="10499" y="12142"/>
                  </a:cubicBezTo>
                  <a:lnTo>
                    <a:pt x="7775" y="12142"/>
                  </a:lnTo>
                  <a:lnTo>
                    <a:pt x="7775" y="9008"/>
                  </a:lnTo>
                  <a:cubicBezTo>
                    <a:pt x="8347" y="8891"/>
                    <a:pt x="8844" y="8495"/>
                    <a:pt x="9049" y="7939"/>
                  </a:cubicBezTo>
                  <a:lnTo>
                    <a:pt x="10412" y="8188"/>
                  </a:lnTo>
                  <a:lnTo>
                    <a:pt x="10412" y="9696"/>
                  </a:lnTo>
                  <a:cubicBezTo>
                    <a:pt x="10412" y="10619"/>
                    <a:pt x="11158" y="11380"/>
                    <a:pt x="12096" y="11380"/>
                  </a:cubicBezTo>
                  <a:lnTo>
                    <a:pt x="12154" y="11380"/>
                  </a:lnTo>
                  <a:cubicBezTo>
                    <a:pt x="13077" y="11380"/>
                    <a:pt x="13839" y="10619"/>
                    <a:pt x="13839" y="9696"/>
                  </a:cubicBezTo>
                  <a:lnTo>
                    <a:pt x="13839" y="8817"/>
                  </a:lnTo>
                  <a:lnTo>
                    <a:pt x="14293" y="8891"/>
                  </a:lnTo>
                  <a:lnTo>
                    <a:pt x="14337" y="8891"/>
                  </a:lnTo>
                  <a:cubicBezTo>
                    <a:pt x="14717" y="8891"/>
                    <a:pt x="14776" y="8334"/>
                    <a:pt x="14395" y="8276"/>
                  </a:cubicBezTo>
                  <a:lnTo>
                    <a:pt x="13839" y="8173"/>
                  </a:lnTo>
                  <a:lnTo>
                    <a:pt x="13839" y="3662"/>
                  </a:lnTo>
                  <a:lnTo>
                    <a:pt x="14454" y="3662"/>
                  </a:lnTo>
                  <a:cubicBezTo>
                    <a:pt x="14629" y="3662"/>
                    <a:pt x="14776" y="3516"/>
                    <a:pt x="14776" y="3355"/>
                  </a:cubicBezTo>
                  <a:lnTo>
                    <a:pt x="14776" y="1480"/>
                  </a:lnTo>
                  <a:cubicBezTo>
                    <a:pt x="14776" y="1304"/>
                    <a:pt x="14629" y="1173"/>
                    <a:pt x="14454" y="1173"/>
                  </a:cubicBezTo>
                  <a:lnTo>
                    <a:pt x="9796" y="1173"/>
                  </a:lnTo>
                  <a:cubicBezTo>
                    <a:pt x="9621" y="1173"/>
                    <a:pt x="9474" y="1304"/>
                    <a:pt x="9474" y="1480"/>
                  </a:cubicBezTo>
                  <a:lnTo>
                    <a:pt x="9474" y="3355"/>
                  </a:lnTo>
                  <a:cubicBezTo>
                    <a:pt x="9474" y="3530"/>
                    <a:pt x="9621" y="3662"/>
                    <a:pt x="9796" y="3662"/>
                  </a:cubicBezTo>
                  <a:lnTo>
                    <a:pt x="10412" y="3662"/>
                  </a:lnTo>
                  <a:lnTo>
                    <a:pt x="10412" y="7543"/>
                  </a:lnTo>
                  <a:lnTo>
                    <a:pt x="9167" y="7324"/>
                  </a:lnTo>
                  <a:cubicBezTo>
                    <a:pt x="9167" y="6489"/>
                    <a:pt x="8581" y="5786"/>
                    <a:pt x="7775" y="5639"/>
                  </a:cubicBezTo>
                  <a:lnTo>
                    <a:pt x="7775" y="4526"/>
                  </a:lnTo>
                  <a:cubicBezTo>
                    <a:pt x="7768" y="4314"/>
                    <a:pt x="7607" y="4208"/>
                    <a:pt x="7449" y="4208"/>
                  </a:cubicBezTo>
                  <a:cubicBezTo>
                    <a:pt x="7292" y="4208"/>
                    <a:pt x="7138" y="4314"/>
                    <a:pt x="7146" y="4526"/>
                  </a:cubicBezTo>
                  <a:lnTo>
                    <a:pt x="7146" y="5639"/>
                  </a:lnTo>
                  <a:cubicBezTo>
                    <a:pt x="6560" y="5757"/>
                    <a:pt x="6076" y="6152"/>
                    <a:pt x="5857" y="6709"/>
                  </a:cubicBezTo>
                  <a:lnTo>
                    <a:pt x="4509" y="6460"/>
                  </a:lnTo>
                  <a:lnTo>
                    <a:pt x="4509" y="2505"/>
                  </a:lnTo>
                  <a:lnTo>
                    <a:pt x="5124" y="2505"/>
                  </a:lnTo>
                  <a:cubicBezTo>
                    <a:pt x="5300" y="2505"/>
                    <a:pt x="5432" y="2359"/>
                    <a:pt x="5447" y="2183"/>
                  </a:cubicBezTo>
                  <a:lnTo>
                    <a:pt x="5447" y="323"/>
                  </a:lnTo>
                  <a:cubicBezTo>
                    <a:pt x="5447" y="147"/>
                    <a:pt x="5300" y="1"/>
                    <a:pt x="5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59"/>
          <p:cNvGrpSpPr/>
          <p:nvPr/>
        </p:nvGrpSpPr>
        <p:grpSpPr>
          <a:xfrm>
            <a:off x="6113111" y="3966646"/>
            <a:ext cx="292603" cy="293623"/>
            <a:chOff x="5960761" y="4166146"/>
            <a:chExt cx="292603" cy="293623"/>
          </a:xfrm>
        </p:grpSpPr>
        <p:sp>
          <p:nvSpPr>
            <p:cNvPr id="3647" name="Google Shape;3647;p59"/>
            <p:cNvSpPr/>
            <p:nvPr/>
          </p:nvSpPr>
          <p:spPr>
            <a:xfrm>
              <a:off x="6043930" y="4166146"/>
              <a:ext cx="125964" cy="293623"/>
            </a:xfrm>
            <a:custGeom>
              <a:avLst/>
              <a:gdLst/>
              <a:ahLst/>
              <a:cxnLst/>
              <a:rect l="l" t="t" r="r" b="b"/>
              <a:pathLst>
                <a:path w="6299" h="14683" extrusionOk="0">
                  <a:moveTo>
                    <a:pt x="3166" y="640"/>
                  </a:moveTo>
                  <a:cubicBezTo>
                    <a:pt x="3366" y="640"/>
                    <a:pt x="3570" y="713"/>
                    <a:pt x="3735" y="879"/>
                  </a:cubicBezTo>
                  <a:cubicBezTo>
                    <a:pt x="4233" y="1377"/>
                    <a:pt x="3882" y="2256"/>
                    <a:pt x="3164" y="2256"/>
                  </a:cubicBezTo>
                  <a:cubicBezTo>
                    <a:pt x="2710" y="2256"/>
                    <a:pt x="2359" y="1889"/>
                    <a:pt x="2359" y="1450"/>
                  </a:cubicBezTo>
                  <a:cubicBezTo>
                    <a:pt x="2349" y="964"/>
                    <a:pt x="2748" y="640"/>
                    <a:pt x="3166" y="640"/>
                  </a:cubicBezTo>
                  <a:close/>
                  <a:moveTo>
                    <a:pt x="2842" y="6840"/>
                  </a:moveTo>
                  <a:lnTo>
                    <a:pt x="2842" y="9315"/>
                  </a:lnTo>
                  <a:lnTo>
                    <a:pt x="1890" y="9315"/>
                  </a:lnTo>
                  <a:cubicBezTo>
                    <a:pt x="1881" y="9315"/>
                    <a:pt x="1872" y="9315"/>
                    <a:pt x="1863" y="9315"/>
                  </a:cubicBezTo>
                  <a:cubicBezTo>
                    <a:pt x="1188" y="9315"/>
                    <a:pt x="660" y="8764"/>
                    <a:pt x="660" y="8099"/>
                  </a:cubicBezTo>
                  <a:cubicBezTo>
                    <a:pt x="660" y="7426"/>
                    <a:pt x="1202" y="6869"/>
                    <a:pt x="1890" y="6869"/>
                  </a:cubicBezTo>
                  <a:lnTo>
                    <a:pt x="2842" y="6840"/>
                  </a:lnTo>
                  <a:close/>
                  <a:moveTo>
                    <a:pt x="3486" y="6840"/>
                  </a:moveTo>
                  <a:lnTo>
                    <a:pt x="4438" y="6869"/>
                  </a:lnTo>
                  <a:cubicBezTo>
                    <a:pt x="5112" y="6869"/>
                    <a:pt x="5668" y="7426"/>
                    <a:pt x="5668" y="8099"/>
                  </a:cubicBezTo>
                  <a:cubicBezTo>
                    <a:pt x="5668" y="8773"/>
                    <a:pt x="5112" y="9329"/>
                    <a:pt x="4438" y="9329"/>
                  </a:cubicBezTo>
                  <a:lnTo>
                    <a:pt x="3486" y="9329"/>
                  </a:lnTo>
                  <a:lnTo>
                    <a:pt x="3486" y="6840"/>
                  </a:lnTo>
                  <a:close/>
                  <a:moveTo>
                    <a:pt x="2857" y="9959"/>
                  </a:moveTo>
                  <a:lnTo>
                    <a:pt x="2857" y="11980"/>
                  </a:lnTo>
                  <a:cubicBezTo>
                    <a:pt x="1553" y="11922"/>
                    <a:pt x="1553" y="10003"/>
                    <a:pt x="2857" y="9959"/>
                  </a:cubicBezTo>
                  <a:close/>
                  <a:moveTo>
                    <a:pt x="3486" y="9959"/>
                  </a:moveTo>
                  <a:cubicBezTo>
                    <a:pt x="4028" y="9974"/>
                    <a:pt x="4453" y="10428"/>
                    <a:pt x="4453" y="10970"/>
                  </a:cubicBezTo>
                  <a:cubicBezTo>
                    <a:pt x="4453" y="11512"/>
                    <a:pt x="4028" y="11951"/>
                    <a:pt x="3486" y="11980"/>
                  </a:cubicBezTo>
                  <a:lnTo>
                    <a:pt x="3486" y="9959"/>
                  </a:lnTo>
                  <a:close/>
                  <a:moveTo>
                    <a:pt x="3164" y="0"/>
                  </a:moveTo>
                  <a:cubicBezTo>
                    <a:pt x="1451" y="0"/>
                    <a:pt x="1172" y="2475"/>
                    <a:pt x="2842" y="2841"/>
                  </a:cubicBezTo>
                  <a:lnTo>
                    <a:pt x="2842" y="6269"/>
                  </a:lnTo>
                  <a:cubicBezTo>
                    <a:pt x="2842" y="6269"/>
                    <a:pt x="2167" y="6250"/>
                    <a:pt x="1875" y="6250"/>
                  </a:cubicBezTo>
                  <a:cubicBezTo>
                    <a:pt x="1801" y="6250"/>
                    <a:pt x="1752" y="6251"/>
                    <a:pt x="1743" y="6254"/>
                  </a:cubicBezTo>
                  <a:cubicBezTo>
                    <a:pt x="806" y="6327"/>
                    <a:pt x="74" y="7074"/>
                    <a:pt x="30" y="8026"/>
                  </a:cubicBezTo>
                  <a:cubicBezTo>
                    <a:pt x="1" y="8963"/>
                    <a:pt x="660" y="9783"/>
                    <a:pt x="1597" y="9930"/>
                  </a:cubicBezTo>
                  <a:cubicBezTo>
                    <a:pt x="923" y="10735"/>
                    <a:pt x="1187" y="11951"/>
                    <a:pt x="2110" y="12420"/>
                  </a:cubicBezTo>
                  <a:cubicBezTo>
                    <a:pt x="1524" y="12859"/>
                    <a:pt x="1172" y="13533"/>
                    <a:pt x="1172" y="14265"/>
                  </a:cubicBezTo>
                  <a:lnTo>
                    <a:pt x="1172" y="14353"/>
                  </a:lnTo>
                  <a:cubicBezTo>
                    <a:pt x="1158" y="14573"/>
                    <a:pt x="1322" y="14682"/>
                    <a:pt x="1487" y="14682"/>
                  </a:cubicBezTo>
                  <a:cubicBezTo>
                    <a:pt x="1652" y="14682"/>
                    <a:pt x="1817" y="14573"/>
                    <a:pt x="1802" y="14353"/>
                  </a:cubicBezTo>
                  <a:lnTo>
                    <a:pt x="1802" y="14265"/>
                  </a:lnTo>
                  <a:cubicBezTo>
                    <a:pt x="1802" y="13591"/>
                    <a:pt x="2227" y="12976"/>
                    <a:pt x="2857" y="12727"/>
                  </a:cubicBezTo>
                  <a:lnTo>
                    <a:pt x="2857" y="14236"/>
                  </a:lnTo>
                  <a:cubicBezTo>
                    <a:pt x="2857" y="14448"/>
                    <a:pt x="3014" y="14554"/>
                    <a:pt x="3171" y="14554"/>
                  </a:cubicBezTo>
                  <a:cubicBezTo>
                    <a:pt x="3329" y="14554"/>
                    <a:pt x="3486" y="14448"/>
                    <a:pt x="3486" y="14236"/>
                  </a:cubicBezTo>
                  <a:lnTo>
                    <a:pt x="3486" y="12727"/>
                  </a:lnTo>
                  <a:cubicBezTo>
                    <a:pt x="4116" y="12976"/>
                    <a:pt x="4526" y="13591"/>
                    <a:pt x="4526" y="14265"/>
                  </a:cubicBezTo>
                  <a:lnTo>
                    <a:pt x="4526" y="14353"/>
                  </a:lnTo>
                  <a:cubicBezTo>
                    <a:pt x="4526" y="14558"/>
                    <a:pt x="4684" y="14660"/>
                    <a:pt x="4841" y="14660"/>
                  </a:cubicBezTo>
                  <a:cubicBezTo>
                    <a:pt x="4998" y="14660"/>
                    <a:pt x="5156" y="14558"/>
                    <a:pt x="5156" y="14353"/>
                  </a:cubicBezTo>
                  <a:lnTo>
                    <a:pt x="5156" y="14265"/>
                  </a:lnTo>
                  <a:cubicBezTo>
                    <a:pt x="5156" y="13533"/>
                    <a:pt x="4804" y="12859"/>
                    <a:pt x="4219" y="12420"/>
                  </a:cubicBezTo>
                  <a:cubicBezTo>
                    <a:pt x="5156" y="11951"/>
                    <a:pt x="5405" y="10735"/>
                    <a:pt x="4746" y="9930"/>
                  </a:cubicBezTo>
                  <a:cubicBezTo>
                    <a:pt x="5639" y="9783"/>
                    <a:pt x="6298" y="9007"/>
                    <a:pt x="6298" y="8099"/>
                  </a:cubicBezTo>
                  <a:cubicBezTo>
                    <a:pt x="6284" y="7103"/>
                    <a:pt x="5507" y="6298"/>
                    <a:pt x="4526" y="6239"/>
                  </a:cubicBezTo>
                  <a:lnTo>
                    <a:pt x="3472" y="6269"/>
                  </a:lnTo>
                  <a:lnTo>
                    <a:pt x="3472" y="2841"/>
                  </a:lnTo>
                  <a:cubicBezTo>
                    <a:pt x="4189" y="2680"/>
                    <a:pt x="4673" y="2007"/>
                    <a:pt x="4585" y="1289"/>
                  </a:cubicBezTo>
                  <a:cubicBezTo>
                    <a:pt x="4511" y="557"/>
                    <a:pt x="3896" y="0"/>
                    <a:pt x="3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9"/>
            <p:cNvSpPr/>
            <p:nvPr/>
          </p:nvSpPr>
          <p:spPr>
            <a:xfrm>
              <a:off x="5960761" y="4182544"/>
              <a:ext cx="292603" cy="120965"/>
            </a:xfrm>
            <a:custGeom>
              <a:avLst/>
              <a:gdLst/>
              <a:ahLst/>
              <a:cxnLst/>
              <a:rect l="l" t="t" r="r" b="b"/>
              <a:pathLst>
                <a:path w="14632" h="6049" extrusionOk="0">
                  <a:moveTo>
                    <a:pt x="14001" y="630"/>
                  </a:moveTo>
                  <a:lnTo>
                    <a:pt x="14001" y="1275"/>
                  </a:lnTo>
                  <a:cubicBezTo>
                    <a:pt x="14001" y="1494"/>
                    <a:pt x="13826" y="1670"/>
                    <a:pt x="13606" y="1670"/>
                  </a:cubicBezTo>
                  <a:lnTo>
                    <a:pt x="11893" y="1670"/>
                  </a:lnTo>
                  <a:cubicBezTo>
                    <a:pt x="11512" y="1699"/>
                    <a:pt x="11512" y="2270"/>
                    <a:pt x="11893" y="2300"/>
                  </a:cubicBezTo>
                  <a:lnTo>
                    <a:pt x="13298" y="2300"/>
                  </a:lnTo>
                  <a:lnTo>
                    <a:pt x="13298" y="2637"/>
                  </a:lnTo>
                  <a:cubicBezTo>
                    <a:pt x="13298" y="3105"/>
                    <a:pt x="12918" y="3486"/>
                    <a:pt x="12449" y="3486"/>
                  </a:cubicBezTo>
                  <a:lnTo>
                    <a:pt x="10736" y="3486"/>
                  </a:lnTo>
                  <a:cubicBezTo>
                    <a:pt x="10311" y="3486"/>
                    <a:pt x="10311" y="4116"/>
                    <a:pt x="10736" y="4116"/>
                  </a:cubicBezTo>
                  <a:lnTo>
                    <a:pt x="12127" y="4116"/>
                  </a:lnTo>
                  <a:cubicBezTo>
                    <a:pt x="12098" y="4848"/>
                    <a:pt x="11497" y="5434"/>
                    <a:pt x="10765" y="5434"/>
                  </a:cubicBezTo>
                  <a:lnTo>
                    <a:pt x="3867" y="5434"/>
                  </a:lnTo>
                  <a:cubicBezTo>
                    <a:pt x="3134" y="5434"/>
                    <a:pt x="2519" y="4848"/>
                    <a:pt x="2490" y="4116"/>
                  </a:cubicBezTo>
                  <a:lnTo>
                    <a:pt x="3896" y="4116"/>
                  </a:lnTo>
                  <a:cubicBezTo>
                    <a:pt x="4321" y="4116"/>
                    <a:pt x="4321" y="3486"/>
                    <a:pt x="3896" y="3486"/>
                  </a:cubicBezTo>
                  <a:lnTo>
                    <a:pt x="2197" y="3486"/>
                  </a:lnTo>
                  <a:cubicBezTo>
                    <a:pt x="1728" y="3486"/>
                    <a:pt x="1348" y="3105"/>
                    <a:pt x="1348" y="2637"/>
                  </a:cubicBezTo>
                  <a:lnTo>
                    <a:pt x="1348" y="2314"/>
                  </a:lnTo>
                  <a:lnTo>
                    <a:pt x="2739" y="2314"/>
                  </a:lnTo>
                  <a:cubicBezTo>
                    <a:pt x="3120" y="2270"/>
                    <a:pt x="3120" y="1714"/>
                    <a:pt x="2739" y="1685"/>
                  </a:cubicBezTo>
                  <a:lnTo>
                    <a:pt x="1025" y="1685"/>
                  </a:lnTo>
                  <a:cubicBezTo>
                    <a:pt x="806" y="1685"/>
                    <a:pt x="630" y="1509"/>
                    <a:pt x="630" y="1289"/>
                  </a:cubicBezTo>
                  <a:lnTo>
                    <a:pt x="630" y="630"/>
                  </a:lnTo>
                  <a:lnTo>
                    <a:pt x="3559" y="630"/>
                  </a:lnTo>
                  <a:cubicBezTo>
                    <a:pt x="4365" y="630"/>
                    <a:pt x="5024" y="1289"/>
                    <a:pt x="5024" y="2095"/>
                  </a:cubicBezTo>
                  <a:cubicBezTo>
                    <a:pt x="5024" y="3032"/>
                    <a:pt x="5771" y="3779"/>
                    <a:pt x="6708" y="3779"/>
                  </a:cubicBezTo>
                  <a:lnTo>
                    <a:pt x="7924" y="3779"/>
                  </a:lnTo>
                  <a:cubicBezTo>
                    <a:pt x="8861" y="3779"/>
                    <a:pt x="9608" y="3032"/>
                    <a:pt x="9608" y="2095"/>
                  </a:cubicBezTo>
                  <a:cubicBezTo>
                    <a:pt x="9608" y="1289"/>
                    <a:pt x="10267" y="630"/>
                    <a:pt x="11072" y="630"/>
                  </a:cubicBezTo>
                  <a:close/>
                  <a:moveTo>
                    <a:pt x="308" y="0"/>
                  </a:moveTo>
                  <a:cubicBezTo>
                    <a:pt x="132" y="0"/>
                    <a:pt x="0" y="147"/>
                    <a:pt x="0" y="308"/>
                  </a:cubicBezTo>
                  <a:lnTo>
                    <a:pt x="0" y="1275"/>
                  </a:lnTo>
                  <a:cubicBezTo>
                    <a:pt x="0" y="1714"/>
                    <a:pt x="279" y="2109"/>
                    <a:pt x="703" y="2256"/>
                  </a:cubicBezTo>
                  <a:lnTo>
                    <a:pt x="703" y="2637"/>
                  </a:lnTo>
                  <a:cubicBezTo>
                    <a:pt x="703" y="3325"/>
                    <a:pt x="1187" y="3925"/>
                    <a:pt x="1860" y="4072"/>
                  </a:cubicBezTo>
                  <a:cubicBezTo>
                    <a:pt x="1875" y="5170"/>
                    <a:pt x="2768" y="6049"/>
                    <a:pt x="3867" y="6049"/>
                  </a:cubicBezTo>
                  <a:lnTo>
                    <a:pt x="10765" y="6049"/>
                  </a:lnTo>
                  <a:cubicBezTo>
                    <a:pt x="11863" y="6049"/>
                    <a:pt x="12757" y="5170"/>
                    <a:pt x="12771" y="4072"/>
                  </a:cubicBezTo>
                  <a:cubicBezTo>
                    <a:pt x="13445" y="3925"/>
                    <a:pt x="13928" y="3325"/>
                    <a:pt x="13928" y="2637"/>
                  </a:cubicBezTo>
                  <a:lnTo>
                    <a:pt x="13928" y="2256"/>
                  </a:lnTo>
                  <a:cubicBezTo>
                    <a:pt x="14353" y="2109"/>
                    <a:pt x="14631" y="1714"/>
                    <a:pt x="14631" y="1275"/>
                  </a:cubicBezTo>
                  <a:lnTo>
                    <a:pt x="14631" y="308"/>
                  </a:lnTo>
                  <a:cubicBezTo>
                    <a:pt x="14631" y="147"/>
                    <a:pt x="14499" y="0"/>
                    <a:pt x="14324" y="0"/>
                  </a:cubicBezTo>
                  <a:lnTo>
                    <a:pt x="11087" y="0"/>
                  </a:lnTo>
                  <a:cubicBezTo>
                    <a:pt x="9930" y="0"/>
                    <a:pt x="8978" y="938"/>
                    <a:pt x="8978" y="2095"/>
                  </a:cubicBezTo>
                  <a:cubicBezTo>
                    <a:pt x="8978" y="2681"/>
                    <a:pt x="8509" y="3149"/>
                    <a:pt x="7924" y="3149"/>
                  </a:cubicBezTo>
                  <a:lnTo>
                    <a:pt x="6708" y="3149"/>
                  </a:lnTo>
                  <a:cubicBezTo>
                    <a:pt x="6122" y="3149"/>
                    <a:pt x="5654" y="2681"/>
                    <a:pt x="5654" y="2095"/>
                  </a:cubicBezTo>
                  <a:cubicBezTo>
                    <a:pt x="5654" y="938"/>
                    <a:pt x="4702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9" name="Google Shape;3649;p59"/>
          <p:cNvGrpSpPr/>
          <p:nvPr/>
        </p:nvGrpSpPr>
        <p:grpSpPr>
          <a:xfrm>
            <a:off x="5271277" y="3967006"/>
            <a:ext cx="302262" cy="292843"/>
            <a:chOff x="5195127" y="4166506"/>
            <a:chExt cx="302262" cy="292843"/>
          </a:xfrm>
        </p:grpSpPr>
        <p:sp>
          <p:nvSpPr>
            <p:cNvPr id="3650" name="Google Shape;3650;p59"/>
            <p:cNvSpPr/>
            <p:nvPr/>
          </p:nvSpPr>
          <p:spPr>
            <a:xfrm>
              <a:off x="5244621" y="4376859"/>
              <a:ext cx="202995" cy="82250"/>
            </a:xfrm>
            <a:custGeom>
              <a:avLst/>
              <a:gdLst/>
              <a:ahLst/>
              <a:cxnLst/>
              <a:rect l="l" t="t" r="r" b="b"/>
              <a:pathLst>
                <a:path w="10151" h="4113" extrusionOk="0">
                  <a:moveTo>
                    <a:pt x="5034" y="1"/>
                  </a:moveTo>
                  <a:cubicBezTo>
                    <a:pt x="4408" y="1"/>
                    <a:pt x="3783" y="330"/>
                    <a:pt x="3472" y="989"/>
                  </a:cubicBezTo>
                  <a:cubicBezTo>
                    <a:pt x="3316" y="945"/>
                    <a:pt x="3158" y="924"/>
                    <a:pt x="3003" y="924"/>
                  </a:cubicBezTo>
                  <a:cubicBezTo>
                    <a:pt x="2285" y="924"/>
                    <a:pt x="1616" y="1377"/>
                    <a:pt x="1363" y="2088"/>
                  </a:cubicBezTo>
                  <a:cubicBezTo>
                    <a:pt x="587" y="2263"/>
                    <a:pt x="15" y="2966"/>
                    <a:pt x="15" y="3772"/>
                  </a:cubicBezTo>
                  <a:cubicBezTo>
                    <a:pt x="1" y="3999"/>
                    <a:pt x="169" y="4112"/>
                    <a:pt x="336" y="4112"/>
                  </a:cubicBezTo>
                  <a:cubicBezTo>
                    <a:pt x="502" y="4112"/>
                    <a:pt x="667" y="3999"/>
                    <a:pt x="645" y="3772"/>
                  </a:cubicBezTo>
                  <a:cubicBezTo>
                    <a:pt x="645" y="3201"/>
                    <a:pt x="1084" y="2732"/>
                    <a:pt x="1641" y="2674"/>
                  </a:cubicBezTo>
                  <a:cubicBezTo>
                    <a:pt x="1787" y="2659"/>
                    <a:pt x="1905" y="2571"/>
                    <a:pt x="1919" y="2425"/>
                  </a:cubicBezTo>
                  <a:cubicBezTo>
                    <a:pt x="2036" y="1912"/>
                    <a:pt x="2490" y="1546"/>
                    <a:pt x="3003" y="1546"/>
                  </a:cubicBezTo>
                  <a:cubicBezTo>
                    <a:pt x="3179" y="1546"/>
                    <a:pt x="3355" y="1590"/>
                    <a:pt x="3516" y="1678"/>
                  </a:cubicBezTo>
                  <a:cubicBezTo>
                    <a:pt x="3560" y="1700"/>
                    <a:pt x="3607" y="1711"/>
                    <a:pt x="3655" y="1711"/>
                  </a:cubicBezTo>
                  <a:cubicBezTo>
                    <a:pt x="3702" y="1711"/>
                    <a:pt x="3750" y="1700"/>
                    <a:pt x="3794" y="1678"/>
                  </a:cubicBezTo>
                  <a:cubicBezTo>
                    <a:pt x="3882" y="1634"/>
                    <a:pt x="3940" y="1560"/>
                    <a:pt x="3970" y="1458"/>
                  </a:cubicBezTo>
                  <a:cubicBezTo>
                    <a:pt x="4089" y="881"/>
                    <a:pt x="4566" y="588"/>
                    <a:pt x="5041" y="588"/>
                  </a:cubicBezTo>
                  <a:cubicBezTo>
                    <a:pt x="5496" y="588"/>
                    <a:pt x="5950" y="856"/>
                    <a:pt x="6093" y="1399"/>
                  </a:cubicBezTo>
                  <a:cubicBezTo>
                    <a:pt x="6123" y="1487"/>
                    <a:pt x="6181" y="1546"/>
                    <a:pt x="6254" y="1590"/>
                  </a:cubicBezTo>
                  <a:cubicBezTo>
                    <a:pt x="6309" y="1608"/>
                    <a:pt x="6363" y="1620"/>
                    <a:pt x="6414" y="1620"/>
                  </a:cubicBezTo>
                  <a:cubicBezTo>
                    <a:pt x="6445" y="1620"/>
                    <a:pt x="6475" y="1616"/>
                    <a:pt x="6503" y="1604"/>
                  </a:cubicBezTo>
                  <a:cubicBezTo>
                    <a:pt x="6636" y="1553"/>
                    <a:pt x="6770" y="1529"/>
                    <a:pt x="6901" y="1529"/>
                  </a:cubicBezTo>
                  <a:cubicBezTo>
                    <a:pt x="7407" y="1529"/>
                    <a:pt x="7863" y="1886"/>
                    <a:pt x="7968" y="2410"/>
                  </a:cubicBezTo>
                  <a:cubicBezTo>
                    <a:pt x="8009" y="2561"/>
                    <a:pt x="8140" y="2660"/>
                    <a:pt x="8277" y="2660"/>
                  </a:cubicBezTo>
                  <a:cubicBezTo>
                    <a:pt x="8286" y="2660"/>
                    <a:pt x="8295" y="2660"/>
                    <a:pt x="8305" y="2659"/>
                  </a:cubicBezTo>
                  <a:lnTo>
                    <a:pt x="8422" y="2659"/>
                  </a:lnTo>
                  <a:cubicBezTo>
                    <a:pt x="9022" y="2659"/>
                    <a:pt x="9520" y="3157"/>
                    <a:pt x="9520" y="3757"/>
                  </a:cubicBezTo>
                  <a:cubicBezTo>
                    <a:pt x="9520" y="3933"/>
                    <a:pt x="9652" y="4079"/>
                    <a:pt x="9828" y="4079"/>
                  </a:cubicBezTo>
                  <a:cubicBezTo>
                    <a:pt x="10004" y="4079"/>
                    <a:pt x="10150" y="3933"/>
                    <a:pt x="10150" y="3757"/>
                  </a:cubicBezTo>
                  <a:cubicBezTo>
                    <a:pt x="9257" y="2600"/>
                    <a:pt x="8144" y="1634"/>
                    <a:pt x="6884" y="931"/>
                  </a:cubicBezTo>
                  <a:cubicBezTo>
                    <a:pt x="6782" y="931"/>
                    <a:pt x="6679" y="931"/>
                    <a:pt x="6577" y="945"/>
                  </a:cubicBezTo>
                  <a:cubicBezTo>
                    <a:pt x="6258" y="315"/>
                    <a:pt x="5646" y="1"/>
                    <a:pt x="5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9"/>
            <p:cNvSpPr/>
            <p:nvPr/>
          </p:nvSpPr>
          <p:spPr>
            <a:xfrm>
              <a:off x="5198927" y="4446691"/>
              <a:ext cx="295943" cy="12658"/>
            </a:xfrm>
            <a:custGeom>
              <a:avLst/>
              <a:gdLst/>
              <a:ahLst/>
              <a:cxnLst/>
              <a:rect l="l" t="t" r="r" b="b"/>
              <a:pathLst>
                <a:path w="14799" h="633" extrusionOk="0">
                  <a:moveTo>
                    <a:pt x="14381" y="1"/>
                  </a:moveTo>
                  <a:cubicBezTo>
                    <a:pt x="14372" y="1"/>
                    <a:pt x="14363" y="1"/>
                    <a:pt x="14354" y="2"/>
                  </a:cubicBezTo>
                  <a:lnTo>
                    <a:pt x="382" y="2"/>
                  </a:lnTo>
                  <a:cubicBezTo>
                    <a:pt x="1" y="31"/>
                    <a:pt x="1" y="602"/>
                    <a:pt x="382" y="631"/>
                  </a:cubicBezTo>
                  <a:lnTo>
                    <a:pt x="14354" y="631"/>
                  </a:lnTo>
                  <a:cubicBezTo>
                    <a:pt x="14363" y="632"/>
                    <a:pt x="14372" y="632"/>
                    <a:pt x="14381" y="632"/>
                  </a:cubicBezTo>
                  <a:cubicBezTo>
                    <a:pt x="14798" y="632"/>
                    <a:pt x="14798" y="1"/>
                    <a:pt x="14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9"/>
            <p:cNvSpPr/>
            <p:nvPr/>
          </p:nvSpPr>
          <p:spPr>
            <a:xfrm>
              <a:off x="5195127" y="4166506"/>
              <a:ext cx="137383" cy="132323"/>
            </a:xfrm>
            <a:custGeom>
              <a:avLst/>
              <a:gdLst/>
              <a:ahLst/>
              <a:cxnLst/>
              <a:rect l="l" t="t" r="r" b="b"/>
              <a:pathLst>
                <a:path w="6870" h="6617" extrusionOk="0">
                  <a:moveTo>
                    <a:pt x="2754" y="627"/>
                  </a:moveTo>
                  <a:cubicBezTo>
                    <a:pt x="3223" y="627"/>
                    <a:pt x="3691" y="832"/>
                    <a:pt x="4028" y="1169"/>
                  </a:cubicBezTo>
                  <a:lnTo>
                    <a:pt x="6093" y="3234"/>
                  </a:lnTo>
                  <a:lnTo>
                    <a:pt x="3457" y="5855"/>
                  </a:lnTo>
                  <a:lnTo>
                    <a:pt x="1392" y="3790"/>
                  </a:lnTo>
                  <a:cubicBezTo>
                    <a:pt x="689" y="3072"/>
                    <a:pt x="689" y="1930"/>
                    <a:pt x="1392" y="1212"/>
                  </a:cubicBezTo>
                  <a:lnTo>
                    <a:pt x="1451" y="1169"/>
                  </a:lnTo>
                  <a:cubicBezTo>
                    <a:pt x="1787" y="832"/>
                    <a:pt x="2241" y="627"/>
                    <a:pt x="2725" y="627"/>
                  </a:cubicBezTo>
                  <a:close/>
                  <a:moveTo>
                    <a:pt x="2737" y="1"/>
                  </a:moveTo>
                  <a:cubicBezTo>
                    <a:pt x="2110" y="1"/>
                    <a:pt x="1480" y="239"/>
                    <a:pt x="996" y="714"/>
                  </a:cubicBezTo>
                  <a:lnTo>
                    <a:pt x="953" y="773"/>
                  </a:lnTo>
                  <a:cubicBezTo>
                    <a:pt x="1" y="1725"/>
                    <a:pt x="1" y="3277"/>
                    <a:pt x="953" y="4229"/>
                  </a:cubicBezTo>
                  <a:lnTo>
                    <a:pt x="3237" y="6514"/>
                  </a:lnTo>
                  <a:cubicBezTo>
                    <a:pt x="3296" y="6573"/>
                    <a:pt x="3369" y="6617"/>
                    <a:pt x="3457" y="6617"/>
                  </a:cubicBezTo>
                  <a:cubicBezTo>
                    <a:pt x="3545" y="6617"/>
                    <a:pt x="3618" y="6573"/>
                    <a:pt x="3677" y="6514"/>
                  </a:cubicBezTo>
                  <a:lnTo>
                    <a:pt x="6752" y="3453"/>
                  </a:lnTo>
                  <a:cubicBezTo>
                    <a:pt x="6869" y="3321"/>
                    <a:pt x="6869" y="3131"/>
                    <a:pt x="6752" y="3014"/>
                  </a:cubicBezTo>
                  <a:lnTo>
                    <a:pt x="4468" y="714"/>
                  </a:lnTo>
                  <a:cubicBezTo>
                    <a:pt x="3992" y="239"/>
                    <a:pt x="3365" y="1"/>
                    <a:pt x="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9"/>
            <p:cNvSpPr/>
            <p:nvPr/>
          </p:nvSpPr>
          <p:spPr>
            <a:xfrm>
              <a:off x="5360026" y="4166806"/>
              <a:ext cx="137363" cy="132023"/>
            </a:xfrm>
            <a:custGeom>
              <a:avLst/>
              <a:gdLst/>
              <a:ahLst/>
              <a:cxnLst/>
              <a:rect l="l" t="t" r="r" b="b"/>
              <a:pathLst>
                <a:path w="6869" h="6602" extrusionOk="0">
                  <a:moveTo>
                    <a:pt x="4137" y="626"/>
                  </a:moveTo>
                  <a:cubicBezTo>
                    <a:pt x="4602" y="626"/>
                    <a:pt x="5067" y="802"/>
                    <a:pt x="5419" y="1154"/>
                  </a:cubicBezTo>
                  <a:lnTo>
                    <a:pt x="5478" y="1197"/>
                  </a:lnTo>
                  <a:cubicBezTo>
                    <a:pt x="6180" y="1915"/>
                    <a:pt x="6180" y="3057"/>
                    <a:pt x="5478" y="3775"/>
                  </a:cubicBezTo>
                  <a:lnTo>
                    <a:pt x="3412" y="5840"/>
                  </a:lnTo>
                  <a:lnTo>
                    <a:pt x="791" y="3219"/>
                  </a:lnTo>
                  <a:lnTo>
                    <a:pt x="2856" y="1154"/>
                  </a:lnTo>
                  <a:cubicBezTo>
                    <a:pt x="3207" y="802"/>
                    <a:pt x="3672" y="626"/>
                    <a:pt x="4137" y="626"/>
                  </a:cubicBezTo>
                  <a:close/>
                  <a:moveTo>
                    <a:pt x="4132" y="0"/>
                  </a:moveTo>
                  <a:cubicBezTo>
                    <a:pt x="3504" y="0"/>
                    <a:pt x="2878" y="238"/>
                    <a:pt x="2402" y="714"/>
                  </a:cubicBezTo>
                  <a:lnTo>
                    <a:pt x="117" y="2999"/>
                  </a:lnTo>
                  <a:cubicBezTo>
                    <a:pt x="0" y="3116"/>
                    <a:pt x="0" y="3306"/>
                    <a:pt x="117" y="3438"/>
                  </a:cubicBezTo>
                  <a:lnTo>
                    <a:pt x="3193" y="6499"/>
                  </a:lnTo>
                  <a:cubicBezTo>
                    <a:pt x="3251" y="6558"/>
                    <a:pt x="3325" y="6602"/>
                    <a:pt x="3412" y="6602"/>
                  </a:cubicBezTo>
                  <a:cubicBezTo>
                    <a:pt x="3500" y="6602"/>
                    <a:pt x="3574" y="6558"/>
                    <a:pt x="3632" y="6499"/>
                  </a:cubicBezTo>
                  <a:lnTo>
                    <a:pt x="5917" y="4229"/>
                  </a:lnTo>
                  <a:cubicBezTo>
                    <a:pt x="6869" y="3262"/>
                    <a:pt x="6869" y="1725"/>
                    <a:pt x="5917" y="758"/>
                  </a:cubicBezTo>
                  <a:lnTo>
                    <a:pt x="5873" y="714"/>
                  </a:lnTo>
                  <a:cubicBezTo>
                    <a:pt x="5390" y="238"/>
                    <a:pt x="4760" y="0"/>
                    <a:pt x="4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9"/>
            <p:cNvSpPr/>
            <p:nvPr/>
          </p:nvSpPr>
          <p:spPr>
            <a:xfrm>
              <a:off x="5354167" y="4308768"/>
              <a:ext cx="14958" cy="12778"/>
            </a:xfrm>
            <a:custGeom>
              <a:avLst/>
              <a:gdLst/>
              <a:ahLst/>
              <a:cxnLst/>
              <a:rect l="l" t="t" r="r" b="b"/>
              <a:pathLst>
                <a:path w="748" h="639" extrusionOk="0">
                  <a:moveTo>
                    <a:pt x="425" y="1"/>
                  </a:moveTo>
                  <a:cubicBezTo>
                    <a:pt x="147" y="1"/>
                    <a:pt x="0" y="337"/>
                    <a:pt x="205" y="542"/>
                  </a:cubicBezTo>
                  <a:cubicBezTo>
                    <a:pt x="272" y="609"/>
                    <a:pt x="352" y="639"/>
                    <a:pt x="430" y="639"/>
                  </a:cubicBezTo>
                  <a:cubicBezTo>
                    <a:pt x="593" y="639"/>
                    <a:pt x="747" y="511"/>
                    <a:pt x="747" y="323"/>
                  </a:cubicBezTo>
                  <a:cubicBezTo>
                    <a:pt x="747" y="147"/>
                    <a:pt x="601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9"/>
            <p:cNvSpPr/>
            <p:nvPr/>
          </p:nvSpPr>
          <p:spPr>
            <a:xfrm>
              <a:off x="5337749" y="4273632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6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8" y="604"/>
                    <a:pt x="346" y="632"/>
                    <a:pt x="424" y="632"/>
                  </a:cubicBezTo>
                  <a:cubicBezTo>
                    <a:pt x="587" y="632"/>
                    <a:pt x="748" y="510"/>
                    <a:pt x="748" y="322"/>
                  </a:cubicBezTo>
                  <a:cubicBezTo>
                    <a:pt x="733" y="147"/>
                    <a:pt x="60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9"/>
            <p:cNvSpPr/>
            <p:nvPr/>
          </p:nvSpPr>
          <p:spPr>
            <a:xfrm>
              <a:off x="5320471" y="4308768"/>
              <a:ext cx="14958" cy="12778"/>
            </a:xfrm>
            <a:custGeom>
              <a:avLst/>
              <a:gdLst/>
              <a:ahLst/>
              <a:cxnLst/>
              <a:rect l="l" t="t" r="r" b="b"/>
              <a:pathLst>
                <a:path w="748" h="639" extrusionOk="0">
                  <a:moveTo>
                    <a:pt x="426" y="1"/>
                  </a:moveTo>
                  <a:cubicBezTo>
                    <a:pt x="147" y="1"/>
                    <a:pt x="1" y="337"/>
                    <a:pt x="206" y="542"/>
                  </a:cubicBezTo>
                  <a:cubicBezTo>
                    <a:pt x="268" y="609"/>
                    <a:pt x="347" y="639"/>
                    <a:pt x="425" y="639"/>
                  </a:cubicBezTo>
                  <a:cubicBezTo>
                    <a:pt x="587" y="639"/>
                    <a:pt x="748" y="511"/>
                    <a:pt x="748" y="323"/>
                  </a:cubicBezTo>
                  <a:cubicBezTo>
                    <a:pt x="733" y="147"/>
                    <a:pt x="60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9"/>
            <p:cNvSpPr/>
            <p:nvPr/>
          </p:nvSpPr>
          <p:spPr>
            <a:xfrm>
              <a:off x="5337749" y="4342744"/>
              <a:ext cx="14958" cy="12638"/>
            </a:xfrm>
            <a:custGeom>
              <a:avLst/>
              <a:gdLst/>
              <a:ahLst/>
              <a:cxnLst/>
              <a:rect l="l" t="t" r="r" b="b"/>
              <a:pathLst>
                <a:path w="748" h="632" extrusionOk="0">
                  <a:moveTo>
                    <a:pt x="426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7" y="604"/>
                    <a:pt x="345" y="631"/>
                    <a:pt x="422" y="631"/>
                  </a:cubicBezTo>
                  <a:cubicBezTo>
                    <a:pt x="586" y="631"/>
                    <a:pt x="748" y="507"/>
                    <a:pt x="748" y="308"/>
                  </a:cubicBezTo>
                  <a:cubicBezTo>
                    <a:pt x="733" y="147"/>
                    <a:pt x="60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8" name="Google Shape;3658;p59"/>
          <p:cNvGrpSpPr/>
          <p:nvPr/>
        </p:nvGrpSpPr>
        <p:grpSpPr>
          <a:xfrm>
            <a:off x="4469758" y="3966926"/>
            <a:ext cx="231791" cy="292923"/>
            <a:chOff x="4469808" y="4166426"/>
            <a:chExt cx="231791" cy="292923"/>
          </a:xfrm>
        </p:grpSpPr>
        <p:sp>
          <p:nvSpPr>
            <p:cNvPr id="3659" name="Google Shape;3659;p59"/>
            <p:cNvSpPr/>
            <p:nvPr/>
          </p:nvSpPr>
          <p:spPr>
            <a:xfrm>
              <a:off x="4469808" y="4336545"/>
              <a:ext cx="190496" cy="41075"/>
            </a:xfrm>
            <a:custGeom>
              <a:avLst/>
              <a:gdLst/>
              <a:ahLst/>
              <a:cxnLst/>
              <a:rect l="l" t="t" r="r" b="b"/>
              <a:pathLst>
                <a:path w="9526" h="2054" extrusionOk="0">
                  <a:moveTo>
                    <a:pt x="3236" y="0"/>
                  </a:moveTo>
                  <a:cubicBezTo>
                    <a:pt x="3185" y="0"/>
                    <a:pt x="3133" y="1"/>
                    <a:pt x="3082" y="3"/>
                  </a:cubicBezTo>
                  <a:cubicBezTo>
                    <a:pt x="1500" y="3"/>
                    <a:pt x="284" y="1204"/>
                    <a:pt x="226" y="1248"/>
                  </a:cubicBezTo>
                  <a:cubicBezTo>
                    <a:pt x="1" y="1484"/>
                    <a:pt x="208" y="1798"/>
                    <a:pt x="455" y="1798"/>
                  </a:cubicBezTo>
                  <a:cubicBezTo>
                    <a:pt x="530" y="1798"/>
                    <a:pt x="608" y="1770"/>
                    <a:pt x="680" y="1702"/>
                  </a:cubicBezTo>
                  <a:cubicBezTo>
                    <a:pt x="694" y="1687"/>
                    <a:pt x="1749" y="633"/>
                    <a:pt x="3082" y="633"/>
                  </a:cubicBezTo>
                  <a:cubicBezTo>
                    <a:pt x="3133" y="631"/>
                    <a:pt x="3184" y="630"/>
                    <a:pt x="3236" y="630"/>
                  </a:cubicBezTo>
                  <a:cubicBezTo>
                    <a:pt x="4004" y="630"/>
                    <a:pt x="4767" y="835"/>
                    <a:pt x="5439" y="1233"/>
                  </a:cubicBezTo>
                  <a:cubicBezTo>
                    <a:pt x="6201" y="1614"/>
                    <a:pt x="7094" y="2053"/>
                    <a:pt x="9101" y="2053"/>
                  </a:cubicBezTo>
                  <a:cubicBezTo>
                    <a:pt x="9526" y="2053"/>
                    <a:pt x="9526" y="1424"/>
                    <a:pt x="9101" y="1424"/>
                  </a:cubicBezTo>
                  <a:cubicBezTo>
                    <a:pt x="7241" y="1424"/>
                    <a:pt x="6465" y="1028"/>
                    <a:pt x="5718" y="662"/>
                  </a:cubicBezTo>
                  <a:cubicBezTo>
                    <a:pt x="4957" y="233"/>
                    <a:pt x="4105" y="0"/>
                    <a:pt x="3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9"/>
            <p:cNvSpPr/>
            <p:nvPr/>
          </p:nvSpPr>
          <p:spPr>
            <a:xfrm>
              <a:off x="4471968" y="4166426"/>
              <a:ext cx="229631" cy="292923"/>
            </a:xfrm>
            <a:custGeom>
              <a:avLst/>
              <a:gdLst/>
              <a:ahLst/>
              <a:cxnLst/>
              <a:rect l="l" t="t" r="r" b="b"/>
              <a:pathLst>
                <a:path w="11483" h="14648" extrusionOk="0">
                  <a:moveTo>
                    <a:pt x="2651" y="631"/>
                  </a:moveTo>
                  <a:lnTo>
                    <a:pt x="2651" y="1758"/>
                  </a:lnTo>
                  <a:lnTo>
                    <a:pt x="1553" y="1758"/>
                  </a:lnTo>
                  <a:lnTo>
                    <a:pt x="1553" y="631"/>
                  </a:lnTo>
                  <a:close/>
                  <a:moveTo>
                    <a:pt x="4380" y="631"/>
                  </a:moveTo>
                  <a:lnTo>
                    <a:pt x="4380" y="1758"/>
                  </a:lnTo>
                  <a:lnTo>
                    <a:pt x="3281" y="1758"/>
                  </a:lnTo>
                  <a:lnTo>
                    <a:pt x="3281" y="631"/>
                  </a:lnTo>
                  <a:close/>
                  <a:moveTo>
                    <a:pt x="6108" y="631"/>
                  </a:moveTo>
                  <a:lnTo>
                    <a:pt x="6108" y="1758"/>
                  </a:lnTo>
                  <a:lnTo>
                    <a:pt x="5009" y="1758"/>
                  </a:lnTo>
                  <a:lnTo>
                    <a:pt x="5009" y="631"/>
                  </a:lnTo>
                  <a:close/>
                  <a:moveTo>
                    <a:pt x="7821" y="631"/>
                  </a:moveTo>
                  <a:lnTo>
                    <a:pt x="7821" y="1758"/>
                  </a:lnTo>
                  <a:lnTo>
                    <a:pt x="6723" y="1758"/>
                  </a:lnTo>
                  <a:lnTo>
                    <a:pt x="6723" y="631"/>
                  </a:lnTo>
                  <a:close/>
                  <a:moveTo>
                    <a:pt x="7016" y="2373"/>
                  </a:moveTo>
                  <a:lnTo>
                    <a:pt x="7016" y="3618"/>
                  </a:lnTo>
                  <a:lnTo>
                    <a:pt x="2388" y="3618"/>
                  </a:lnTo>
                  <a:lnTo>
                    <a:pt x="2388" y="2388"/>
                  </a:lnTo>
                  <a:lnTo>
                    <a:pt x="7016" y="2373"/>
                  </a:lnTo>
                  <a:close/>
                  <a:moveTo>
                    <a:pt x="8993" y="10721"/>
                  </a:moveTo>
                  <a:cubicBezTo>
                    <a:pt x="10311" y="10736"/>
                    <a:pt x="11087" y="12201"/>
                    <a:pt x="10355" y="13284"/>
                  </a:cubicBezTo>
                  <a:lnTo>
                    <a:pt x="8070" y="11014"/>
                  </a:lnTo>
                  <a:cubicBezTo>
                    <a:pt x="8348" y="10824"/>
                    <a:pt x="8656" y="10721"/>
                    <a:pt x="8993" y="10721"/>
                  </a:cubicBezTo>
                  <a:close/>
                  <a:moveTo>
                    <a:pt x="7631" y="11454"/>
                  </a:moveTo>
                  <a:lnTo>
                    <a:pt x="9916" y="13738"/>
                  </a:lnTo>
                  <a:cubicBezTo>
                    <a:pt x="9633" y="13921"/>
                    <a:pt x="9312" y="14011"/>
                    <a:pt x="8994" y="14011"/>
                  </a:cubicBezTo>
                  <a:cubicBezTo>
                    <a:pt x="8571" y="14011"/>
                    <a:pt x="8154" y="13851"/>
                    <a:pt x="7836" y="13533"/>
                  </a:cubicBezTo>
                  <a:cubicBezTo>
                    <a:pt x="7279" y="12977"/>
                    <a:pt x="7191" y="12098"/>
                    <a:pt x="7631" y="11454"/>
                  </a:cubicBezTo>
                  <a:close/>
                  <a:moveTo>
                    <a:pt x="7367" y="4248"/>
                  </a:moveTo>
                  <a:cubicBezTo>
                    <a:pt x="8100" y="4248"/>
                    <a:pt x="8685" y="4834"/>
                    <a:pt x="8685" y="5552"/>
                  </a:cubicBezTo>
                  <a:lnTo>
                    <a:pt x="8685" y="10121"/>
                  </a:lnTo>
                  <a:cubicBezTo>
                    <a:pt x="6825" y="10385"/>
                    <a:pt x="6049" y="12655"/>
                    <a:pt x="7382" y="13987"/>
                  </a:cubicBezTo>
                  <a:lnTo>
                    <a:pt x="7426" y="14031"/>
                  </a:lnTo>
                  <a:lnTo>
                    <a:pt x="7426" y="14031"/>
                  </a:lnTo>
                  <a:lnTo>
                    <a:pt x="7382" y="14017"/>
                  </a:lnTo>
                  <a:lnTo>
                    <a:pt x="1963" y="14017"/>
                  </a:lnTo>
                  <a:cubicBezTo>
                    <a:pt x="1655" y="14017"/>
                    <a:pt x="660" y="13943"/>
                    <a:pt x="660" y="13006"/>
                  </a:cubicBezTo>
                  <a:lnTo>
                    <a:pt x="660" y="5552"/>
                  </a:lnTo>
                  <a:cubicBezTo>
                    <a:pt x="660" y="4834"/>
                    <a:pt x="1231" y="4248"/>
                    <a:pt x="1963" y="4248"/>
                  </a:cubicBezTo>
                  <a:close/>
                  <a:moveTo>
                    <a:pt x="1231" y="1"/>
                  </a:moveTo>
                  <a:cubicBezTo>
                    <a:pt x="1055" y="1"/>
                    <a:pt x="923" y="147"/>
                    <a:pt x="923" y="323"/>
                  </a:cubicBezTo>
                  <a:lnTo>
                    <a:pt x="923" y="2066"/>
                  </a:lnTo>
                  <a:cubicBezTo>
                    <a:pt x="923" y="2242"/>
                    <a:pt x="1055" y="2388"/>
                    <a:pt x="1231" y="2388"/>
                  </a:cubicBezTo>
                  <a:lnTo>
                    <a:pt x="1743" y="2388"/>
                  </a:lnTo>
                  <a:lnTo>
                    <a:pt x="1743" y="3633"/>
                  </a:lnTo>
                  <a:cubicBezTo>
                    <a:pt x="762" y="3735"/>
                    <a:pt x="30" y="4556"/>
                    <a:pt x="30" y="5552"/>
                  </a:cubicBezTo>
                  <a:lnTo>
                    <a:pt x="30" y="13006"/>
                  </a:lnTo>
                  <a:cubicBezTo>
                    <a:pt x="1" y="13489"/>
                    <a:pt x="235" y="13958"/>
                    <a:pt x="630" y="14251"/>
                  </a:cubicBezTo>
                  <a:cubicBezTo>
                    <a:pt x="992" y="14515"/>
                    <a:pt x="1433" y="14648"/>
                    <a:pt x="1891" y="14648"/>
                  </a:cubicBezTo>
                  <a:cubicBezTo>
                    <a:pt x="1915" y="14648"/>
                    <a:pt x="1939" y="14647"/>
                    <a:pt x="1963" y="14646"/>
                  </a:cubicBezTo>
                  <a:lnTo>
                    <a:pt x="7367" y="14646"/>
                  </a:lnTo>
                  <a:cubicBezTo>
                    <a:pt x="7660" y="14646"/>
                    <a:pt x="7938" y="14588"/>
                    <a:pt x="8217" y="14500"/>
                  </a:cubicBezTo>
                  <a:cubicBezTo>
                    <a:pt x="8469" y="14595"/>
                    <a:pt x="8733" y="14641"/>
                    <a:pt x="8996" y="14641"/>
                  </a:cubicBezTo>
                  <a:cubicBezTo>
                    <a:pt x="9585" y="14641"/>
                    <a:pt x="10168" y="14408"/>
                    <a:pt x="10604" y="13973"/>
                  </a:cubicBezTo>
                  <a:cubicBezTo>
                    <a:pt x="11483" y="13094"/>
                    <a:pt x="11483" y="11644"/>
                    <a:pt x="10604" y="10765"/>
                  </a:cubicBezTo>
                  <a:cubicBezTo>
                    <a:pt x="10252" y="10414"/>
                    <a:pt x="9798" y="10180"/>
                    <a:pt x="9300" y="10121"/>
                  </a:cubicBezTo>
                  <a:lnTo>
                    <a:pt x="9300" y="5537"/>
                  </a:lnTo>
                  <a:cubicBezTo>
                    <a:pt x="9300" y="4585"/>
                    <a:pt x="8597" y="3765"/>
                    <a:pt x="7645" y="3633"/>
                  </a:cubicBezTo>
                  <a:lnTo>
                    <a:pt x="7645" y="2388"/>
                  </a:lnTo>
                  <a:lnTo>
                    <a:pt x="8143" y="2388"/>
                  </a:lnTo>
                  <a:cubicBezTo>
                    <a:pt x="8305" y="2388"/>
                    <a:pt x="8451" y="2242"/>
                    <a:pt x="8451" y="2066"/>
                  </a:cubicBezTo>
                  <a:lnTo>
                    <a:pt x="8451" y="323"/>
                  </a:lnTo>
                  <a:cubicBezTo>
                    <a:pt x="8451" y="147"/>
                    <a:pt x="8305" y="1"/>
                    <a:pt x="8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59"/>
          <p:cNvGrpSpPr/>
          <p:nvPr/>
        </p:nvGrpSpPr>
        <p:grpSpPr>
          <a:xfrm>
            <a:off x="3587329" y="3959607"/>
            <a:ext cx="292903" cy="292903"/>
            <a:chOff x="3663579" y="4159107"/>
            <a:chExt cx="292903" cy="292903"/>
          </a:xfrm>
        </p:grpSpPr>
        <p:sp>
          <p:nvSpPr>
            <p:cNvPr id="3662" name="Google Shape;3662;p59"/>
            <p:cNvSpPr/>
            <p:nvPr/>
          </p:nvSpPr>
          <p:spPr>
            <a:xfrm>
              <a:off x="3751089" y="4252615"/>
              <a:ext cx="117225" cy="161920"/>
            </a:xfrm>
            <a:custGeom>
              <a:avLst/>
              <a:gdLst/>
              <a:ahLst/>
              <a:cxnLst/>
              <a:rect l="l" t="t" r="r" b="b"/>
              <a:pathLst>
                <a:path w="5862" h="8097" extrusionOk="0">
                  <a:moveTo>
                    <a:pt x="2940" y="0"/>
                  </a:moveTo>
                  <a:cubicBezTo>
                    <a:pt x="2783" y="0"/>
                    <a:pt x="2625" y="107"/>
                    <a:pt x="2625" y="319"/>
                  </a:cubicBezTo>
                  <a:lnTo>
                    <a:pt x="2625" y="2794"/>
                  </a:lnTo>
                  <a:lnTo>
                    <a:pt x="2156" y="2794"/>
                  </a:lnTo>
                  <a:cubicBezTo>
                    <a:pt x="2144" y="2795"/>
                    <a:pt x="2132" y="2795"/>
                    <a:pt x="2120" y="2795"/>
                  </a:cubicBezTo>
                  <a:cubicBezTo>
                    <a:pt x="1942" y="2795"/>
                    <a:pt x="1769" y="2696"/>
                    <a:pt x="1673" y="2545"/>
                  </a:cubicBezTo>
                  <a:cubicBezTo>
                    <a:pt x="1605" y="2431"/>
                    <a:pt x="1505" y="2384"/>
                    <a:pt x="1407" y="2384"/>
                  </a:cubicBezTo>
                  <a:cubicBezTo>
                    <a:pt x="1188" y="2384"/>
                    <a:pt x="975" y="2615"/>
                    <a:pt x="1117" y="2867"/>
                  </a:cubicBezTo>
                  <a:cubicBezTo>
                    <a:pt x="1329" y="3208"/>
                    <a:pt x="1707" y="3424"/>
                    <a:pt x="2116" y="3424"/>
                  </a:cubicBezTo>
                  <a:cubicBezTo>
                    <a:pt x="2130" y="3424"/>
                    <a:pt x="2143" y="3424"/>
                    <a:pt x="2156" y="3424"/>
                  </a:cubicBezTo>
                  <a:lnTo>
                    <a:pt x="2625" y="3424"/>
                  </a:lnTo>
                  <a:lnTo>
                    <a:pt x="2625" y="5137"/>
                  </a:lnTo>
                  <a:lnTo>
                    <a:pt x="1805" y="5137"/>
                  </a:lnTo>
                  <a:cubicBezTo>
                    <a:pt x="1468" y="5137"/>
                    <a:pt x="1161" y="4874"/>
                    <a:pt x="999" y="4464"/>
                  </a:cubicBezTo>
                  <a:cubicBezTo>
                    <a:pt x="946" y="4315"/>
                    <a:pt x="834" y="4253"/>
                    <a:pt x="719" y="4253"/>
                  </a:cubicBezTo>
                  <a:cubicBezTo>
                    <a:pt x="518" y="4253"/>
                    <a:pt x="311" y="4446"/>
                    <a:pt x="414" y="4698"/>
                  </a:cubicBezTo>
                  <a:cubicBezTo>
                    <a:pt x="677" y="5357"/>
                    <a:pt x="1205" y="5767"/>
                    <a:pt x="1805" y="5767"/>
                  </a:cubicBezTo>
                  <a:lnTo>
                    <a:pt x="2625" y="5767"/>
                  </a:lnTo>
                  <a:lnTo>
                    <a:pt x="2625" y="7466"/>
                  </a:lnTo>
                  <a:lnTo>
                    <a:pt x="1629" y="7466"/>
                  </a:lnTo>
                  <a:cubicBezTo>
                    <a:pt x="1616" y="7466"/>
                    <a:pt x="1603" y="7467"/>
                    <a:pt x="1591" y="7467"/>
                  </a:cubicBezTo>
                  <a:cubicBezTo>
                    <a:pt x="1195" y="7467"/>
                    <a:pt x="832" y="7250"/>
                    <a:pt x="648" y="6909"/>
                  </a:cubicBezTo>
                  <a:cubicBezTo>
                    <a:pt x="580" y="6814"/>
                    <a:pt x="487" y="6773"/>
                    <a:pt x="396" y="6773"/>
                  </a:cubicBezTo>
                  <a:cubicBezTo>
                    <a:pt x="195" y="6773"/>
                    <a:pt x="1" y="6970"/>
                    <a:pt x="91" y="7202"/>
                  </a:cubicBezTo>
                  <a:cubicBezTo>
                    <a:pt x="393" y="7748"/>
                    <a:pt x="975" y="8096"/>
                    <a:pt x="1605" y="8096"/>
                  </a:cubicBezTo>
                  <a:cubicBezTo>
                    <a:pt x="1618" y="8096"/>
                    <a:pt x="1631" y="8096"/>
                    <a:pt x="1644" y="8096"/>
                  </a:cubicBezTo>
                  <a:lnTo>
                    <a:pt x="4236" y="8096"/>
                  </a:lnTo>
                  <a:cubicBezTo>
                    <a:pt x="4249" y="8096"/>
                    <a:pt x="4262" y="8096"/>
                    <a:pt x="4275" y="8096"/>
                  </a:cubicBezTo>
                  <a:cubicBezTo>
                    <a:pt x="4905" y="8096"/>
                    <a:pt x="5487" y="7748"/>
                    <a:pt x="5789" y="7202"/>
                  </a:cubicBezTo>
                  <a:cubicBezTo>
                    <a:pt x="5862" y="7056"/>
                    <a:pt x="5803" y="6865"/>
                    <a:pt x="5657" y="6778"/>
                  </a:cubicBezTo>
                  <a:lnTo>
                    <a:pt x="5671" y="6778"/>
                  </a:lnTo>
                  <a:cubicBezTo>
                    <a:pt x="5621" y="6750"/>
                    <a:pt x="5567" y="6737"/>
                    <a:pt x="5515" y="6737"/>
                  </a:cubicBezTo>
                  <a:cubicBezTo>
                    <a:pt x="5402" y="6737"/>
                    <a:pt x="5297" y="6799"/>
                    <a:pt x="5247" y="6909"/>
                  </a:cubicBezTo>
                  <a:cubicBezTo>
                    <a:pt x="5048" y="7250"/>
                    <a:pt x="4685" y="7467"/>
                    <a:pt x="4289" y="7467"/>
                  </a:cubicBezTo>
                  <a:cubicBezTo>
                    <a:pt x="4277" y="7467"/>
                    <a:pt x="4264" y="7466"/>
                    <a:pt x="4251" y="7466"/>
                  </a:cubicBezTo>
                  <a:lnTo>
                    <a:pt x="3270" y="7466"/>
                  </a:lnTo>
                  <a:lnTo>
                    <a:pt x="3270" y="5767"/>
                  </a:lnTo>
                  <a:lnTo>
                    <a:pt x="4075" y="5767"/>
                  </a:lnTo>
                  <a:cubicBezTo>
                    <a:pt x="4676" y="5767"/>
                    <a:pt x="5203" y="5357"/>
                    <a:pt x="5466" y="4683"/>
                  </a:cubicBezTo>
                  <a:cubicBezTo>
                    <a:pt x="5559" y="4441"/>
                    <a:pt x="5363" y="4259"/>
                    <a:pt x="5166" y="4259"/>
                  </a:cubicBezTo>
                  <a:cubicBezTo>
                    <a:pt x="5053" y="4259"/>
                    <a:pt x="4939" y="4319"/>
                    <a:pt x="4881" y="4464"/>
                  </a:cubicBezTo>
                  <a:cubicBezTo>
                    <a:pt x="4719" y="4874"/>
                    <a:pt x="4412" y="5137"/>
                    <a:pt x="4075" y="5137"/>
                  </a:cubicBezTo>
                  <a:lnTo>
                    <a:pt x="3270" y="5137"/>
                  </a:lnTo>
                  <a:lnTo>
                    <a:pt x="3270" y="3424"/>
                  </a:lnTo>
                  <a:lnTo>
                    <a:pt x="3724" y="3424"/>
                  </a:lnTo>
                  <a:cubicBezTo>
                    <a:pt x="3737" y="3424"/>
                    <a:pt x="3750" y="3424"/>
                    <a:pt x="3764" y="3424"/>
                  </a:cubicBezTo>
                  <a:cubicBezTo>
                    <a:pt x="4173" y="3424"/>
                    <a:pt x="4551" y="3208"/>
                    <a:pt x="4763" y="2867"/>
                  </a:cubicBezTo>
                  <a:cubicBezTo>
                    <a:pt x="4905" y="2615"/>
                    <a:pt x="4692" y="2384"/>
                    <a:pt x="4473" y="2384"/>
                  </a:cubicBezTo>
                  <a:cubicBezTo>
                    <a:pt x="4375" y="2384"/>
                    <a:pt x="4275" y="2431"/>
                    <a:pt x="4207" y="2545"/>
                  </a:cubicBezTo>
                  <a:cubicBezTo>
                    <a:pt x="4104" y="2706"/>
                    <a:pt x="3914" y="2794"/>
                    <a:pt x="3724" y="2794"/>
                  </a:cubicBezTo>
                  <a:lnTo>
                    <a:pt x="3255" y="2794"/>
                  </a:lnTo>
                  <a:lnTo>
                    <a:pt x="3255" y="319"/>
                  </a:lnTo>
                  <a:cubicBezTo>
                    <a:pt x="3255" y="107"/>
                    <a:pt x="3097" y="0"/>
                    <a:pt x="2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9"/>
            <p:cNvSpPr/>
            <p:nvPr/>
          </p:nvSpPr>
          <p:spPr>
            <a:xfrm>
              <a:off x="3709854" y="4252535"/>
              <a:ext cx="200435" cy="161980"/>
            </a:xfrm>
            <a:custGeom>
              <a:avLst/>
              <a:gdLst/>
              <a:ahLst/>
              <a:cxnLst/>
              <a:rect l="l" t="t" r="r" b="b"/>
              <a:pathLst>
                <a:path w="10023" h="8100" extrusionOk="0">
                  <a:moveTo>
                    <a:pt x="3384" y="1"/>
                  </a:moveTo>
                  <a:cubicBezTo>
                    <a:pt x="2842" y="15"/>
                    <a:pt x="2315" y="220"/>
                    <a:pt x="1904" y="586"/>
                  </a:cubicBezTo>
                  <a:cubicBezTo>
                    <a:pt x="1480" y="967"/>
                    <a:pt x="1187" y="1480"/>
                    <a:pt x="1070" y="2051"/>
                  </a:cubicBezTo>
                  <a:lnTo>
                    <a:pt x="498" y="4922"/>
                  </a:lnTo>
                  <a:lnTo>
                    <a:pt x="498" y="4936"/>
                  </a:lnTo>
                  <a:lnTo>
                    <a:pt x="30" y="7734"/>
                  </a:lnTo>
                  <a:cubicBezTo>
                    <a:pt x="1" y="7909"/>
                    <a:pt x="118" y="8070"/>
                    <a:pt x="293" y="8100"/>
                  </a:cubicBezTo>
                  <a:lnTo>
                    <a:pt x="337" y="8100"/>
                  </a:lnTo>
                  <a:cubicBezTo>
                    <a:pt x="484" y="8100"/>
                    <a:pt x="616" y="7997"/>
                    <a:pt x="645" y="7851"/>
                  </a:cubicBezTo>
                  <a:lnTo>
                    <a:pt x="1114" y="5039"/>
                  </a:lnTo>
                  <a:lnTo>
                    <a:pt x="1685" y="2183"/>
                  </a:lnTo>
                  <a:cubicBezTo>
                    <a:pt x="1773" y="1743"/>
                    <a:pt x="1992" y="1348"/>
                    <a:pt x="2315" y="1055"/>
                  </a:cubicBezTo>
                  <a:cubicBezTo>
                    <a:pt x="2607" y="792"/>
                    <a:pt x="2988" y="645"/>
                    <a:pt x="3384" y="630"/>
                  </a:cubicBezTo>
                  <a:lnTo>
                    <a:pt x="6620" y="630"/>
                  </a:lnTo>
                  <a:cubicBezTo>
                    <a:pt x="7016" y="645"/>
                    <a:pt x="7397" y="792"/>
                    <a:pt x="7689" y="1055"/>
                  </a:cubicBezTo>
                  <a:cubicBezTo>
                    <a:pt x="8026" y="1348"/>
                    <a:pt x="8246" y="1743"/>
                    <a:pt x="8334" y="2183"/>
                  </a:cubicBezTo>
                  <a:lnTo>
                    <a:pt x="8905" y="5039"/>
                  </a:lnTo>
                  <a:lnTo>
                    <a:pt x="9374" y="7851"/>
                  </a:lnTo>
                  <a:cubicBezTo>
                    <a:pt x="9405" y="8022"/>
                    <a:pt x="9536" y="8100"/>
                    <a:pt x="9669" y="8100"/>
                  </a:cubicBezTo>
                  <a:cubicBezTo>
                    <a:pt x="9843" y="8100"/>
                    <a:pt x="10022" y="7966"/>
                    <a:pt x="9989" y="7734"/>
                  </a:cubicBezTo>
                  <a:lnTo>
                    <a:pt x="9520" y="4936"/>
                  </a:lnTo>
                  <a:cubicBezTo>
                    <a:pt x="9520" y="4936"/>
                    <a:pt x="9520" y="4922"/>
                    <a:pt x="9520" y="4922"/>
                  </a:cubicBezTo>
                  <a:lnTo>
                    <a:pt x="8949" y="2051"/>
                  </a:lnTo>
                  <a:cubicBezTo>
                    <a:pt x="8832" y="1480"/>
                    <a:pt x="8539" y="967"/>
                    <a:pt x="8114" y="586"/>
                  </a:cubicBezTo>
                  <a:cubicBezTo>
                    <a:pt x="7704" y="220"/>
                    <a:pt x="7177" y="15"/>
                    <a:pt x="6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9"/>
            <p:cNvSpPr/>
            <p:nvPr/>
          </p:nvSpPr>
          <p:spPr>
            <a:xfrm>
              <a:off x="3663579" y="4159107"/>
              <a:ext cx="292903" cy="292903"/>
            </a:xfrm>
            <a:custGeom>
              <a:avLst/>
              <a:gdLst/>
              <a:ahLst/>
              <a:cxnLst/>
              <a:rect l="l" t="t" r="r" b="b"/>
              <a:pathLst>
                <a:path w="14647" h="14647" extrusionOk="0">
                  <a:moveTo>
                    <a:pt x="7335" y="642"/>
                  </a:moveTo>
                  <a:cubicBezTo>
                    <a:pt x="7829" y="642"/>
                    <a:pt x="8333" y="825"/>
                    <a:pt x="8744" y="1231"/>
                  </a:cubicBezTo>
                  <a:cubicBezTo>
                    <a:pt x="10003" y="2505"/>
                    <a:pt x="9110" y="4673"/>
                    <a:pt x="7309" y="4673"/>
                  </a:cubicBezTo>
                  <a:cubicBezTo>
                    <a:pt x="6210" y="4673"/>
                    <a:pt x="5302" y="3765"/>
                    <a:pt x="5302" y="2666"/>
                  </a:cubicBezTo>
                  <a:cubicBezTo>
                    <a:pt x="5302" y="1446"/>
                    <a:pt x="6297" y="642"/>
                    <a:pt x="7335" y="642"/>
                  </a:cubicBezTo>
                  <a:close/>
                  <a:moveTo>
                    <a:pt x="14016" y="5317"/>
                  </a:moveTo>
                  <a:lnTo>
                    <a:pt x="14016" y="14031"/>
                  </a:lnTo>
                  <a:lnTo>
                    <a:pt x="630" y="14031"/>
                  </a:lnTo>
                  <a:lnTo>
                    <a:pt x="630" y="5317"/>
                  </a:lnTo>
                  <a:close/>
                  <a:moveTo>
                    <a:pt x="7323" y="1"/>
                  </a:moveTo>
                  <a:cubicBezTo>
                    <a:pt x="4848" y="1"/>
                    <a:pt x="3721" y="3076"/>
                    <a:pt x="5610" y="4673"/>
                  </a:cubicBezTo>
                  <a:lnTo>
                    <a:pt x="323" y="4673"/>
                  </a:lnTo>
                  <a:cubicBezTo>
                    <a:pt x="147" y="4673"/>
                    <a:pt x="1" y="4819"/>
                    <a:pt x="1" y="4995"/>
                  </a:cubicBezTo>
                  <a:lnTo>
                    <a:pt x="1" y="14324"/>
                  </a:lnTo>
                  <a:cubicBezTo>
                    <a:pt x="1" y="14500"/>
                    <a:pt x="147" y="14646"/>
                    <a:pt x="323" y="14646"/>
                  </a:cubicBezTo>
                  <a:lnTo>
                    <a:pt x="14339" y="14646"/>
                  </a:lnTo>
                  <a:cubicBezTo>
                    <a:pt x="14500" y="14646"/>
                    <a:pt x="14646" y="14500"/>
                    <a:pt x="14646" y="14324"/>
                  </a:cubicBezTo>
                  <a:lnTo>
                    <a:pt x="14646" y="4995"/>
                  </a:lnTo>
                  <a:cubicBezTo>
                    <a:pt x="14646" y="4819"/>
                    <a:pt x="14500" y="4673"/>
                    <a:pt x="14339" y="4673"/>
                  </a:cubicBezTo>
                  <a:lnTo>
                    <a:pt x="9037" y="4673"/>
                  </a:lnTo>
                  <a:cubicBezTo>
                    <a:pt x="10926" y="3076"/>
                    <a:pt x="9798" y="1"/>
                    <a:pt x="7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5" name="Google Shape;3665;p59"/>
          <p:cNvGrpSpPr/>
          <p:nvPr/>
        </p:nvGrpSpPr>
        <p:grpSpPr>
          <a:xfrm>
            <a:off x="2729678" y="3966866"/>
            <a:ext cx="300522" cy="293323"/>
            <a:chOff x="2882128" y="4166366"/>
            <a:chExt cx="300522" cy="293323"/>
          </a:xfrm>
        </p:grpSpPr>
        <p:sp>
          <p:nvSpPr>
            <p:cNvPr id="3666" name="Google Shape;3666;p59"/>
            <p:cNvSpPr/>
            <p:nvPr/>
          </p:nvSpPr>
          <p:spPr>
            <a:xfrm>
              <a:off x="2969417" y="4227518"/>
              <a:ext cx="150421" cy="146882"/>
            </a:xfrm>
            <a:custGeom>
              <a:avLst/>
              <a:gdLst/>
              <a:ahLst/>
              <a:cxnLst/>
              <a:rect l="l" t="t" r="r" b="b"/>
              <a:pathLst>
                <a:path w="7522" h="7345" extrusionOk="0">
                  <a:moveTo>
                    <a:pt x="7054" y="1"/>
                  </a:moveTo>
                  <a:cubicBezTo>
                    <a:pt x="6976" y="1"/>
                    <a:pt x="6895" y="32"/>
                    <a:pt x="6825" y="109"/>
                  </a:cubicBezTo>
                  <a:lnTo>
                    <a:pt x="118" y="6802"/>
                  </a:lnTo>
                  <a:cubicBezTo>
                    <a:pt x="0" y="6934"/>
                    <a:pt x="0" y="7125"/>
                    <a:pt x="118" y="7256"/>
                  </a:cubicBezTo>
                  <a:cubicBezTo>
                    <a:pt x="176" y="7315"/>
                    <a:pt x="249" y="7344"/>
                    <a:pt x="337" y="7344"/>
                  </a:cubicBezTo>
                  <a:cubicBezTo>
                    <a:pt x="425" y="7344"/>
                    <a:pt x="498" y="7315"/>
                    <a:pt x="557" y="7256"/>
                  </a:cubicBezTo>
                  <a:lnTo>
                    <a:pt x="7265" y="549"/>
                  </a:lnTo>
                  <a:cubicBezTo>
                    <a:pt x="7521" y="326"/>
                    <a:pt x="7302" y="1"/>
                    <a:pt x="7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9"/>
            <p:cNvSpPr/>
            <p:nvPr/>
          </p:nvSpPr>
          <p:spPr>
            <a:xfrm>
              <a:off x="2882128" y="4166366"/>
              <a:ext cx="300522" cy="293323"/>
            </a:xfrm>
            <a:custGeom>
              <a:avLst/>
              <a:gdLst/>
              <a:ahLst/>
              <a:cxnLst/>
              <a:rect l="l" t="t" r="r" b="b"/>
              <a:pathLst>
                <a:path w="15028" h="14668" extrusionOk="0">
                  <a:moveTo>
                    <a:pt x="11791" y="626"/>
                  </a:moveTo>
                  <a:cubicBezTo>
                    <a:pt x="12384" y="626"/>
                    <a:pt x="12977" y="853"/>
                    <a:pt x="13431" y="1307"/>
                  </a:cubicBezTo>
                  <a:cubicBezTo>
                    <a:pt x="14339" y="2215"/>
                    <a:pt x="14339" y="3680"/>
                    <a:pt x="13431" y="4588"/>
                  </a:cubicBezTo>
                  <a:lnTo>
                    <a:pt x="13416" y="4588"/>
                  </a:lnTo>
                  <a:lnTo>
                    <a:pt x="5976" y="12028"/>
                  </a:lnTo>
                  <a:lnTo>
                    <a:pt x="3574" y="12160"/>
                  </a:lnTo>
                  <a:cubicBezTo>
                    <a:pt x="3487" y="12160"/>
                    <a:pt x="3413" y="12204"/>
                    <a:pt x="3369" y="12248"/>
                  </a:cubicBezTo>
                  <a:lnTo>
                    <a:pt x="2710" y="12907"/>
                  </a:lnTo>
                  <a:lnTo>
                    <a:pt x="1890" y="12086"/>
                  </a:lnTo>
                  <a:lnTo>
                    <a:pt x="2535" y="11427"/>
                  </a:lnTo>
                  <a:cubicBezTo>
                    <a:pt x="2593" y="11369"/>
                    <a:pt x="2637" y="11296"/>
                    <a:pt x="2637" y="11222"/>
                  </a:cubicBezTo>
                  <a:lnTo>
                    <a:pt x="2696" y="8747"/>
                  </a:lnTo>
                  <a:lnTo>
                    <a:pt x="3926" y="7517"/>
                  </a:lnTo>
                  <a:lnTo>
                    <a:pt x="4175" y="7766"/>
                  </a:lnTo>
                  <a:cubicBezTo>
                    <a:pt x="4234" y="7825"/>
                    <a:pt x="4321" y="7869"/>
                    <a:pt x="4409" y="7869"/>
                  </a:cubicBezTo>
                  <a:cubicBezTo>
                    <a:pt x="4688" y="7854"/>
                    <a:pt x="4819" y="7517"/>
                    <a:pt x="4629" y="7327"/>
                  </a:cubicBezTo>
                  <a:lnTo>
                    <a:pt x="4380" y="7078"/>
                  </a:lnTo>
                  <a:lnTo>
                    <a:pt x="5083" y="6360"/>
                  </a:lnTo>
                  <a:lnTo>
                    <a:pt x="5537" y="6829"/>
                  </a:lnTo>
                  <a:cubicBezTo>
                    <a:pt x="5596" y="6887"/>
                    <a:pt x="5683" y="6917"/>
                    <a:pt x="5771" y="6917"/>
                  </a:cubicBezTo>
                  <a:cubicBezTo>
                    <a:pt x="5845" y="6917"/>
                    <a:pt x="5932" y="6887"/>
                    <a:pt x="5991" y="6829"/>
                  </a:cubicBezTo>
                  <a:cubicBezTo>
                    <a:pt x="6108" y="6697"/>
                    <a:pt x="6108" y="6506"/>
                    <a:pt x="5991" y="6375"/>
                  </a:cubicBezTo>
                  <a:lnTo>
                    <a:pt x="5537" y="5921"/>
                  </a:lnTo>
                  <a:lnTo>
                    <a:pt x="6240" y="5218"/>
                  </a:lnTo>
                  <a:lnTo>
                    <a:pt x="6489" y="5467"/>
                  </a:lnTo>
                  <a:cubicBezTo>
                    <a:pt x="6548" y="5525"/>
                    <a:pt x="6621" y="5555"/>
                    <a:pt x="6709" y="5555"/>
                  </a:cubicBezTo>
                  <a:cubicBezTo>
                    <a:pt x="6987" y="5555"/>
                    <a:pt x="7133" y="5218"/>
                    <a:pt x="6928" y="5013"/>
                  </a:cubicBezTo>
                  <a:lnTo>
                    <a:pt x="6694" y="4764"/>
                  </a:lnTo>
                  <a:lnTo>
                    <a:pt x="7397" y="4061"/>
                  </a:lnTo>
                  <a:lnTo>
                    <a:pt x="7851" y="4515"/>
                  </a:lnTo>
                  <a:cubicBezTo>
                    <a:pt x="7910" y="4573"/>
                    <a:pt x="7997" y="4603"/>
                    <a:pt x="8071" y="4603"/>
                  </a:cubicBezTo>
                  <a:cubicBezTo>
                    <a:pt x="8349" y="4603"/>
                    <a:pt x="8495" y="4266"/>
                    <a:pt x="8305" y="4061"/>
                  </a:cubicBezTo>
                  <a:lnTo>
                    <a:pt x="7836" y="3607"/>
                  </a:lnTo>
                  <a:lnTo>
                    <a:pt x="8554" y="2904"/>
                  </a:lnTo>
                  <a:lnTo>
                    <a:pt x="8803" y="3153"/>
                  </a:lnTo>
                  <a:cubicBezTo>
                    <a:pt x="8862" y="3211"/>
                    <a:pt x="8935" y="3241"/>
                    <a:pt x="9023" y="3241"/>
                  </a:cubicBezTo>
                  <a:cubicBezTo>
                    <a:pt x="9301" y="3241"/>
                    <a:pt x="9447" y="2904"/>
                    <a:pt x="9242" y="2699"/>
                  </a:cubicBezTo>
                  <a:lnTo>
                    <a:pt x="8993" y="2464"/>
                  </a:lnTo>
                  <a:lnTo>
                    <a:pt x="10150" y="1307"/>
                  </a:lnTo>
                  <a:cubicBezTo>
                    <a:pt x="10604" y="853"/>
                    <a:pt x="11198" y="626"/>
                    <a:pt x="11791" y="626"/>
                  </a:cubicBezTo>
                  <a:close/>
                  <a:moveTo>
                    <a:pt x="1436" y="12526"/>
                  </a:moveTo>
                  <a:lnTo>
                    <a:pt x="2271" y="13346"/>
                  </a:lnTo>
                  <a:lnTo>
                    <a:pt x="1773" y="13844"/>
                  </a:lnTo>
                  <a:cubicBezTo>
                    <a:pt x="1649" y="13964"/>
                    <a:pt x="1499" y="14018"/>
                    <a:pt x="1354" y="14018"/>
                  </a:cubicBezTo>
                  <a:cubicBezTo>
                    <a:pt x="1054" y="14018"/>
                    <a:pt x="772" y="13789"/>
                    <a:pt x="763" y="13434"/>
                  </a:cubicBezTo>
                  <a:cubicBezTo>
                    <a:pt x="763" y="13287"/>
                    <a:pt x="836" y="13141"/>
                    <a:pt x="938" y="13024"/>
                  </a:cubicBezTo>
                  <a:lnTo>
                    <a:pt x="1436" y="12526"/>
                  </a:lnTo>
                  <a:close/>
                  <a:moveTo>
                    <a:pt x="11791" y="0"/>
                  </a:moveTo>
                  <a:cubicBezTo>
                    <a:pt x="11036" y="0"/>
                    <a:pt x="10282" y="289"/>
                    <a:pt x="9711" y="868"/>
                  </a:cubicBezTo>
                  <a:lnTo>
                    <a:pt x="2169" y="8396"/>
                  </a:lnTo>
                  <a:cubicBezTo>
                    <a:pt x="2110" y="8454"/>
                    <a:pt x="2081" y="8528"/>
                    <a:pt x="2081" y="8615"/>
                  </a:cubicBezTo>
                  <a:lnTo>
                    <a:pt x="2007" y="11076"/>
                  </a:lnTo>
                  <a:lnTo>
                    <a:pt x="499" y="12584"/>
                  </a:lnTo>
                  <a:cubicBezTo>
                    <a:pt x="16" y="13053"/>
                    <a:pt x="1" y="13829"/>
                    <a:pt x="484" y="14313"/>
                  </a:cubicBezTo>
                  <a:cubicBezTo>
                    <a:pt x="722" y="14551"/>
                    <a:pt x="1031" y="14668"/>
                    <a:pt x="1340" y="14668"/>
                  </a:cubicBezTo>
                  <a:cubicBezTo>
                    <a:pt x="1657" y="14668"/>
                    <a:pt x="1975" y="14543"/>
                    <a:pt x="2212" y="14298"/>
                  </a:cubicBezTo>
                  <a:lnTo>
                    <a:pt x="3736" y="12789"/>
                  </a:lnTo>
                  <a:lnTo>
                    <a:pt x="6123" y="12658"/>
                  </a:lnTo>
                  <a:cubicBezTo>
                    <a:pt x="6167" y="12658"/>
                    <a:pt x="6211" y="12643"/>
                    <a:pt x="6240" y="12628"/>
                  </a:cubicBezTo>
                  <a:cubicBezTo>
                    <a:pt x="6284" y="12614"/>
                    <a:pt x="6313" y="12584"/>
                    <a:pt x="6343" y="12555"/>
                  </a:cubicBezTo>
                  <a:lnTo>
                    <a:pt x="13870" y="5042"/>
                  </a:lnTo>
                  <a:cubicBezTo>
                    <a:pt x="15027" y="3885"/>
                    <a:pt x="15027" y="2025"/>
                    <a:pt x="13870" y="868"/>
                  </a:cubicBezTo>
                  <a:cubicBezTo>
                    <a:pt x="13299" y="289"/>
                    <a:pt x="12545" y="0"/>
                    <a:pt x="1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8" name="Google Shape;3668;p59"/>
          <p:cNvGrpSpPr/>
          <p:nvPr/>
        </p:nvGrpSpPr>
        <p:grpSpPr>
          <a:xfrm>
            <a:off x="1953756" y="3966926"/>
            <a:ext cx="224072" cy="292623"/>
            <a:chOff x="2182406" y="4166426"/>
            <a:chExt cx="224072" cy="292623"/>
          </a:xfrm>
        </p:grpSpPr>
        <p:sp>
          <p:nvSpPr>
            <p:cNvPr id="3669" name="Google Shape;3669;p59"/>
            <p:cNvSpPr/>
            <p:nvPr/>
          </p:nvSpPr>
          <p:spPr>
            <a:xfrm>
              <a:off x="2289312" y="4352782"/>
              <a:ext cx="59753" cy="51494"/>
            </a:xfrm>
            <a:custGeom>
              <a:avLst/>
              <a:gdLst/>
              <a:ahLst/>
              <a:cxnLst/>
              <a:rect l="l" t="t" r="r" b="b"/>
              <a:pathLst>
                <a:path w="2988" h="2575" extrusionOk="0">
                  <a:moveTo>
                    <a:pt x="1714" y="626"/>
                  </a:moveTo>
                  <a:cubicBezTo>
                    <a:pt x="2065" y="626"/>
                    <a:pt x="2358" y="919"/>
                    <a:pt x="2358" y="1285"/>
                  </a:cubicBezTo>
                  <a:cubicBezTo>
                    <a:pt x="2358" y="1679"/>
                    <a:pt x="2040" y="1941"/>
                    <a:pt x="1707" y="1941"/>
                  </a:cubicBezTo>
                  <a:cubicBezTo>
                    <a:pt x="1545" y="1941"/>
                    <a:pt x="1379" y="1878"/>
                    <a:pt x="1245" y="1739"/>
                  </a:cubicBezTo>
                  <a:cubicBezTo>
                    <a:pt x="820" y="1329"/>
                    <a:pt x="1113" y="626"/>
                    <a:pt x="1714" y="626"/>
                  </a:cubicBezTo>
                  <a:close/>
                  <a:moveTo>
                    <a:pt x="1700" y="0"/>
                  </a:moveTo>
                  <a:cubicBezTo>
                    <a:pt x="1386" y="0"/>
                    <a:pt x="1066" y="117"/>
                    <a:pt x="806" y="377"/>
                  </a:cubicBezTo>
                  <a:cubicBezTo>
                    <a:pt x="0" y="1183"/>
                    <a:pt x="571" y="2574"/>
                    <a:pt x="1714" y="2574"/>
                  </a:cubicBezTo>
                  <a:cubicBezTo>
                    <a:pt x="2417" y="2574"/>
                    <a:pt x="2988" y="1988"/>
                    <a:pt x="2988" y="1285"/>
                  </a:cubicBezTo>
                  <a:cubicBezTo>
                    <a:pt x="2988" y="512"/>
                    <a:pt x="2357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9"/>
            <p:cNvSpPr/>
            <p:nvPr/>
          </p:nvSpPr>
          <p:spPr>
            <a:xfrm>
              <a:off x="2193424" y="4314907"/>
              <a:ext cx="201155" cy="12638"/>
            </a:xfrm>
            <a:custGeom>
              <a:avLst/>
              <a:gdLst/>
              <a:ahLst/>
              <a:cxnLst/>
              <a:rect l="l" t="t" r="r" b="b"/>
              <a:pathLst>
                <a:path w="10059" h="632" extrusionOk="0">
                  <a:moveTo>
                    <a:pt x="418" y="0"/>
                  </a:moveTo>
                  <a:cubicBezTo>
                    <a:pt x="1" y="0"/>
                    <a:pt x="1" y="632"/>
                    <a:pt x="418" y="632"/>
                  </a:cubicBezTo>
                  <a:cubicBezTo>
                    <a:pt x="427" y="632"/>
                    <a:pt x="436" y="632"/>
                    <a:pt x="445" y="631"/>
                  </a:cubicBezTo>
                  <a:lnTo>
                    <a:pt x="9614" y="631"/>
                  </a:lnTo>
                  <a:cubicBezTo>
                    <a:pt x="9623" y="632"/>
                    <a:pt x="9632" y="632"/>
                    <a:pt x="9641" y="632"/>
                  </a:cubicBezTo>
                  <a:cubicBezTo>
                    <a:pt x="10058" y="632"/>
                    <a:pt x="10058" y="0"/>
                    <a:pt x="9641" y="0"/>
                  </a:cubicBezTo>
                  <a:cubicBezTo>
                    <a:pt x="9632" y="0"/>
                    <a:pt x="9623" y="1"/>
                    <a:pt x="9614" y="1"/>
                  </a:cubicBezTo>
                  <a:lnTo>
                    <a:pt x="445" y="1"/>
                  </a:lnTo>
                  <a:cubicBezTo>
                    <a:pt x="436" y="1"/>
                    <a:pt x="427" y="0"/>
                    <a:pt x="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9"/>
            <p:cNvSpPr/>
            <p:nvPr/>
          </p:nvSpPr>
          <p:spPr>
            <a:xfrm>
              <a:off x="2182406" y="4166426"/>
              <a:ext cx="224072" cy="292623"/>
            </a:xfrm>
            <a:custGeom>
              <a:avLst/>
              <a:gdLst/>
              <a:ahLst/>
              <a:cxnLst/>
              <a:rect l="l" t="t" r="r" b="b"/>
              <a:pathLst>
                <a:path w="11205" h="14633" extrusionOk="0">
                  <a:moveTo>
                    <a:pt x="7235" y="631"/>
                  </a:moveTo>
                  <a:lnTo>
                    <a:pt x="7235" y="4966"/>
                  </a:lnTo>
                  <a:cubicBezTo>
                    <a:pt x="7235" y="5083"/>
                    <a:pt x="7309" y="5200"/>
                    <a:pt x="7411" y="5244"/>
                  </a:cubicBezTo>
                  <a:cubicBezTo>
                    <a:pt x="9388" y="6123"/>
                    <a:pt x="10501" y="8261"/>
                    <a:pt x="10047" y="10385"/>
                  </a:cubicBezTo>
                  <a:cubicBezTo>
                    <a:pt x="9609" y="12491"/>
                    <a:pt x="7738" y="14013"/>
                    <a:pt x="5573" y="14017"/>
                  </a:cubicBezTo>
                  <a:lnTo>
                    <a:pt x="5573" y="14017"/>
                  </a:lnTo>
                  <a:cubicBezTo>
                    <a:pt x="3379" y="14013"/>
                    <a:pt x="1509" y="12462"/>
                    <a:pt x="1099" y="10311"/>
                  </a:cubicBezTo>
                  <a:cubicBezTo>
                    <a:pt x="674" y="8158"/>
                    <a:pt x="1846" y="6020"/>
                    <a:pt x="3867" y="5200"/>
                  </a:cubicBezTo>
                  <a:cubicBezTo>
                    <a:pt x="3984" y="5141"/>
                    <a:pt x="4072" y="5024"/>
                    <a:pt x="4072" y="4907"/>
                  </a:cubicBezTo>
                  <a:lnTo>
                    <a:pt x="4072" y="4146"/>
                  </a:lnTo>
                  <a:lnTo>
                    <a:pt x="5126" y="4146"/>
                  </a:lnTo>
                  <a:cubicBezTo>
                    <a:pt x="5537" y="4146"/>
                    <a:pt x="5537" y="3516"/>
                    <a:pt x="5126" y="3516"/>
                  </a:cubicBezTo>
                  <a:lnTo>
                    <a:pt x="4072" y="3516"/>
                  </a:lnTo>
                  <a:lnTo>
                    <a:pt x="4072" y="2344"/>
                  </a:lnTo>
                  <a:lnTo>
                    <a:pt x="5185" y="2344"/>
                  </a:lnTo>
                  <a:cubicBezTo>
                    <a:pt x="5610" y="2344"/>
                    <a:pt x="5610" y="1714"/>
                    <a:pt x="5185" y="1714"/>
                  </a:cubicBezTo>
                  <a:lnTo>
                    <a:pt x="4072" y="1714"/>
                  </a:lnTo>
                  <a:lnTo>
                    <a:pt x="4072" y="631"/>
                  </a:lnTo>
                  <a:close/>
                  <a:moveTo>
                    <a:pt x="3764" y="1"/>
                  </a:moveTo>
                  <a:cubicBezTo>
                    <a:pt x="3677" y="1"/>
                    <a:pt x="3589" y="30"/>
                    <a:pt x="3530" y="89"/>
                  </a:cubicBezTo>
                  <a:cubicBezTo>
                    <a:pt x="3472" y="147"/>
                    <a:pt x="3442" y="235"/>
                    <a:pt x="3442" y="323"/>
                  </a:cubicBezTo>
                  <a:lnTo>
                    <a:pt x="3442" y="4702"/>
                  </a:lnTo>
                  <a:cubicBezTo>
                    <a:pt x="1216" y="5698"/>
                    <a:pt x="1" y="8115"/>
                    <a:pt x="498" y="10502"/>
                  </a:cubicBezTo>
                  <a:cubicBezTo>
                    <a:pt x="982" y="12889"/>
                    <a:pt x="3076" y="14602"/>
                    <a:pt x="5507" y="14632"/>
                  </a:cubicBezTo>
                  <a:cubicBezTo>
                    <a:pt x="5539" y="14632"/>
                    <a:pt x="5571" y="14633"/>
                    <a:pt x="5602" y="14633"/>
                  </a:cubicBezTo>
                  <a:cubicBezTo>
                    <a:pt x="8008" y="14633"/>
                    <a:pt x="10084" y="12990"/>
                    <a:pt x="10648" y="10648"/>
                  </a:cubicBezTo>
                  <a:cubicBezTo>
                    <a:pt x="11204" y="8276"/>
                    <a:pt x="10062" y="5830"/>
                    <a:pt x="7865" y="4761"/>
                  </a:cubicBezTo>
                  <a:lnTo>
                    <a:pt x="7865" y="323"/>
                  </a:lnTo>
                  <a:cubicBezTo>
                    <a:pt x="7865" y="147"/>
                    <a:pt x="7733" y="1"/>
                    <a:pt x="7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9"/>
            <p:cNvSpPr/>
            <p:nvPr/>
          </p:nvSpPr>
          <p:spPr>
            <a:xfrm>
              <a:off x="2255916" y="4380819"/>
              <a:ext cx="14658" cy="12638"/>
            </a:xfrm>
            <a:custGeom>
              <a:avLst/>
              <a:gdLst/>
              <a:ahLst/>
              <a:cxnLst/>
              <a:rect l="l" t="t" r="r" b="b"/>
              <a:pathLst>
                <a:path w="733" h="632" extrusionOk="0">
                  <a:moveTo>
                    <a:pt x="425" y="0"/>
                  </a:moveTo>
                  <a:cubicBezTo>
                    <a:pt x="147" y="0"/>
                    <a:pt x="1" y="337"/>
                    <a:pt x="206" y="542"/>
                  </a:cubicBezTo>
                  <a:cubicBezTo>
                    <a:pt x="267" y="603"/>
                    <a:pt x="343" y="631"/>
                    <a:pt x="418" y="631"/>
                  </a:cubicBezTo>
                  <a:cubicBezTo>
                    <a:pt x="578" y="631"/>
                    <a:pt x="733" y="507"/>
                    <a:pt x="733" y="308"/>
                  </a:cubicBezTo>
                  <a:cubicBezTo>
                    <a:pt x="733" y="147"/>
                    <a:pt x="60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9"/>
            <p:cNvSpPr/>
            <p:nvPr/>
          </p:nvSpPr>
          <p:spPr>
            <a:xfrm>
              <a:off x="2244498" y="4350063"/>
              <a:ext cx="14658" cy="12638"/>
            </a:xfrm>
            <a:custGeom>
              <a:avLst/>
              <a:gdLst/>
              <a:ahLst/>
              <a:cxnLst/>
              <a:rect l="l" t="t" r="r" b="b"/>
              <a:pathLst>
                <a:path w="733" h="632" extrusionOk="0">
                  <a:moveTo>
                    <a:pt x="425" y="1"/>
                  </a:moveTo>
                  <a:cubicBezTo>
                    <a:pt x="132" y="1"/>
                    <a:pt x="0" y="337"/>
                    <a:pt x="191" y="543"/>
                  </a:cubicBezTo>
                  <a:cubicBezTo>
                    <a:pt x="257" y="604"/>
                    <a:pt x="336" y="632"/>
                    <a:pt x="414" y="632"/>
                  </a:cubicBezTo>
                  <a:cubicBezTo>
                    <a:pt x="577" y="632"/>
                    <a:pt x="733" y="507"/>
                    <a:pt x="733" y="308"/>
                  </a:cubicBezTo>
                  <a:cubicBezTo>
                    <a:pt x="733" y="147"/>
                    <a:pt x="586" y="1"/>
                    <a:pt x="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60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منابع جایگزین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680" name="Google Shape;3680;p60"/>
          <p:cNvGrpSpPr/>
          <p:nvPr/>
        </p:nvGrpSpPr>
        <p:grpSpPr>
          <a:xfrm>
            <a:off x="7242197" y="3310414"/>
            <a:ext cx="1136901" cy="1099753"/>
            <a:chOff x="2027425" y="4123800"/>
            <a:chExt cx="1394800" cy="1349225"/>
          </a:xfrm>
        </p:grpSpPr>
        <p:sp>
          <p:nvSpPr>
            <p:cNvPr id="3681" name="Google Shape;3681;p60"/>
            <p:cNvSpPr/>
            <p:nvPr/>
          </p:nvSpPr>
          <p:spPr>
            <a:xfrm>
              <a:off x="2324700" y="4170650"/>
              <a:ext cx="791000" cy="932700"/>
            </a:xfrm>
            <a:custGeom>
              <a:avLst/>
              <a:gdLst/>
              <a:ahLst/>
              <a:cxnLst/>
              <a:rect l="l" t="t" r="r" b="b"/>
              <a:pathLst>
                <a:path w="31640" h="37308" extrusionOk="0">
                  <a:moveTo>
                    <a:pt x="15989" y="0"/>
                  </a:moveTo>
                  <a:cubicBezTo>
                    <a:pt x="1695" y="0"/>
                    <a:pt x="4036" y="15712"/>
                    <a:pt x="4036" y="15712"/>
                  </a:cubicBezTo>
                  <a:lnTo>
                    <a:pt x="4036" y="15743"/>
                  </a:lnTo>
                  <a:cubicBezTo>
                    <a:pt x="3942" y="15722"/>
                    <a:pt x="3846" y="15713"/>
                    <a:pt x="3748" y="15713"/>
                  </a:cubicBezTo>
                  <a:cubicBezTo>
                    <a:pt x="3398" y="15713"/>
                    <a:pt x="3038" y="15840"/>
                    <a:pt x="2773" y="16081"/>
                  </a:cubicBezTo>
                  <a:cubicBezTo>
                    <a:pt x="1" y="18638"/>
                    <a:pt x="3297" y="23352"/>
                    <a:pt x="5299" y="23506"/>
                  </a:cubicBezTo>
                  <a:cubicBezTo>
                    <a:pt x="5299" y="23506"/>
                    <a:pt x="5299" y="28682"/>
                    <a:pt x="7764" y="32686"/>
                  </a:cubicBezTo>
                  <a:cubicBezTo>
                    <a:pt x="9335" y="35213"/>
                    <a:pt x="11861" y="37308"/>
                    <a:pt x="15989" y="37308"/>
                  </a:cubicBezTo>
                  <a:cubicBezTo>
                    <a:pt x="20148" y="37308"/>
                    <a:pt x="22675" y="35213"/>
                    <a:pt x="24215" y="32686"/>
                  </a:cubicBezTo>
                  <a:cubicBezTo>
                    <a:pt x="26710" y="28682"/>
                    <a:pt x="26710" y="23506"/>
                    <a:pt x="26710" y="23506"/>
                  </a:cubicBezTo>
                  <a:lnTo>
                    <a:pt x="26679" y="23506"/>
                  </a:lnTo>
                  <a:cubicBezTo>
                    <a:pt x="28682" y="23352"/>
                    <a:pt x="31639" y="17961"/>
                    <a:pt x="29206" y="16081"/>
                  </a:cubicBezTo>
                  <a:cubicBezTo>
                    <a:pt x="28916" y="15840"/>
                    <a:pt x="28571" y="15713"/>
                    <a:pt x="28213" y="15713"/>
                  </a:cubicBezTo>
                  <a:cubicBezTo>
                    <a:pt x="28113" y="15713"/>
                    <a:pt x="28012" y="15722"/>
                    <a:pt x="27912" y="15743"/>
                  </a:cubicBezTo>
                  <a:lnTo>
                    <a:pt x="27912" y="15712"/>
                  </a:lnTo>
                  <a:cubicBezTo>
                    <a:pt x="27912" y="15712"/>
                    <a:pt x="30284" y="0"/>
                    <a:pt x="15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2027425" y="4987800"/>
              <a:ext cx="1394800" cy="485225"/>
            </a:xfrm>
            <a:custGeom>
              <a:avLst/>
              <a:gdLst/>
              <a:ahLst/>
              <a:cxnLst/>
              <a:rect l="l" t="t" r="r" b="b"/>
              <a:pathLst>
                <a:path w="55792" h="19409" extrusionOk="0">
                  <a:moveTo>
                    <a:pt x="19655" y="0"/>
                  </a:moveTo>
                  <a:cubicBezTo>
                    <a:pt x="19655" y="0"/>
                    <a:pt x="11953" y="1418"/>
                    <a:pt x="7055" y="5392"/>
                  </a:cubicBezTo>
                  <a:cubicBezTo>
                    <a:pt x="2187" y="9397"/>
                    <a:pt x="0" y="19409"/>
                    <a:pt x="0" y="19409"/>
                  </a:cubicBezTo>
                  <a:lnTo>
                    <a:pt x="55792" y="19409"/>
                  </a:lnTo>
                  <a:cubicBezTo>
                    <a:pt x="55792" y="19409"/>
                    <a:pt x="53635" y="9397"/>
                    <a:pt x="48737" y="5392"/>
                  </a:cubicBezTo>
                  <a:cubicBezTo>
                    <a:pt x="43838" y="1387"/>
                    <a:pt x="36137" y="0"/>
                    <a:pt x="36137" y="0"/>
                  </a:cubicBezTo>
                  <a:cubicBezTo>
                    <a:pt x="36137" y="0"/>
                    <a:pt x="35058" y="7425"/>
                    <a:pt x="27880" y="7425"/>
                  </a:cubicBezTo>
                  <a:cubicBezTo>
                    <a:pt x="20733" y="7425"/>
                    <a:pt x="19655" y="0"/>
                    <a:pt x="19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2518775" y="4987800"/>
              <a:ext cx="411300" cy="185625"/>
            </a:xfrm>
            <a:custGeom>
              <a:avLst/>
              <a:gdLst/>
              <a:ahLst/>
              <a:cxnLst/>
              <a:rect l="l" t="t" r="r" b="b"/>
              <a:pathLst>
                <a:path w="16452" h="742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079" y="7425"/>
                    <a:pt x="8226" y="7425"/>
                  </a:cubicBezTo>
                  <a:cubicBezTo>
                    <a:pt x="15404" y="7425"/>
                    <a:pt x="16452" y="1"/>
                    <a:pt x="16452" y="0"/>
                  </a:cubicBezTo>
                  <a:lnTo>
                    <a:pt x="16452" y="0"/>
                  </a:lnTo>
                  <a:cubicBezTo>
                    <a:pt x="14912" y="2527"/>
                    <a:pt x="12355" y="4622"/>
                    <a:pt x="8226" y="4622"/>
                  </a:cubicBezTo>
                  <a:cubicBezTo>
                    <a:pt x="4098" y="4622"/>
                    <a:pt x="1541" y="25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2669750" y="4792175"/>
              <a:ext cx="109375" cy="156375"/>
            </a:xfrm>
            <a:custGeom>
              <a:avLst/>
              <a:gdLst/>
              <a:ahLst/>
              <a:cxnLst/>
              <a:rect l="l" t="t" r="r" b="b"/>
              <a:pathLst>
                <a:path w="4375" h="6255" extrusionOk="0">
                  <a:moveTo>
                    <a:pt x="2187" y="0"/>
                  </a:moveTo>
                  <a:cubicBezTo>
                    <a:pt x="2187" y="0"/>
                    <a:pt x="0" y="4745"/>
                    <a:pt x="62" y="5299"/>
                  </a:cubicBezTo>
                  <a:cubicBezTo>
                    <a:pt x="93" y="5885"/>
                    <a:pt x="1356" y="6254"/>
                    <a:pt x="2187" y="6254"/>
                  </a:cubicBezTo>
                  <a:cubicBezTo>
                    <a:pt x="3050" y="6254"/>
                    <a:pt x="4313" y="5885"/>
                    <a:pt x="4344" y="5299"/>
                  </a:cubicBezTo>
                  <a:cubicBezTo>
                    <a:pt x="4375" y="4745"/>
                    <a:pt x="2187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2356275" y="4123800"/>
              <a:ext cx="720925" cy="512825"/>
            </a:xfrm>
            <a:custGeom>
              <a:avLst/>
              <a:gdLst/>
              <a:ahLst/>
              <a:cxnLst/>
              <a:rect l="l" t="t" r="r" b="b"/>
              <a:pathLst>
                <a:path w="28837" h="20513" extrusionOk="0">
                  <a:moveTo>
                    <a:pt x="15596" y="0"/>
                  </a:moveTo>
                  <a:cubicBezTo>
                    <a:pt x="14011" y="0"/>
                    <a:pt x="12122" y="351"/>
                    <a:pt x="9890" y="1258"/>
                  </a:cubicBezTo>
                  <a:cubicBezTo>
                    <a:pt x="1" y="5294"/>
                    <a:pt x="2034" y="17678"/>
                    <a:pt x="2034" y="17678"/>
                  </a:cubicBezTo>
                  <a:cubicBezTo>
                    <a:pt x="2096" y="17647"/>
                    <a:pt x="2157" y="17647"/>
                    <a:pt x="2219" y="17617"/>
                  </a:cubicBezTo>
                  <a:cubicBezTo>
                    <a:pt x="2274" y="17612"/>
                    <a:pt x="2329" y="17609"/>
                    <a:pt x="2384" y="17609"/>
                  </a:cubicBezTo>
                  <a:cubicBezTo>
                    <a:pt x="2667" y="17609"/>
                    <a:pt x="2946" y="17677"/>
                    <a:pt x="3205" y="17832"/>
                  </a:cubicBezTo>
                  <a:cubicBezTo>
                    <a:pt x="3852" y="18264"/>
                    <a:pt x="5176" y="19188"/>
                    <a:pt x="5361" y="20512"/>
                  </a:cubicBezTo>
                  <a:cubicBezTo>
                    <a:pt x="5361" y="20512"/>
                    <a:pt x="5608" y="18233"/>
                    <a:pt x="6501" y="17154"/>
                  </a:cubicBezTo>
                  <a:cubicBezTo>
                    <a:pt x="6501" y="17154"/>
                    <a:pt x="8010" y="19465"/>
                    <a:pt x="14665" y="19496"/>
                  </a:cubicBezTo>
                  <a:lnTo>
                    <a:pt x="14726" y="19496"/>
                  </a:lnTo>
                  <a:cubicBezTo>
                    <a:pt x="21350" y="19465"/>
                    <a:pt x="22859" y="17154"/>
                    <a:pt x="22859" y="17154"/>
                  </a:cubicBezTo>
                  <a:cubicBezTo>
                    <a:pt x="23784" y="18233"/>
                    <a:pt x="24030" y="20512"/>
                    <a:pt x="24030" y="20512"/>
                  </a:cubicBezTo>
                  <a:cubicBezTo>
                    <a:pt x="24215" y="19188"/>
                    <a:pt x="25509" y="18233"/>
                    <a:pt x="26187" y="17832"/>
                  </a:cubicBezTo>
                  <a:cubicBezTo>
                    <a:pt x="26445" y="17677"/>
                    <a:pt x="26724" y="17609"/>
                    <a:pt x="27008" y="17609"/>
                  </a:cubicBezTo>
                  <a:cubicBezTo>
                    <a:pt x="27062" y="17609"/>
                    <a:pt x="27117" y="17612"/>
                    <a:pt x="27172" y="17617"/>
                  </a:cubicBezTo>
                  <a:cubicBezTo>
                    <a:pt x="27234" y="17647"/>
                    <a:pt x="27296" y="17647"/>
                    <a:pt x="27327" y="17678"/>
                  </a:cubicBezTo>
                  <a:cubicBezTo>
                    <a:pt x="27327" y="17678"/>
                    <a:pt x="28836" y="4524"/>
                    <a:pt x="22890" y="4092"/>
                  </a:cubicBezTo>
                  <a:cubicBezTo>
                    <a:pt x="22890" y="4092"/>
                    <a:pt x="21010" y="0"/>
                    <a:pt x="15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2548925" y="4797425"/>
              <a:ext cx="100025" cy="26075"/>
            </a:xfrm>
            <a:custGeom>
              <a:avLst/>
              <a:gdLst/>
              <a:ahLst/>
              <a:cxnLst/>
              <a:rect l="l" t="t" r="r" b="b"/>
              <a:pathLst>
                <a:path w="4001" h="1043" extrusionOk="0">
                  <a:moveTo>
                    <a:pt x="3735" y="0"/>
                  </a:moveTo>
                  <a:cubicBezTo>
                    <a:pt x="3699" y="0"/>
                    <a:pt x="3664" y="11"/>
                    <a:pt x="3632" y="37"/>
                  </a:cubicBezTo>
                  <a:cubicBezTo>
                    <a:pt x="3156" y="465"/>
                    <a:pt x="2559" y="681"/>
                    <a:pt x="1965" y="681"/>
                  </a:cubicBezTo>
                  <a:cubicBezTo>
                    <a:pt x="1404" y="681"/>
                    <a:pt x="846" y="488"/>
                    <a:pt x="397" y="99"/>
                  </a:cubicBezTo>
                  <a:cubicBezTo>
                    <a:pt x="362" y="75"/>
                    <a:pt x="324" y="65"/>
                    <a:pt x="288" y="65"/>
                  </a:cubicBezTo>
                  <a:cubicBezTo>
                    <a:pt x="134" y="65"/>
                    <a:pt x="1" y="245"/>
                    <a:pt x="150" y="345"/>
                  </a:cubicBezTo>
                  <a:cubicBezTo>
                    <a:pt x="677" y="811"/>
                    <a:pt x="1328" y="1042"/>
                    <a:pt x="1978" y="1042"/>
                  </a:cubicBezTo>
                  <a:cubicBezTo>
                    <a:pt x="2660" y="1042"/>
                    <a:pt x="3342" y="788"/>
                    <a:pt x="3878" y="283"/>
                  </a:cubicBezTo>
                  <a:cubicBezTo>
                    <a:pt x="4000" y="161"/>
                    <a:pt x="3871" y="0"/>
                    <a:pt x="3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2555750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2866" y="1"/>
                  </a:moveTo>
                  <a:cubicBezTo>
                    <a:pt x="1972" y="62"/>
                    <a:pt x="1141" y="278"/>
                    <a:pt x="340" y="617"/>
                  </a:cubicBezTo>
                  <a:cubicBezTo>
                    <a:pt x="93" y="771"/>
                    <a:pt x="1" y="1079"/>
                    <a:pt x="155" y="1356"/>
                  </a:cubicBezTo>
                  <a:cubicBezTo>
                    <a:pt x="262" y="1506"/>
                    <a:pt x="443" y="1596"/>
                    <a:pt x="626" y="1596"/>
                  </a:cubicBezTo>
                  <a:cubicBezTo>
                    <a:pt x="707" y="1596"/>
                    <a:pt x="788" y="1579"/>
                    <a:pt x="863" y="1541"/>
                  </a:cubicBezTo>
                  <a:lnTo>
                    <a:pt x="925" y="1510"/>
                  </a:lnTo>
                  <a:lnTo>
                    <a:pt x="1048" y="1449"/>
                  </a:lnTo>
                  <a:lnTo>
                    <a:pt x="1325" y="1356"/>
                  </a:lnTo>
                  <a:cubicBezTo>
                    <a:pt x="1479" y="1295"/>
                    <a:pt x="1664" y="1233"/>
                    <a:pt x="1849" y="1202"/>
                  </a:cubicBezTo>
                  <a:cubicBezTo>
                    <a:pt x="2034" y="1141"/>
                    <a:pt x="2188" y="1110"/>
                    <a:pt x="2373" y="1079"/>
                  </a:cubicBezTo>
                  <a:lnTo>
                    <a:pt x="2866" y="1079"/>
                  </a:lnTo>
                  <a:cubicBezTo>
                    <a:pt x="3543" y="1079"/>
                    <a:pt x="3543" y="31"/>
                    <a:pt x="2866" y="31"/>
                  </a:cubicBezTo>
                  <a:lnTo>
                    <a:pt x="2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2797775" y="4797425"/>
              <a:ext cx="100000" cy="26075"/>
            </a:xfrm>
            <a:custGeom>
              <a:avLst/>
              <a:gdLst/>
              <a:ahLst/>
              <a:cxnLst/>
              <a:rect l="l" t="t" r="r" b="b"/>
              <a:pathLst>
                <a:path w="4000" h="1043" extrusionOk="0">
                  <a:moveTo>
                    <a:pt x="275" y="0"/>
                  </a:moveTo>
                  <a:cubicBezTo>
                    <a:pt x="125" y="0"/>
                    <a:pt x="1" y="161"/>
                    <a:pt x="147" y="283"/>
                  </a:cubicBezTo>
                  <a:cubicBezTo>
                    <a:pt x="683" y="788"/>
                    <a:pt x="1365" y="1042"/>
                    <a:pt x="2047" y="1042"/>
                  </a:cubicBezTo>
                  <a:cubicBezTo>
                    <a:pt x="2697" y="1042"/>
                    <a:pt x="3348" y="811"/>
                    <a:pt x="3875" y="345"/>
                  </a:cubicBezTo>
                  <a:cubicBezTo>
                    <a:pt x="3999" y="245"/>
                    <a:pt x="3862" y="65"/>
                    <a:pt x="3723" y="65"/>
                  </a:cubicBezTo>
                  <a:cubicBezTo>
                    <a:pt x="3691" y="65"/>
                    <a:pt x="3658" y="75"/>
                    <a:pt x="3628" y="99"/>
                  </a:cubicBezTo>
                  <a:cubicBezTo>
                    <a:pt x="3164" y="488"/>
                    <a:pt x="2599" y="681"/>
                    <a:pt x="2037" y="681"/>
                  </a:cubicBezTo>
                  <a:cubicBezTo>
                    <a:pt x="1443" y="681"/>
                    <a:pt x="853" y="465"/>
                    <a:pt x="394" y="37"/>
                  </a:cubicBezTo>
                  <a:cubicBezTo>
                    <a:pt x="355" y="11"/>
                    <a:pt x="31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2799125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678" y="1"/>
                  </a:moveTo>
                  <a:lnTo>
                    <a:pt x="709" y="31"/>
                  </a:lnTo>
                  <a:cubicBezTo>
                    <a:pt x="1" y="31"/>
                    <a:pt x="1" y="1079"/>
                    <a:pt x="709" y="1079"/>
                  </a:cubicBezTo>
                  <a:lnTo>
                    <a:pt x="1171" y="1079"/>
                  </a:lnTo>
                  <a:cubicBezTo>
                    <a:pt x="1356" y="1110"/>
                    <a:pt x="1541" y="1141"/>
                    <a:pt x="1726" y="1202"/>
                  </a:cubicBezTo>
                  <a:cubicBezTo>
                    <a:pt x="1880" y="1233"/>
                    <a:pt x="2065" y="1295"/>
                    <a:pt x="2250" y="1356"/>
                  </a:cubicBezTo>
                  <a:lnTo>
                    <a:pt x="2496" y="1449"/>
                  </a:lnTo>
                  <a:lnTo>
                    <a:pt x="2619" y="1510"/>
                  </a:lnTo>
                  <a:lnTo>
                    <a:pt x="2681" y="1541"/>
                  </a:lnTo>
                  <a:cubicBezTo>
                    <a:pt x="2756" y="1579"/>
                    <a:pt x="2840" y="1596"/>
                    <a:pt x="2925" y="1596"/>
                  </a:cubicBezTo>
                  <a:cubicBezTo>
                    <a:pt x="3117" y="1596"/>
                    <a:pt x="3313" y="1506"/>
                    <a:pt x="3420" y="1356"/>
                  </a:cubicBezTo>
                  <a:cubicBezTo>
                    <a:pt x="3544" y="1079"/>
                    <a:pt x="3451" y="771"/>
                    <a:pt x="3205" y="617"/>
                  </a:cubicBezTo>
                  <a:cubicBezTo>
                    <a:pt x="2404" y="278"/>
                    <a:pt x="1541" y="62"/>
                    <a:pt x="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2692025" y="4985675"/>
              <a:ext cx="57850" cy="20100"/>
            </a:xfrm>
            <a:custGeom>
              <a:avLst/>
              <a:gdLst/>
              <a:ahLst/>
              <a:cxnLst/>
              <a:rect l="l" t="t" r="r" b="b"/>
              <a:pathLst>
                <a:path w="2314" h="804" extrusionOk="0">
                  <a:moveTo>
                    <a:pt x="1404" y="1"/>
                  </a:moveTo>
                  <a:cubicBezTo>
                    <a:pt x="1075" y="1"/>
                    <a:pt x="739" y="42"/>
                    <a:pt x="403" y="116"/>
                  </a:cubicBezTo>
                  <a:cubicBezTo>
                    <a:pt x="0" y="231"/>
                    <a:pt x="135" y="803"/>
                    <a:pt x="505" y="803"/>
                  </a:cubicBezTo>
                  <a:cubicBezTo>
                    <a:pt x="532" y="803"/>
                    <a:pt x="559" y="800"/>
                    <a:pt x="588" y="794"/>
                  </a:cubicBezTo>
                  <a:cubicBezTo>
                    <a:pt x="711" y="732"/>
                    <a:pt x="834" y="732"/>
                    <a:pt x="958" y="702"/>
                  </a:cubicBezTo>
                  <a:lnTo>
                    <a:pt x="1851" y="702"/>
                  </a:lnTo>
                  <a:cubicBezTo>
                    <a:pt x="1889" y="714"/>
                    <a:pt x="1928" y="722"/>
                    <a:pt x="1964" y="722"/>
                  </a:cubicBezTo>
                  <a:cubicBezTo>
                    <a:pt x="2015" y="722"/>
                    <a:pt x="2061" y="707"/>
                    <a:pt x="2097" y="671"/>
                  </a:cubicBezTo>
                  <a:cubicBezTo>
                    <a:pt x="2190" y="640"/>
                    <a:pt x="2251" y="548"/>
                    <a:pt x="2282" y="455"/>
                  </a:cubicBezTo>
                  <a:cubicBezTo>
                    <a:pt x="2313" y="301"/>
                    <a:pt x="2221" y="85"/>
                    <a:pt x="2036" y="55"/>
                  </a:cubicBezTo>
                  <a:cubicBezTo>
                    <a:pt x="1829" y="18"/>
                    <a:pt x="1618" y="1"/>
                    <a:pt x="1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91" name="Google Shape;3691;p60"/>
          <p:cNvGrpSpPr/>
          <p:nvPr/>
        </p:nvGrpSpPr>
        <p:grpSpPr>
          <a:xfrm>
            <a:off x="6334404" y="1724841"/>
            <a:ext cx="1461655" cy="1461267"/>
            <a:chOff x="-694150" y="735900"/>
            <a:chExt cx="2917475" cy="2916700"/>
          </a:xfrm>
        </p:grpSpPr>
        <p:sp>
          <p:nvSpPr>
            <p:cNvPr id="3692" name="Google Shape;3692;p60"/>
            <p:cNvSpPr/>
            <p:nvPr/>
          </p:nvSpPr>
          <p:spPr>
            <a:xfrm>
              <a:off x="-693375" y="735900"/>
              <a:ext cx="2916700" cy="2916675"/>
            </a:xfrm>
            <a:custGeom>
              <a:avLst/>
              <a:gdLst/>
              <a:ahLst/>
              <a:cxnLst/>
              <a:rect l="l" t="t" r="r" b="b"/>
              <a:pathLst>
                <a:path w="116668" h="116667" extrusionOk="0">
                  <a:moveTo>
                    <a:pt x="58319" y="0"/>
                  </a:moveTo>
                  <a:cubicBezTo>
                    <a:pt x="26094" y="0"/>
                    <a:pt x="1" y="26124"/>
                    <a:pt x="1" y="58349"/>
                  </a:cubicBezTo>
                  <a:cubicBezTo>
                    <a:pt x="1" y="90542"/>
                    <a:pt x="26094" y="116667"/>
                    <a:pt x="58319" y="116667"/>
                  </a:cubicBezTo>
                  <a:cubicBezTo>
                    <a:pt x="90543" y="116667"/>
                    <a:pt x="116667" y="90542"/>
                    <a:pt x="116667" y="58349"/>
                  </a:cubicBezTo>
                  <a:cubicBezTo>
                    <a:pt x="116667" y="26124"/>
                    <a:pt x="90543" y="0"/>
                    <a:pt x="58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-693375" y="2194600"/>
              <a:ext cx="2916700" cy="1457975"/>
            </a:xfrm>
            <a:custGeom>
              <a:avLst/>
              <a:gdLst/>
              <a:ahLst/>
              <a:cxnLst/>
              <a:rect l="l" t="t" r="r" b="b"/>
              <a:pathLst>
                <a:path w="116668" h="58319" extrusionOk="0">
                  <a:moveTo>
                    <a:pt x="1" y="1"/>
                  </a:moveTo>
                  <a:cubicBezTo>
                    <a:pt x="1" y="32225"/>
                    <a:pt x="26094" y="58319"/>
                    <a:pt x="58319" y="58319"/>
                  </a:cubicBezTo>
                  <a:cubicBezTo>
                    <a:pt x="90543" y="58319"/>
                    <a:pt x="116667" y="32225"/>
                    <a:pt x="116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-694150" y="2194600"/>
              <a:ext cx="2917475" cy="224150"/>
            </a:xfrm>
            <a:custGeom>
              <a:avLst/>
              <a:gdLst/>
              <a:ahLst/>
              <a:cxnLst/>
              <a:rect l="l" t="t" r="r" b="b"/>
              <a:pathLst>
                <a:path w="116699" h="8966" extrusionOk="0">
                  <a:moveTo>
                    <a:pt x="1" y="1"/>
                  </a:moveTo>
                  <a:cubicBezTo>
                    <a:pt x="1" y="2989"/>
                    <a:pt x="247" y="5977"/>
                    <a:pt x="709" y="8966"/>
                  </a:cubicBezTo>
                  <a:lnTo>
                    <a:pt x="115990" y="8966"/>
                  </a:lnTo>
                  <a:cubicBezTo>
                    <a:pt x="116452" y="5977"/>
                    <a:pt x="116698" y="2989"/>
                    <a:pt x="116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510425" y="2334775"/>
              <a:ext cx="351225" cy="737900"/>
            </a:xfrm>
            <a:custGeom>
              <a:avLst/>
              <a:gdLst/>
              <a:ahLst/>
              <a:cxnLst/>
              <a:rect l="l" t="t" r="r" b="b"/>
              <a:pathLst>
                <a:path w="14049" h="29516" extrusionOk="0">
                  <a:moveTo>
                    <a:pt x="1387" y="1"/>
                  </a:moveTo>
                  <a:cubicBezTo>
                    <a:pt x="678" y="6100"/>
                    <a:pt x="247" y="12046"/>
                    <a:pt x="62" y="18485"/>
                  </a:cubicBezTo>
                  <a:cubicBezTo>
                    <a:pt x="0" y="20087"/>
                    <a:pt x="123" y="24123"/>
                    <a:pt x="2249" y="27018"/>
                  </a:cubicBezTo>
                  <a:cubicBezTo>
                    <a:pt x="3451" y="28590"/>
                    <a:pt x="5330" y="29514"/>
                    <a:pt x="7332" y="29514"/>
                  </a:cubicBezTo>
                  <a:cubicBezTo>
                    <a:pt x="7382" y="29515"/>
                    <a:pt x="7432" y="29516"/>
                    <a:pt x="7482" y="29516"/>
                  </a:cubicBezTo>
                  <a:cubicBezTo>
                    <a:pt x="9855" y="29516"/>
                    <a:pt x="11972" y="28082"/>
                    <a:pt x="12878" y="25909"/>
                  </a:cubicBezTo>
                  <a:cubicBezTo>
                    <a:pt x="14048" y="23044"/>
                    <a:pt x="13648" y="19964"/>
                    <a:pt x="13062" y="17068"/>
                  </a:cubicBezTo>
                  <a:cubicBezTo>
                    <a:pt x="11953" y="11430"/>
                    <a:pt x="11368" y="5731"/>
                    <a:pt x="11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552775" y="847575"/>
              <a:ext cx="552250" cy="2182000"/>
            </a:xfrm>
            <a:custGeom>
              <a:avLst/>
              <a:gdLst/>
              <a:ahLst/>
              <a:cxnLst/>
              <a:rect l="l" t="t" r="r" b="b"/>
              <a:pathLst>
                <a:path w="22090" h="87280" extrusionOk="0">
                  <a:moveTo>
                    <a:pt x="22089" y="0"/>
                  </a:moveTo>
                  <a:lnTo>
                    <a:pt x="22089" y="0"/>
                  </a:lnTo>
                  <a:cubicBezTo>
                    <a:pt x="12108" y="4313"/>
                    <a:pt x="7055" y="27634"/>
                    <a:pt x="5115" y="37153"/>
                  </a:cubicBezTo>
                  <a:cubicBezTo>
                    <a:pt x="2157" y="51633"/>
                    <a:pt x="524" y="63278"/>
                    <a:pt x="93" y="78034"/>
                  </a:cubicBezTo>
                  <a:cubicBezTo>
                    <a:pt x="1" y="80437"/>
                    <a:pt x="463" y="83487"/>
                    <a:pt x="1941" y="85490"/>
                  </a:cubicBezTo>
                  <a:cubicBezTo>
                    <a:pt x="2801" y="86664"/>
                    <a:pt x="4233" y="87279"/>
                    <a:pt x="5649" y="87279"/>
                  </a:cubicBezTo>
                  <a:cubicBezTo>
                    <a:pt x="7280" y="87279"/>
                    <a:pt x="8889" y="86465"/>
                    <a:pt x="9582" y="84750"/>
                  </a:cubicBezTo>
                  <a:cubicBezTo>
                    <a:pt x="10598" y="82255"/>
                    <a:pt x="10198" y="79482"/>
                    <a:pt x="9674" y="76925"/>
                  </a:cubicBezTo>
                  <a:cubicBezTo>
                    <a:pt x="3851" y="48121"/>
                    <a:pt x="13402" y="9889"/>
                    <a:pt x="2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1144275" y="2334775"/>
              <a:ext cx="264975" cy="350525"/>
            </a:xfrm>
            <a:custGeom>
              <a:avLst/>
              <a:gdLst/>
              <a:ahLst/>
              <a:cxnLst/>
              <a:rect l="l" t="t" r="r" b="b"/>
              <a:pathLst>
                <a:path w="10599" h="14021" extrusionOk="0">
                  <a:moveTo>
                    <a:pt x="339" y="1"/>
                  </a:moveTo>
                  <a:cubicBezTo>
                    <a:pt x="216" y="1972"/>
                    <a:pt x="93" y="3944"/>
                    <a:pt x="31" y="6008"/>
                  </a:cubicBezTo>
                  <a:cubicBezTo>
                    <a:pt x="0" y="7148"/>
                    <a:pt x="93" y="10013"/>
                    <a:pt x="1633" y="12108"/>
                  </a:cubicBezTo>
                  <a:cubicBezTo>
                    <a:pt x="2508" y="13314"/>
                    <a:pt x="3914" y="14019"/>
                    <a:pt x="5418" y="14019"/>
                  </a:cubicBezTo>
                  <a:cubicBezTo>
                    <a:pt x="5451" y="14019"/>
                    <a:pt x="5483" y="14018"/>
                    <a:pt x="5515" y="14018"/>
                  </a:cubicBezTo>
                  <a:cubicBezTo>
                    <a:pt x="5564" y="14019"/>
                    <a:pt x="5613" y="14020"/>
                    <a:pt x="5661" y="14020"/>
                  </a:cubicBezTo>
                  <a:cubicBezTo>
                    <a:pt x="7452" y="14020"/>
                    <a:pt x="9076" y="12925"/>
                    <a:pt x="9766" y="11245"/>
                  </a:cubicBezTo>
                  <a:cubicBezTo>
                    <a:pt x="10598" y="9181"/>
                    <a:pt x="10352" y="7025"/>
                    <a:pt x="9920" y="4961"/>
                  </a:cubicBezTo>
                  <a:cubicBezTo>
                    <a:pt x="9612" y="3359"/>
                    <a:pt x="9366" y="1695"/>
                    <a:pt x="9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1187400" y="1170275"/>
              <a:ext cx="372025" cy="1471425"/>
            </a:xfrm>
            <a:custGeom>
              <a:avLst/>
              <a:gdLst/>
              <a:ahLst/>
              <a:cxnLst/>
              <a:rect l="l" t="t" r="r" b="b"/>
              <a:pathLst>
                <a:path w="14881" h="58857" extrusionOk="0">
                  <a:moveTo>
                    <a:pt x="14880" y="0"/>
                  </a:moveTo>
                  <a:cubicBezTo>
                    <a:pt x="8165" y="2927"/>
                    <a:pt x="4745" y="18639"/>
                    <a:pt x="3451" y="25077"/>
                  </a:cubicBezTo>
                  <a:cubicBezTo>
                    <a:pt x="1449" y="34843"/>
                    <a:pt x="370" y="42668"/>
                    <a:pt x="62" y="52650"/>
                  </a:cubicBezTo>
                  <a:cubicBezTo>
                    <a:pt x="1" y="54252"/>
                    <a:pt x="309" y="56316"/>
                    <a:pt x="1295" y="57640"/>
                  </a:cubicBezTo>
                  <a:cubicBezTo>
                    <a:pt x="1881" y="58441"/>
                    <a:pt x="2846" y="58857"/>
                    <a:pt x="3800" y="58857"/>
                  </a:cubicBezTo>
                  <a:cubicBezTo>
                    <a:pt x="4902" y="58857"/>
                    <a:pt x="5991" y="58303"/>
                    <a:pt x="6470" y="57147"/>
                  </a:cubicBezTo>
                  <a:cubicBezTo>
                    <a:pt x="7148" y="55453"/>
                    <a:pt x="6871" y="53605"/>
                    <a:pt x="6532" y="51879"/>
                  </a:cubicBezTo>
                  <a:cubicBezTo>
                    <a:pt x="2588" y="32440"/>
                    <a:pt x="9058" y="6655"/>
                    <a:pt x="14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-166575" y="2334775"/>
              <a:ext cx="264200" cy="350525"/>
            </a:xfrm>
            <a:custGeom>
              <a:avLst/>
              <a:gdLst/>
              <a:ahLst/>
              <a:cxnLst/>
              <a:rect l="l" t="t" r="r" b="b"/>
              <a:pathLst>
                <a:path w="10568" h="14021" extrusionOk="0">
                  <a:moveTo>
                    <a:pt x="309" y="1"/>
                  </a:moveTo>
                  <a:cubicBezTo>
                    <a:pt x="186" y="1972"/>
                    <a:pt x="93" y="3944"/>
                    <a:pt x="32" y="6008"/>
                  </a:cubicBezTo>
                  <a:cubicBezTo>
                    <a:pt x="1" y="7148"/>
                    <a:pt x="62" y="10013"/>
                    <a:pt x="1603" y="12108"/>
                  </a:cubicBezTo>
                  <a:cubicBezTo>
                    <a:pt x="2508" y="13314"/>
                    <a:pt x="3915" y="14019"/>
                    <a:pt x="5390" y="14019"/>
                  </a:cubicBezTo>
                  <a:cubicBezTo>
                    <a:pt x="5421" y="14019"/>
                    <a:pt x="5453" y="14018"/>
                    <a:pt x="5484" y="14018"/>
                  </a:cubicBezTo>
                  <a:cubicBezTo>
                    <a:pt x="5533" y="14019"/>
                    <a:pt x="5582" y="14020"/>
                    <a:pt x="5631" y="14020"/>
                  </a:cubicBezTo>
                  <a:cubicBezTo>
                    <a:pt x="7422" y="14020"/>
                    <a:pt x="9046" y="12925"/>
                    <a:pt x="9736" y="11245"/>
                  </a:cubicBezTo>
                  <a:cubicBezTo>
                    <a:pt x="10568" y="9181"/>
                    <a:pt x="10321" y="7025"/>
                    <a:pt x="9890" y="4961"/>
                  </a:cubicBezTo>
                  <a:cubicBezTo>
                    <a:pt x="9613" y="3359"/>
                    <a:pt x="9366" y="1695"/>
                    <a:pt x="9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-123450" y="1170275"/>
              <a:ext cx="372025" cy="1471425"/>
            </a:xfrm>
            <a:custGeom>
              <a:avLst/>
              <a:gdLst/>
              <a:ahLst/>
              <a:cxnLst/>
              <a:rect l="l" t="t" r="r" b="b"/>
              <a:pathLst>
                <a:path w="14881" h="58857" extrusionOk="0">
                  <a:moveTo>
                    <a:pt x="14881" y="0"/>
                  </a:moveTo>
                  <a:lnTo>
                    <a:pt x="14881" y="0"/>
                  </a:lnTo>
                  <a:cubicBezTo>
                    <a:pt x="8165" y="2927"/>
                    <a:pt x="4745" y="18639"/>
                    <a:pt x="3421" y="25077"/>
                  </a:cubicBezTo>
                  <a:cubicBezTo>
                    <a:pt x="1449" y="34843"/>
                    <a:pt x="340" y="42668"/>
                    <a:pt x="32" y="52650"/>
                  </a:cubicBezTo>
                  <a:cubicBezTo>
                    <a:pt x="1" y="54252"/>
                    <a:pt x="278" y="56316"/>
                    <a:pt x="1295" y="57640"/>
                  </a:cubicBezTo>
                  <a:cubicBezTo>
                    <a:pt x="1881" y="58441"/>
                    <a:pt x="2846" y="58857"/>
                    <a:pt x="3798" y="58857"/>
                  </a:cubicBezTo>
                  <a:cubicBezTo>
                    <a:pt x="4896" y="58857"/>
                    <a:pt x="5977" y="58303"/>
                    <a:pt x="6440" y="57147"/>
                  </a:cubicBezTo>
                  <a:cubicBezTo>
                    <a:pt x="7148" y="55453"/>
                    <a:pt x="6871" y="53605"/>
                    <a:pt x="6532" y="51879"/>
                  </a:cubicBezTo>
                  <a:cubicBezTo>
                    <a:pt x="2589" y="32440"/>
                    <a:pt x="9027" y="6655"/>
                    <a:pt x="14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-264375" y="3162950"/>
              <a:ext cx="2093350" cy="489650"/>
            </a:xfrm>
            <a:custGeom>
              <a:avLst/>
              <a:gdLst/>
              <a:ahLst/>
              <a:cxnLst/>
              <a:rect l="l" t="t" r="r" b="b"/>
              <a:pathLst>
                <a:path w="83734" h="19586" extrusionOk="0">
                  <a:moveTo>
                    <a:pt x="67804" y="0"/>
                  </a:moveTo>
                  <a:cubicBezTo>
                    <a:pt x="66476" y="0"/>
                    <a:pt x="65160" y="52"/>
                    <a:pt x="63863" y="176"/>
                  </a:cubicBezTo>
                  <a:cubicBezTo>
                    <a:pt x="56952" y="843"/>
                    <a:pt x="50726" y="3598"/>
                    <a:pt x="43778" y="3598"/>
                  </a:cubicBezTo>
                  <a:cubicBezTo>
                    <a:pt x="43665" y="3598"/>
                    <a:pt x="43552" y="3597"/>
                    <a:pt x="43438" y="3596"/>
                  </a:cubicBezTo>
                  <a:cubicBezTo>
                    <a:pt x="38571" y="3534"/>
                    <a:pt x="34042" y="2086"/>
                    <a:pt x="29329" y="1316"/>
                  </a:cubicBezTo>
                  <a:cubicBezTo>
                    <a:pt x="26022" y="768"/>
                    <a:pt x="22679" y="534"/>
                    <a:pt x="19325" y="534"/>
                  </a:cubicBezTo>
                  <a:cubicBezTo>
                    <a:pt x="12867" y="534"/>
                    <a:pt x="6367" y="1403"/>
                    <a:pt x="0" y="2579"/>
                  </a:cubicBezTo>
                  <a:cubicBezTo>
                    <a:pt x="11402" y="13936"/>
                    <a:pt x="26295" y="19586"/>
                    <a:pt x="41168" y="19586"/>
                  </a:cubicBezTo>
                  <a:cubicBezTo>
                    <a:pt x="56715" y="19586"/>
                    <a:pt x="72240" y="13412"/>
                    <a:pt x="83734" y="1131"/>
                  </a:cubicBezTo>
                  <a:cubicBezTo>
                    <a:pt x="78519" y="811"/>
                    <a:pt x="73067" y="0"/>
                    <a:pt x="67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-94175" y="2843100"/>
              <a:ext cx="133275" cy="114075"/>
            </a:xfrm>
            <a:custGeom>
              <a:avLst/>
              <a:gdLst/>
              <a:ahLst/>
              <a:cxnLst/>
              <a:rect l="l" t="t" r="r" b="b"/>
              <a:pathLst>
                <a:path w="5331" h="4563" extrusionOk="0">
                  <a:moveTo>
                    <a:pt x="3051" y="0"/>
                  </a:moveTo>
                  <a:cubicBezTo>
                    <a:pt x="1017" y="0"/>
                    <a:pt x="1" y="2465"/>
                    <a:pt x="1449" y="3882"/>
                  </a:cubicBezTo>
                  <a:cubicBezTo>
                    <a:pt x="1909" y="4352"/>
                    <a:pt x="2479" y="4562"/>
                    <a:pt x="3040" y="4562"/>
                  </a:cubicBezTo>
                  <a:cubicBezTo>
                    <a:pt x="4206" y="4562"/>
                    <a:pt x="5330" y="3653"/>
                    <a:pt x="5330" y="2280"/>
                  </a:cubicBezTo>
                  <a:cubicBezTo>
                    <a:pt x="5330" y="1017"/>
                    <a:pt x="4314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143825" y="2668250"/>
              <a:ext cx="90650" cy="76650"/>
            </a:xfrm>
            <a:custGeom>
              <a:avLst/>
              <a:gdLst/>
              <a:ahLst/>
              <a:cxnLst/>
              <a:rect l="l" t="t" r="r" b="b"/>
              <a:pathLst>
                <a:path w="3626" h="3066" extrusionOk="0">
                  <a:moveTo>
                    <a:pt x="2116" y="0"/>
                  </a:moveTo>
                  <a:cubicBezTo>
                    <a:pt x="2099" y="0"/>
                    <a:pt x="2082" y="0"/>
                    <a:pt x="2064" y="1"/>
                  </a:cubicBezTo>
                  <a:cubicBezTo>
                    <a:pt x="678" y="1"/>
                    <a:pt x="0" y="1665"/>
                    <a:pt x="986" y="2620"/>
                  </a:cubicBezTo>
                  <a:cubicBezTo>
                    <a:pt x="1303" y="2927"/>
                    <a:pt x="1690" y="3065"/>
                    <a:pt x="2069" y="3065"/>
                  </a:cubicBezTo>
                  <a:cubicBezTo>
                    <a:pt x="2867" y="3065"/>
                    <a:pt x="3625" y="2451"/>
                    <a:pt x="3604" y="1511"/>
                  </a:cubicBezTo>
                  <a:cubicBezTo>
                    <a:pt x="3604" y="696"/>
                    <a:pt x="2925" y="0"/>
                    <a:pt x="2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385650" y="2941675"/>
              <a:ext cx="107075" cy="107075"/>
            </a:xfrm>
            <a:custGeom>
              <a:avLst/>
              <a:gdLst/>
              <a:ahLst/>
              <a:cxnLst/>
              <a:rect l="l" t="t" r="r" b="b"/>
              <a:pathLst>
                <a:path w="4283" h="4283" extrusionOk="0">
                  <a:moveTo>
                    <a:pt x="2126" y="1"/>
                  </a:moveTo>
                  <a:cubicBezTo>
                    <a:pt x="955" y="1"/>
                    <a:pt x="0" y="956"/>
                    <a:pt x="0" y="2157"/>
                  </a:cubicBezTo>
                  <a:cubicBezTo>
                    <a:pt x="0" y="3328"/>
                    <a:pt x="955" y="4283"/>
                    <a:pt x="2126" y="4283"/>
                  </a:cubicBezTo>
                  <a:cubicBezTo>
                    <a:pt x="3297" y="4283"/>
                    <a:pt x="4283" y="3328"/>
                    <a:pt x="4283" y="2157"/>
                  </a:cubicBezTo>
                  <a:cubicBezTo>
                    <a:pt x="4283" y="956"/>
                    <a:pt x="3297" y="1"/>
                    <a:pt x="2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1027200" y="2753750"/>
              <a:ext cx="110175" cy="94575"/>
            </a:xfrm>
            <a:custGeom>
              <a:avLst/>
              <a:gdLst/>
              <a:ahLst/>
              <a:cxnLst/>
              <a:rect l="l" t="t" r="r" b="b"/>
              <a:pathLst>
                <a:path w="4407" h="3783" extrusionOk="0">
                  <a:moveTo>
                    <a:pt x="2527" y="1"/>
                  </a:moveTo>
                  <a:cubicBezTo>
                    <a:pt x="833" y="1"/>
                    <a:pt x="1" y="2034"/>
                    <a:pt x="1171" y="3235"/>
                  </a:cubicBezTo>
                  <a:cubicBezTo>
                    <a:pt x="1559" y="3613"/>
                    <a:pt x="2034" y="3782"/>
                    <a:pt x="2498" y="3782"/>
                  </a:cubicBezTo>
                  <a:cubicBezTo>
                    <a:pt x="3474" y="3782"/>
                    <a:pt x="4406" y="3037"/>
                    <a:pt x="4406" y="1911"/>
                  </a:cubicBezTo>
                  <a:cubicBezTo>
                    <a:pt x="4406" y="863"/>
                    <a:pt x="3544" y="1"/>
                    <a:pt x="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1078800" y="3056425"/>
              <a:ext cx="83200" cy="83225"/>
            </a:xfrm>
            <a:custGeom>
              <a:avLst/>
              <a:gdLst/>
              <a:ahLst/>
              <a:cxnLst/>
              <a:rect l="l" t="t" r="r" b="b"/>
              <a:pathLst>
                <a:path w="3328" h="3329" extrusionOk="0">
                  <a:moveTo>
                    <a:pt x="1664" y="1"/>
                  </a:moveTo>
                  <a:cubicBezTo>
                    <a:pt x="740" y="1"/>
                    <a:pt x="1" y="740"/>
                    <a:pt x="1" y="1664"/>
                  </a:cubicBezTo>
                  <a:cubicBezTo>
                    <a:pt x="1" y="2589"/>
                    <a:pt x="740" y="3328"/>
                    <a:pt x="1664" y="3328"/>
                  </a:cubicBezTo>
                  <a:cubicBezTo>
                    <a:pt x="2589" y="3328"/>
                    <a:pt x="3328" y="2589"/>
                    <a:pt x="3328" y="1664"/>
                  </a:cubicBezTo>
                  <a:cubicBezTo>
                    <a:pt x="3328" y="740"/>
                    <a:pt x="2589" y="1"/>
                    <a:pt x="1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1497775" y="2820000"/>
              <a:ext cx="167175" cy="167925"/>
            </a:xfrm>
            <a:custGeom>
              <a:avLst/>
              <a:gdLst/>
              <a:ahLst/>
              <a:cxnLst/>
              <a:rect l="l" t="t" r="r" b="b"/>
              <a:pathLst>
                <a:path w="6687" h="6717" extrusionOk="0">
                  <a:moveTo>
                    <a:pt x="3328" y="0"/>
                  </a:moveTo>
                  <a:cubicBezTo>
                    <a:pt x="1480" y="0"/>
                    <a:pt x="1" y="1510"/>
                    <a:pt x="1" y="3358"/>
                  </a:cubicBezTo>
                  <a:cubicBezTo>
                    <a:pt x="1" y="5206"/>
                    <a:pt x="1480" y="6716"/>
                    <a:pt x="3328" y="6716"/>
                  </a:cubicBezTo>
                  <a:cubicBezTo>
                    <a:pt x="5176" y="6716"/>
                    <a:pt x="6686" y="5206"/>
                    <a:pt x="6686" y="3358"/>
                  </a:cubicBezTo>
                  <a:cubicBezTo>
                    <a:pt x="6686" y="1510"/>
                    <a:pt x="5176" y="0"/>
                    <a:pt x="3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1718050" y="2515775"/>
              <a:ext cx="129425" cy="129400"/>
            </a:xfrm>
            <a:custGeom>
              <a:avLst/>
              <a:gdLst/>
              <a:ahLst/>
              <a:cxnLst/>
              <a:rect l="l" t="t" r="r" b="b"/>
              <a:pathLst>
                <a:path w="5177" h="5176" extrusionOk="0">
                  <a:moveTo>
                    <a:pt x="2589" y="0"/>
                  </a:moveTo>
                  <a:cubicBezTo>
                    <a:pt x="1171" y="0"/>
                    <a:pt x="1" y="1140"/>
                    <a:pt x="1" y="2588"/>
                  </a:cubicBezTo>
                  <a:cubicBezTo>
                    <a:pt x="1" y="4005"/>
                    <a:pt x="1171" y="5176"/>
                    <a:pt x="2589" y="5176"/>
                  </a:cubicBezTo>
                  <a:cubicBezTo>
                    <a:pt x="4036" y="5176"/>
                    <a:pt x="5176" y="4005"/>
                    <a:pt x="5176" y="2588"/>
                  </a:cubicBezTo>
                  <a:cubicBezTo>
                    <a:pt x="5176" y="1140"/>
                    <a:pt x="4036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1919850" y="2690600"/>
              <a:ext cx="134025" cy="114850"/>
            </a:xfrm>
            <a:custGeom>
              <a:avLst/>
              <a:gdLst/>
              <a:ahLst/>
              <a:cxnLst/>
              <a:rect l="l" t="t" r="r" b="b"/>
              <a:pathLst>
                <a:path w="5361" h="4594" extrusionOk="0">
                  <a:moveTo>
                    <a:pt x="3050" y="0"/>
                  </a:moveTo>
                  <a:cubicBezTo>
                    <a:pt x="1017" y="0"/>
                    <a:pt x="0" y="2465"/>
                    <a:pt x="1448" y="3913"/>
                  </a:cubicBezTo>
                  <a:cubicBezTo>
                    <a:pt x="1918" y="4383"/>
                    <a:pt x="2496" y="4593"/>
                    <a:pt x="3061" y="4593"/>
                  </a:cubicBezTo>
                  <a:cubicBezTo>
                    <a:pt x="4237" y="4593"/>
                    <a:pt x="5361" y="3684"/>
                    <a:pt x="5361" y="2311"/>
                  </a:cubicBezTo>
                  <a:cubicBezTo>
                    <a:pt x="5330" y="1048"/>
                    <a:pt x="4313" y="0"/>
                    <a:pt x="30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-369125" y="2269300"/>
              <a:ext cx="585350" cy="501425"/>
            </a:xfrm>
            <a:custGeom>
              <a:avLst/>
              <a:gdLst/>
              <a:ahLst/>
              <a:cxnLst/>
              <a:rect l="l" t="t" r="r" b="b"/>
              <a:pathLst>
                <a:path w="23414" h="20057" extrusionOk="0">
                  <a:moveTo>
                    <a:pt x="13402" y="648"/>
                  </a:moveTo>
                  <a:cubicBezTo>
                    <a:pt x="18577" y="648"/>
                    <a:pt x="22798" y="4838"/>
                    <a:pt x="22798" y="10044"/>
                  </a:cubicBezTo>
                  <a:cubicBezTo>
                    <a:pt x="22798" y="15692"/>
                    <a:pt x="18159" y="19451"/>
                    <a:pt x="13327" y="19451"/>
                  </a:cubicBezTo>
                  <a:cubicBezTo>
                    <a:pt x="11016" y="19451"/>
                    <a:pt x="8661" y="18591"/>
                    <a:pt x="6747" y="16668"/>
                  </a:cubicBezTo>
                  <a:cubicBezTo>
                    <a:pt x="832" y="10753"/>
                    <a:pt x="5022" y="648"/>
                    <a:pt x="13402" y="648"/>
                  </a:cubicBezTo>
                  <a:close/>
                  <a:moveTo>
                    <a:pt x="13331" y="1"/>
                  </a:moveTo>
                  <a:cubicBezTo>
                    <a:pt x="10870" y="1"/>
                    <a:pt x="8359" y="915"/>
                    <a:pt x="6316" y="2958"/>
                  </a:cubicBezTo>
                  <a:cubicBezTo>
                    <a:pt x="1" y="9243"/>
                    <a:pt x="4468" y="20056"/>
                    <a:pt x="13402" y="20056"/>
                  </a:cubicBezTo>
                  <a:cubicBezTo>
                    <a:pt x="18916" y="20056"/>
                    <a:pt x="23414" y="15559"/>
                    <a:pt x="23414" y="10044"/>
                  </a:cubicBezTo>
                  <a:cubicBezTo>
                    <a:pt x="23414" y="4000"/>
                    <a:pt x="18479" y="1"/>
                    <a:pt x="13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389925" y="2189975"/>
              <a:ext cx="686250" cy="660075"/>
            </a:xfrm>
            <a:custGeom>
              <a:avLst/>
              <a:gdLst/>
              <a:ahLst/>
              <a:cxnLst/>
              <a:rect l="l" t="t" r="r" b="b"/>
              <a:pathLst>
                <a:path w="27450" h="26403" extrusionOk="0">
                  <a:moveTo>
                    <a:pt x="14234" y="617"/>
                  </a:moveTo>
                  <a:cubicBezTo>
                    <a:pt x="21196" y="617"/>
                    <a:pt x="26803" y="6255"/>
                    <a:pt x="26834" y="13217"/>
                  </a:cubicBezTo>
                  <a:cubicBezTo>
                    <a:pt x="26834" y="18300"/>
                    <a:pt x="23753" y="22891"/>
                    <a:pt x="19039" y="24831"/>
                  </a:cubicBezTo>
                  <a:cubicBezTo>
                    <a:pt x="17481" y="25487"/>
                    <a:pt x="15841" y="25806"/>
                    <a:pt x="14214" y="25806"/>
                  </a:cubicBezTo>
                  <a:cubicBezTo>
                    <a:pt x="10950" y="25806"/>
                    <a:pt x="7735" y="24525"/>
                    <a:pt x="5330" y="22120"/>
                  </a:cubicBezTo>
                  <a:cubicBezTo>
                    <a:pt x="1726" y="18516"/>
                    <a:pt x="648" y="13094"/>
                    <a:pt x="2589" y="8380"/>
                  </a:cubicBezTo>
                  <a:cubicBezTo>
                    <a:pt x="4529" y="3667"/>
                    <a:pt x="9150" y="617"/>
                    <a:pt x="14234" y="617"/>
                  </a:cubicBezTo>
                  <a:close/>
                  <a:moveTo>
                    <a:pt x="14227" y="1"/>
                  </a:moveTo>
                  <a:cubicBezTo>
                    <a:pt x="10790" y="1"/>
                    <a:pt x="7411" y="1350"/>
                    <a:pt x="4899" y="3883"/>
                  </a:cubicBezTo>
                  <a:cubicBezTo>
                    <a:pt x="1110" y="7641"/>
                    <a:pt x="1" y="13340"/>
                    <a:pt x="2034" y="18269"/>
                  </a:cubicBezTo>
                  <a:cubicBezTo>
                    <a:pt x="4067" y="23199"/>
                    <a:pt x="8904" y="26403"/>
                    <a:pt x="14234" y="26403"/>
                  </a:cubicBezTo>
                  <a:cubicBezTo>
                    <a:pt x="21504" y="26403"/>
                    <a:pt x="27419" y="20488"/>
                    <a:pt x="27450" y="13217"/>
                  </a:cubicBezTo>
                  <a:cubicBezTo>
                    <a:pt x="27450" y="7857"/>
                    <a:pt x="24215" y="3051"/>
                    <a:pt x="19286" y="1017"/>
                  </a:cubicBezTo>
                  <a:cubicBezTo>
                    <a:pt x="17651" y="333"/>
                    <a:pt x="15932" y="1"/>
                    <a:pt x="14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712" name="Google Shape;3712;p60"/>
          <p:cNvGrpSpPr/>
          <p:nvPr/>
        </p:nvGrpSpPr>
        <p:grpSpPr>
          <a:xfrm>
            <a:off x="5940503" y="3336660"/>
            <a:ext cx="1136901" cy="1073507"/>
            <a:chOff x="430450" y="4156000"/>
            <a:chExt cx="1394800" cy="1317025"/>
          </a:xfrm>
        </p:grpSpPr>
        <p:sp>
          <p:nvSpPr>
            <p:cNvPr id="3713" name="Google Shape;3713;p60"/>
            <p:cNvSpPr/>
            <p:nvPr/>
          </p:nvSpPr>
          <p:spPr>
            <a:xfrm>
              <a:off x="727725" y="4170650"/>
              <a:ext cx="791000" cy="932700"/>
            </a:xfrm>
            <a:custGeom>
              <a:avLst/>
              <a:gdLst/>
              <a:ahLst/>
              <a:cxnLst/>
              <a:rect l="l" t="t" r="r" b="b"/>
              <a:pathLst>
                <a:path w="31640" h="37308" extrusionOk="0">
                  <a:moveTo>
                    <a:pt x="15989" y="0"/>
                  </a:moveTo>
                  <a:cubicBezTo>
                    <a:pt x="1695" y="0"/>
                    <a:pt x="4036" y="15712"/>
                    <a:pt x="4036" y="15712"/>
                  </a:cubicBezTo>
                  <a:lnTo>
                    <a:pt x="4036" y="15743"/>
                  </a:lnTo>
                  <a:cubicBezTo>
                    <a:pt x="3942" y="15722"/>
                    <a:pt x="3846" y="15713"/>
                    <a:pt x="3748" y="15713"/>
                  </a:cubicBezTo>
                  <a:cubicBezTo>
                    <a:pt x="3398" y="15713"/>
                    <a:pt x="3038" y="15840"/>
                    <a:pt x="2773" y="16081"/>
                  </a:cubicBezTo>
                  <a:cubicBezTo>
                    <a:pt x="1" y="18638"/>
                    <a:pt x="3297" y="23352"/>
                    <a:pt x="5299" y="23506"/>
                  </a:cubicBezTo>
                  <a:cubicBezTo>
                    <a:pt x="5299" y="23506"/>
                    <a:pt x="5299" y="28682"/>
                    <a:pt x="7764" y="32686"/>
                  </a:cubicBezTo>
                  <a:cubicBezTo>
                    <a:pt x="9335" y="35213"/>
                    <a:pt x="11861" y="37308"/>
                    <a:pt x="15989" y="37308"/>
                  </a:cubicBezTo>
                  <a:cubicBezTo>
                    <a:pt x="20148" y="37308"/>
                    <a:pt x="22675" y="35213"/>
                    <a:pt x="24215" y="32686"/>
                  </a:cubicBezTo>
                  <a:cubicBezTo>
                    <a:pt x="26710" y="28682"/>
                    <a:pt x="26710" y="23506"/>
                    <a:pt x="26710" y="23506"/>
                  </a:cubicBezTo>
                  <a:lnTo>
                    <a:pt x="26679" y="23506"/>
                  </a:lnTo>
                  <a:cubicBezTo>
                    <a:pt x="28682" y="23352"/>
                    <a:pt x="31639" y="17961"/>
                    <a:pt x="29206" y="16081"/>
                  </a:cubicBezTo>
                  <a:cubicBezTo>
                    <a:pt x="28916" y="15840"/>
                    <a:pt x="28571" y="15713"/>
                    <a:pt x="28213" y="15713"/>
                  </a:cubicBezTo>
                  <a:cubicBezTo>
                    <a:pt x="28113" y="15713"/>
                    <a:pt x="28012" y="15722"/>
                    <a:pt x="27912" y="15743"/>
                  </a:cubicBezTo>
                  <a:lnTo>
                    <a:pt x="27912" y="15712"/>
                  </a:lnTo>
                  <a:cubicBezTo>
                    <a:pt x="27912" y="15712"/>
                    <a:pt x="30284" y="0"/>
                    <a:pt x="15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430450" y="4987800"/>
              <a:ext cx="1394800" cy="485225"/>
            </a:xfrm>
            <a:custGeom>
              <a:avLst/>
              <a:gdLst/>
              <a:ahLst/>
              <a:cxnLst/>
              <a:rect l="l" t="t" r="r" b="b"/>
              <a:pathLst>
                <a:path w="55792" h="19409" extrusionOk="0">
                  <a:moveTo>
                    <a:pt x="19655" y="0"/>
                  </a:moveTo>
                  <a:cubicBezTo>
                    <a:pt x="19655" y="0"/>
                    <a:pt x="11953" y="1418"/>
                    <a:pt x="7055" y="5392"/>
                  </a:cubicBezTo>
                  <a:cubicBezTo>
                    <a:pt x="2187" y="9397"/>
                    <a:pt x="0" y="19409"/>
                    <a:pt x="0" y="19409"/>
                  </a:cubicBezTo>
                  <a:lnTo>
                    <a:pt x="55792" y="19409"/>
                  </a:lnTo>
                  <a:cubicBezTo>
                    <a:pt x="55792" y="19409"/>
                    <a:pt x="53635" y="9397"/>
                    <a:pt x="48737" y="5392"/>
                  </a:cubicBezTo>
                  <a:cubicBezTo>
                    <a:pt x="43838" y="1387"/>
                    <a:pt x="36137" y="0"/>
                    <a:pt x="36137" y="0"/>
                  </a:cubicBezTo>
                  <a:cubicBezTo>
                    <a:pt x="36137" y="0"/>
                    <a:pt x="35058" y="7425"/>
                    <a:pt x="27880" y="7425"/>
                  </a:cubicBezTo>
                  <a:cubicBezTo>
                    <a:pt x="20733" y="7425"/>
                    <a:pt x="19655" y="0"/>
                    <a:pt x="19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921800" y="4987800"/>
              <a:ext cx="411300" cy="185625"/>
            </a:xfrm>
            <a:custGeom>
              <a:avLst/>
              <a:gdLst/>
              <a:ahLst/>
              <a:cxnLst/>
              <a:rect l="l" t="t" r="r" b="b"/>
              <a:pathLst>
                <a:path w="16452" h="742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079" y="7425"/>
                    <a:pt x="8226" y="7425"/>
                  </a:cubicBezTo>
                  <a:cubicBezTo>
                    <a:pt x="15404" y="7425"/>
                    <a:pt x="16452" y="1"/>
                    <a:pt x="16452" y="0"/>
                  </a:cubicBezTo>
                  <a:lnTo>
                    <a:pt x="16452" y="0"/>
                  </a:lnTo>
                  <a:cubicBezTo>
                    <a:pt x="14912" y="2527"/>
                    <a:pt x="12355" y="4622"/>
                    <a:pt x="8226" y="4622"/>
                  </a:cubicBezTo>
                  <a:cubicBezTo>
                    <a:pt x="4098" y="4622"/>
                    <a:pt x="1541" y="25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072775" y="4792175"/>
              <a:ext cx="109375" cy="156375"/>
            </a:xfrm>
            <a:custGeom>
              <a:avLst/>
              <a:gdLst/>
              <a:ahLst/>
              <a:cxnLst/>
              <a:rect l="l" t="t" r="r" b="b"/>
              <a:pathLst>
                <a:path w="4375" h="6255" extrusionOk="0">
                  <a:moveTo>
                    <a:pt x="2187" y="0"/>
                  </a:moveTo>
                  <a:cubicBezTo>
                    <a:pt x="2187" y="0"/>
                    <a:pt x="0" y="4745"/>
                    <a:pt x="62" y="5299"/>
                  </a:cubicBezTo>
                  <a:cubicBezTo>
                    <a:pt x="93" y="5885"/>
                    <a:pt x="1356" y="6254"/>
                    <a:pt x="2187" y="6254"/>
                  </a:cubicBezTo>
                  <a:cubicBezTo>
                    <a:pt x="3050" y="6254"/>
                    <a:pt x="4313" y="5885"/>
                    <a:pt x="4344" y="5299"/>
                  </a:cubicBezTo>
                  <a:cubicBezTo>
                    <a:pt x="4375" y="4745"/>
                    <a:pt x="2187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951950" y="4797425"/>
              <a:ext cx="100025" cy="26075"/>
            </a:xfrm>
            <a:custGeom>
              <a:avLst/>
              <a:gdLst/>
              <a:ahLst/>
              <a:cxnLst/>
              <a:rect l="l" t="t" r="r" b="b"/>
              <a:pathLst>
                <a:path w="4001" h="1043" extrusionOk="0">
                  <a:moveTo>
                    <a:pt x="3735" y="0"/>
                  </a:moveTo>
                  <a:cubicBezTo>
                    <a:pt x="3699" y="0"/>
                    <a:pt x="3664" y="11"/>
                    <a:pt x="3632" y="37"/>
                  </a:cubicBezTo>
                  <a:cubicBezTo>
                    <a:pt x="3156" y="465"/>
                    <a:pt x="2559" y="681"/>
                    <a:pt x="1965" y="681"/>
                  </a:cubicBezTo>
                  <a:cubicBezTo>
                    <a:pt x="1404" y="681"/>
                    <a:pt x="846" y="488"/>
                    <a:pt x="397" y="99"/>
                  </a:cubicBezTo>
                  <a:cubicBezTo>
                    <a:pt x="362" y="75"/>
                    <a:pt x="324" y="65"/>
                    <a:pt x="288" y="65"/>
                  </a:cubicBezTo>
                  <a:cubicBezTo>
                    <a:pt x="134" y="65"/>
                    <a:pt x="1" y="245"/>
                    <a:pt x="150" y="345"/>
                  </a:cubicBezTo>
                  <a:cubicBezTo>
                    <a:pt x="677" y="811"/>
                    <a:pt x="1328" y="1042"/>
                    <a:pt x="1978" y="1042"/>
                  </a:cubicBezTo>
                  <a:cubicBezTo>
                    <a:pt x="2660" y="1042"/>
                    <a:pt x="3342" y="788"/>
                    <a:pt x="3878" y="283"/>
                  </a:cubicBezTo>
                  <a:cubicBezTo>
                    <a:pt x="4000" y="161"/>
                    <a:pt x="3871" y="0"/>
                    <a:pt x="3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958775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2866" y="1"/>
                  </a:moveTo>
                  <a:cubicBezTo>
                    <a:pt x="1972" y="62"/>
                    <a:pt x="1141" y="278"/>
                    <a:pt x="340" y="617"/>
                  </a:cubicBezTo>
                  <a:cubicBezTo>
                    <a:pt x="93" y="771"/>
                    <a:pt x="1" y="1079"/>
                    <a:pt x="155" y="1356"/>
                  </a:cubicBezTo>
                  <a:cubicBezTo>
                    <a:pt x="262" y="1506"/>
                    <a:pt x="443" y="1596"/>
                    <a:pt x="626" y="1596"/>
                  </a:cubicBezTo>
                  <a:cubicBezTo>
                    <a:pt x="707" y="1596"/>
                    <a:pt x="788" y="1579"/>
                    <a:pt x="863" y="1541"/>
                  </a:cubicBezTo>
                  <a:lnTo>
                    <a:pt x="925" y="1510"/>
                  </a:lnTo>
                  <a:lnTo>
                    <a:pt x="1048" y="1449"/>
                  </a:lnTo>
                  <a:lnTo>
                    <a:pt x="1325" y="1356"/>
                  </a:lnTo>
                  <a:cubicBezTo>
                    <a:pt x="1479" y="1295"/>
                    <a:pt x="1664" y="1233"/>
                    <a:pt x="1849" y="1202"/>
                  </a:cubicBezTo>
                  <a:cubicBezTo>
                    <a:pt x="2034" y="1141"/>
                    <a:pt x="2188" y="1110"/>
                    <a:pt x="2373" y="1079"/>
                  </a:cubicBezTo>
                  <a:lnTo>
                    <a:pt x="2866" y="1079"/>
                  </a:lnTo>
                  <a:cubicBezTo>
                    <a:pt x="3543" y="1079"/>
                    <a:pt x="3543" y="31"/>
                    <a:pt x="2866" y="31"/>
                  </a:cubicBezTo>
                  <a:lnTo>
                    <a:pt x="2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1200800" y="4797425"/>
              <a:ext cx="100000" cy="26075"/>
            </a:xfrm>
            <a:custGeom>
              <a:avLst/>
              <a:gdLst/>
              <a:ahLst/>
              <a:cxnLst/>
              <a:rect l="l" t="t" r="r" b="b"/>
              <a:pathLst>
                <a:path w="4000" h="1043" extrusionOk="0">
                  <a:moveTo>
                    <a:pt x="275" y="0"/>
                  </a:moveTo>
                  <a:cubicBezTo>
                    <a:pt x="125" y="0"/>
                    <a:pt x="1" y="161"/>
                    <a:pt x="147" y="283"/>
                  </a:cubicBezTo>
                  <a:cubicBezTo>
                    <a:pt x="683" y="788"/>
                    <a:pt x="1365" y="1042"/>
                    <a:pt x="2047" y="1042"/>
                  </a:cubicBezTo>
                  <a:cubicBezTo>
                    <a:pt x="2697" y="1042"/>
                    <a:pt x="3348" y="811"/>
                    <a:pt x="3875" y="345"/>
                  </a:cubicBezTo>
                  <a:cubicBezTo>
                    <a:pt x="3999" y="245"/>
                    <a:pt x="3862" y="65"/>
                    <a:pt x="3723" y="65"/>
                  </a:cubicBezTo>
                  <a:cubicBezTo>
                    <a:pt x="3691" y="65"/>
                    <a:pt x="3658" y="75"/>
                    <a:pt x="3628" y="99"/>
                  </a:cubicBezTo>
                  <a:cubicBezTo>
                    <a:pt x="3164" y="488"/>
                    <a:pt x="2599" y="681"/>
                    <a:pt x="2037" y="681"/>
                  </a:cubicBezTo>
                  <a:cubicBezTo>
                    <a:pt x="1443" y="681"/>
                    <a:pt x="853" y="465"/>
                    <a:pt x="394" y="37"/>
                  </a:cubicBezTo>
                  <a:cubicBezTo>
                    <a:pt x="355" y="11"/>
                    <a:pt x="31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0" name="Google Shape;3720;p60"/>
            <p:cNvSpPr/>
            <p:nvPr/>
          </p:nvSpPr>
          <p:spPr>
            <a:xfrm>
              <a:off x="1202150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678" y="1"/>
                  </a:moveTo>
                  <a:lnTo>
                    <a:pt x="709" y="31"/>
                  </a:lnTo>
                  <a:cubicBezTo>
                    <a:pt x="1" y="31"/>
                    <a:pt x="1" y="1079"/>
                    <a:pt x="709" y="1079"/>
                  </a:cubicBezTo>
                  <a:lnTo>
                    <a:pt x="1171" y="1079"/>
                  </a:lnTo>
                  <a:cubicBezTo>
                    <a:pt x="1356" y="1110"/>
                    <a:pt x="1541" y="1141"/>
                    <a:pt x="1726" y="1202"/>
                  </a:cubicBezTo>
                  <a:cubicBezTo>
                    <a:pt x="1880" y="1233"/>
                    <a:pt x="2065" y="1295"/>
                    <a:pt x="2250" y="1356"/>
                  </a:cubicBezTo>
                  <a:lnTo>
                    <a:pt x="2496" y="1449"/>
                  </a:lnTo>
                  <a:lnTo>
                    <a:pt x="2619" y="1510"/>
                  </a:lnTo>
                  <a:lnTo>
                    <a:pt x="2681" y="1541"/>
                  </a:lnTo>
                  <a:cubicBezTo>
                    <a:pt x="2756" y="1579"/>
                    <a:pt x="2840" y="1596"/>
                    <a:pt x="2925" y="1596"/>
                  </a:cubicBezTo>
                  <a:cubicBezTo>
                    <a:pt x="3117" y="1596"/>
                    <a:pt x="3313" y="1506"/>
                    <a:pt x="3420" y="1356"/>
                  </a:cubicBezTo>
                  <a:cubicBezTo>
                    <a:pt x="3544" y="1079"/>
                    <a:pt x="3451" y="771"/>
                    <a:pt x="3205" y="617"/>
                  </a:cubicBezTo>
                  <a:cubicBezTo>
                    <a:pt x="2404" y="278"/>
                    <a:pt x="1541" y="62"/>
                    <a:pt x="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1" name="Google Shape;3721;p60"/>
            <p:cNvSpPr/>
            <p:nvPr/>
          </p:nvSpPr>
          <p:spPr>
            <a:xfrm>
              <a:off x="1095050" y="4985675"/>
              <a:ext cx="57850" cy="20100"/>
            </a:xfrm>
            <a:custGeom>
              <a:avLst/>
              <a:gdLst/>
              <a:ahLst/>
              <a:cxnLst/>
              <a:rect l="l" t="t" r="r" b="b"/>
              <a:pathLst>
                <a:path w="2314" h="804" extrusionOk="0">
                  <a:moveTo>
                    <a:pt x="1404" y="1"/>
                  </a:moveTo>
                  <a:cubicBezTo>
                    <a:pt x="1075" y="1"/>
                    <a:pt x="739" y="42"/>
                    <a:pt x="403" y="116"/>
                  </a:cubicBezTo>
                  <a:cubicBezTo>
                    <a:pt x="0" y="231"/>
                    <a:pt x="135" y="803"/>
                    <a:pt x="505" y="803"/>
                  </a:cubicBezTo>
                  <a:cubicBezTo>
                    <a:pt x="532" y="803"/>
                    <a:pt x="559" y="800"/>
                    <a:pt x="588" y="794"/>
                  </a:cubicBezTo>
                  <a:cubicBezTo>
                    <a:pt x="711" y="732"/>
                    <a:pt x="834" y="732"/>
                    <a:pt x="958" y="702"/>
                  </a:cubicBezTo>
                  <a:lnTo>
                    <a:pt x="1851" y="702"/>
                  </a:lnTo>
                  <a:cubicBezTo>
                    <a:pt x="1889" y="714"/>
                    <a:pt x="1928" y="722"/>
                    <a:pt x="1964" y="722"/>
                  </a:cubicBezTo>
                  <a:cubicBezTo>
                    <a:pt x="2015" y="722"/>
                    <a:pt x="2061" y="707"/>
                    <a:pt x="2097" y="671"/>
                  </a:cubicBezTo>
                  <a:cubicBezTo>
                    <a:pt x="2190" y="640"/>
                    <a:pt x="2251" y="548"/>
                    <a:pt x="2282" y="455"/>
                  </a:cubicBezTo>
                  <a:cubicBezTo>
                    <a:pt x="2313" y="301"/>
                    <a:pt x="2221" y="85"/>
                    <a:pt x="2036" y="55"/>
                  </a:cubicBezTo>
                  <a:cubicBezTo>
                    <a:pt x="1829" y="18"/>
                    <a:pt x="1618" y="1"/>
                    <a:pt x="1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769313" y="4156000"/>
              <a:ext cx="716275" cy="447500"/>
            </a:xfrm>
            <a:custGeom>
              <a:avLst/>
              <a:gdLst/>
              <a:ahLst/>
              <a:cxnLst/>
              <a:rect l="l" t="t" r="r" b="b"/>
              <a:pathLst>
                <a:path w="28651" h="17900" extrusionOk="0">
                  <a:moveTo>
                    <a:pt x="14202" y="1"/>
                  </a:moveTo>
                  <a:cubicBezTo>
                    <a:pt x="7677" y="1"/>
                    <a:pt x="4991" y="3236"/>
                    <a:pt x="4991" y="3236"/>
                  </a:cubicBezTo>
                  <a:cubicBezTo>
                    <a:pt x="925" y="7949"/>
                    <a:pt x="1541" y="14819"/>
                    <a:pt x="1726" y="16175"/>
                  </a:cubicBezTo>
                  <a:lnTo>
                    <a:pt x="1726" y="16236"/>
                  </a:lnTo>
                  <a:cubicBezTo>
                    <a:pt x="1726" y="16267"/>
                    <a:pt x="1726" y="16298"/>
                    <a:pt x="1726" y="16298"/>
                  </a:cubicBezTo>
                  <a:lnTo>
                    <a:pt x="1726" y="16421"/>
                  </a:lnTo>
                  <a:cubicBezTo>
                    <a:pt x="1787" y="16390"/>
                    <a:pt x="1818" y="16359"/>
                    <a:pt x="1880" y="16359"/>
                  </a:cubicBezTo>
                  <a:cubicBezTo>
                    <a:pt x="1937" y="16351"/>
                    <a:pt x="1995" y="16347"/>
                    <a:pt x="2053" y="16347"/>
                  </a:cubicBezTo>
                  <a:cubicBezTo>
                    <a:pt x="2211" y="16347"/>
                    <a:pt x="2369" y="16376"/>
                    <a:pt x="2526" y="16421"/>
                  </a:cubicBezTo>
                  <a:cubicBezTo>
                    <a:pt x="2650" y="16452"/>
                    <a:pt x="2742" y="16513"/>
                    <a:pt x="2865" y="16575"/>
                  </a:cubicBezTo>
                  <a:cubicBezTo>
                    <a:pt x="3451" y="16914"/>
                    <a:pt x="3974" y="17376"/>
                    <a:pt x="4406" y="17900"/>
                  </a:cubicBezTo>
                  <a:lnTo>
                    <a:pt x="4745" y="17900"/>
                  </a:lnTo>
                  <a:cubicBezTo>
                    <a:pt x="4621" y="17499"/>
                    <a:pt x="0" y="1480"/>
                    <a:pt x="14202" y="1202"/>
                  </a:cubicBezTo>
                  <a:lnTo>
                    <a:pt x="14510" y="1202"/>
                  </a:lnTo>
                  <a:cubicBezTo>
                    <a:pt x="28651" y="1295"/>
                    <a:pt x="24338" y="17499"/>
                    <a:pt x="24215" y="17900"/>
                  </a:cubicBezTo>
                  <a:lnTo>
                    <a:pt x="24523" y="17900"/>
                  </a:lnTo>
                  <a:cubicBezTo>
                    <a:pt x="24954" y="17376"/>
                    <a:pt x="25478" y="16914"/>
                    <a:pt x="26063" y="16544"/>
                  </a:cubicBezTo>
                  <a:cubicBezTo>
                    <a:pt x="26156" y="16483"/>
                    <a:pt x="26279" y="16421"/>
                    <a:pt x="26402" y="16390"/>
                  </a:cubicBezTo>
                  <a:cubicBezTo>
                    <a:pt x="26539" y="16332"/>
                    <a:pt x="26663" y="16310"/>
                    <a:pt x="26791" y="16310"/>
                  </a:cubicBezTo>
                  <a:cubicBezTo>
                    <a:pt x="26864" y="16310"/>
                    <a:pt x="26939" y="16317"/>
                    <a:pt x="27018" y="16329"/>
                  </a:cubicBezTo>
                  <a:cubicBezTo>
                    <a:pt x="27080" y="16329"/>
                    <a:pt x="27141" y="16359"/>
                    <a:pt x="27203" y="16359"/>
                  </a:cubicBezTo>
                  <a:cubicBezTo>
                    <a:pt x="27203" y="16329"/>
                    <a:pt x="27203" y="16298"/>
                    <a:pt x="27203" y="16267"/>
                  </a:cubicBezTo>
                  <a:cubicBezTo>
                    <a:pt x="27203" y="16236"/>
                    <a:pt x="27203" y="16205"/>
                    <a:pt x="27203" y="16205"/>
                  </a:cubicBezTo>
                  <a:cubicBezTo>
                    <a:pt x="27203" y="16175"/>
                    <a:pt x="27203" y="16144"/>
                    <a:pt x="27203" y="16113"/>
                  </a:cubicBezTo>
                  <a:lnTo>
                    <a:pt x="27234" y="16113"/>
                  </a:lnTo>
                  <a:cubicBezTo>
                    <a:pt x="27388" y="14757"/>
                    <a:pt x="27912" y="7857"/>
                    <a:pt x="23753" y="3236"/>
                  </a:cubicBezTo>
                  <a:cubicBezTo>
                    <a:pt x="23722" y="3236"/>
                    <a:pt x="21036" y="1"/>
                    <a:pt x="14389" y="1"/>
                  </a:cubicBezTo>
                  <a:cubicBezTo>
                    <a:pt x="14358" y="1"/>
                    <a:pt x="14326" y="1"/>
                    <a:pt x="14295" y="1"/>
                  </a:cubicBezTo>
                  <a:cubicBezTo>
                    <a:pt x="14264" y="1"/>
                    <a:pt x="14233" y="1"/>
                    <a:pt x="14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723" name="Google Shape;3723;p60"/>
          <p:cNvGrpSpPr/>
          <p:nvPr/>
        </p:nvGrpSpPr>
        <p:grpSpPr>
          <a:xfrm>
            <a:off x="4638808" y="3330038"/>
            <a:ext cx="1136901" cy="1080130"/>
            <a:chOff x="-1166525" y="4147875"/>
            <a:chExt cx="1394800" cy="1325150"/>
          </a:xfrm>
        </p:grpSpPr>
        <p:sp>
          <p:nvSpPr>
            <p:cNvPr id="3724" name="Google Shape;3724;p60"/>
            <p:cNvSpPr/>
            <p:nvPr/>
          </p:nvSpPr>
          <p:spPr>
            <a:xfrm>
              <a:off x="-869250" y="4170650"/>
              <a:ext cx="791000" cy="932700"/>
            </a:xfrm>
            <a:custGeom>
              <a:avLst/>
              <a:gdLst/>
              <a:ahLst/>
              <a:cxnLst/>
              <a:rect l="l" t="t" r="r" b="b"/>
              <a:pathLst>
                <a:path w="31640" h="37308" extrusionOk="0">
                  <a:moveTo>
                    <a:pt x="15989" y="0"/>
                  </a:moveTo>
                  <a:cubicBezTo>
                    <a:pt x="1695" y="0"/>
                    <a:pt x="4036" y="15712"/>
                    <a:pt x="4036" y="15712"/>
                  </a:cubicBezTo>
                  <a:lnTo>
                    <a:pt x="4036" y="15743"/>
                  </a:lnTo>
                  <a:cubicBezTo>
                    <a:pt x="3942" y="15722"/>
                    <a:pt x="3846" y="15713"/>
                    <a:pt x="3748" y="15713"/>
                  </a:cubicBezTo>
                  <a:cubicBezTo>
                    <a:pt x="3398" y="15713"/>
                    <a:pt x="3038" y="15840"/>
                    <a:pt x="2773" y="16081"/>
                  </a:cubicBezTo>
                  <a:cubicBezTo>
                    <a:pt x="1" y="18638"/>
                    <a:pt x="3297" y="23352"/>
                    <a:pt x="5299" y="23506"/>
                  </a:cubicBezTo>
                  <a:cubicBezTo>
                    <a:pt x="5299" y="23506"/>
                    <a:pt x="5299" y="28682"/>
                    <a:pt x="7764" y="32686"/>
                  </a:cubicBezTo>
                  <a:cubicBezTo>
                    <a:pt x="9335" y="35213"/>
                    <a:pt x="11861" y="37308"/>
                    <a:pt x="15989" y="37308"/>
                  </a:cubicBezTo>
                  <a:cubicBezTo>
                    <a:pt x="20148" y="37308"/>
                    <a:pt x="22675" y="35213"/>
                    <a:pt x="24215" y="32686"/>
                  </a:cubicBezTo>
                  <a:cubicBezTo>
                    <a:pt x="26710" y="28682"/>
                    <a:pt x="26710" y="23506"/>
                    <a:pt x="26710" y="23506"/>
                  </a:cubicBezTo>
                  <a:lnTo>
                    <a:pt x="26679" y="23506"/>
                  </a:lnTo>
                  <a:cubicBezTo>
                    <a:pt x="28682" y="23352"/>
                    <a:pt x="31639" y="17961"/>
                    <a:pt x="29206" y="16081"/>
                  </a:cubicBezTo>
                  <a:cubicBezTo>
                    <a:pt x="28916" y="15840"/>
                    <a:pt x="28571" y="15713"/>
                    <a:pt x="28213" y="15713"/>
                  </a:cubicBezTo>
                  <a:cubicBezTo>
                    <a:pt x="28113" y="15713"/>
                    <a:pt x="28012" y="15722"/>
                    <a:pt x="27912" y="15743"/>
                  </a:cubicBezTo>
                  <a:lnTo>
                    <a:pt x="27912" y="15712"/>
                  </a:lnTo>
                  <a:cubicBezTo>
                    <a:pt x="27912" y="15712"/>
                    <a:pt x="30284" y="0"/>
                    <a:pt x="15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5" name="Google Shape;3725;p60"/>
            <p:cNvSpPr/>
            <p:nvPr/>
          </p:nvSpPr>
          <p:spPr>
            <a:xfrm>
              <a:off x="-1166525" y="4987800"/>
              <a:ext cx="1394800" cy="485225"/>
            </a:xfrm>
            <a:custGeom>
              <a:avLst/>
              <a:gdLst/>
              <a:ahLst/>
              <a:cxnLst/>
              <a:rect l="l" t="t" r="r" b="b"/>
              <a:pathLst>
                <a:path w="55792" h="19409" extrusionOk="0">
                  <a:moveTo>
                    <a:pt x="19655" y="0"/>
                  </a:moveTo>
                  <a:cubicBezTo>
                    <a:pt x="19655" y="0"/>
                    <a:pt x="11953" y="1418"/>
                    <a:pt x="7055" y="5392"/>
                  </a:cubicBezTo>
                  <a:cubicBezTo>
                    <a:pt x="2187" y="9397"/>
                    <a:pt x="0" y="19409"/>
                    <a:pt x="0" y="19409"/>
                  </a:cubicBezTo>
                  <a:lnTo>
                    <a:pt x="55792" y="19409"/>
                  </a:lnTo>
                  <a:cubicBezTo>
                    <a:pt x="55792" y="19409"/>
                    <a:pt x="53635" y="9397"/>
                    <a:pt x="48737" y="5392"/>
                  </a:cubicBezTo>
                  <a:cubicBezTo>
                    <a:pt x="43838" y="1387"/>
                    <a:pt x="36137" y="0"/>
                    <a:pt x="36137" y="0"/>
                  </a:cubicBezTo>
                  <a:cubicBezTo>
                    <a:pt x="36137" y="0"/>
                    <a:pt x="35058" y="7425"/>
                    <a:pt x="27880" y="7425"/>
                  </a:cubicBezTo>
                  <a:cubicBezTo>
                    <a:pt x="20733" y="7425"/>
                    <a:pt x="19655" y="0"/>
                    <a:pt x="19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6" name="Google Shape;3726;p60"/>
            <p:cNvSpPr/>
            <p:nvPr/>
          </p:nvSpPr>
          <p:spPr>
            <a:xfrm>
              <a:off x="-675175" y="4987800"/>
              <a:ext cx="411300" cy="185625"/>
            </a:xfrm>
            <a:custGeom>
              <a:avLst/>
              <a:gdLst/>
              <a:ahLst/>
              <a:cxnLst/>
              <a:rect l="l" t="t" r="r" b="b"/>
              <a:pathLst>
                <a:path w="16452" h="742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079" y="7425"/>
                    <a:pt x="8226" y="7425"/>
                  </a:cubicBezTo>
                  <a:cubicBezTo>
                    <a:pt x="15404" y="7425"/>
                    <a:pt x="16452" y="1"/>
                    <a:pt x="16452" y="0"/>
                  </a:cubicBezTo>
                  <a:lnTo>
                    <a:pt x="16452" y="0"/>
                  </a:lnTo>
                  <a:cubicBezTo>
                    <a:pt x="14912" y="2527"/>
                    <a:pt x="12355" y="4622"/>
                    <a:pt x="8226" y="4622"/>
                  </a:cubicBezTo>
                  <a:cubicBezTo>
                    <a:pt x="4098" y="4622"/>
                    <a:pt x="1541" y="25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7" name="Google Shape;3727;p60"/>
            <p:cNvSpPr/>
            <p:nvPr/>
          </p:nvSpPr>
          <p:spPr>
            <a:xfrm>
              <a:off x="-524200" y="4792175"/>
              <a:ext cx="109375" cy="156375"/>
            </a:xfrm>
            <a:custGeom>
              <a:avLst/>
              <a:gdLst/>
              <a:ahLst/>
              <a:cxnLst/>
              <a:rect l="l" t="t" r="r" b="b"/>
              <a:pathLst>
                <a:path w="4375" h="6255" extrusionOk="0">
                  <a:moveTo>
                    <a:pt x="2187" y="0"/>
                  </a:moveTo>
                  <a:cubicBezTo>
                    <a:pt x="2187" y="0"/>
                    <a:pt x="0" y="4745"/>
                    <a:pt x="62" y="5299"/>
                  </a:cubicBezTo>
                  <a:cubicBezTo>
                    <a:pt x="93" y="5885"/>
                    <a:pt x="1356" y="6254"/>
                    <a:pt x="2187" y="6254"/>
                  </a:cubicBezTo>
                  <a:cubicBezTo>
                    <a:pt x="3050" y="6254"/>
                    <a:pt x="4313" y="5885"/>
                    <a:pt x="4344" y="5299"/>
                  </a:cubicBezTo>
                  <a:cubicBezTo>
                    <a:pt x="4375" y="4745"/>
                    <a:pt x="2187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8" name="Google Shape;3728;p60"/>
            <p:cNvSpPr/>
            <p:nvPr/>
          </p:nvSpPr>
          <p:spPr>
            <a:xfrm>
              <a:off x="-645025" y="4797425"/>
              <a:ext cx="100025" cy="26075"/>
            </a:xfrm>
            <a:custGeom>
              <a:avLst/>
              <a:gdLst/>
              <a:ahLst/>
              <a:cxnLst/>
              <a:rect l="l" t="t" r="r" b="b"/>
              <a:pathLst>
                <a:path w="4001" h="1043" extrusionOk="0">
                  <a:moveTo>
                    <a:pt x="3735" y="0"/>
                  </a:moveTo>
                  <a:cubicBezTo>
                    <a:pt x="3699" y="0"/>
                    <a:pt x="3664" y="11"/>
                    <a:pt x="3632" y="37"/>
                  </a:cubicBezTo>
                  <a:cubicBezTo>
                    <a:pt x="3156" y="465"/>
                    <a:pt x="2559" y="681"/>
                    <a:pt x="1965" y="681"/>
                  </a:cubicBezTo>
                  <a:cubicBezTo>
                    <a:pt x="1404" y="681"/>
                    <a:pt x="846" y="488"/>
                    <a:pt x="397" y="99"/>
                  </a:cubicBezTo>
                  <a:cubicBezTo>
                    <a:pt x="362" y="75"/>
                    <a:pt x="324" y="65"/>
                    <a:pt x="288" y="65"/>
                  </a:cubicBezTo>
                  <a:cubicBezTo>
                    <a:pt x="134" y="65"/>
                    <a:pt x="1" y="245"/>
                    <a:pt x="150" y="345"/>
                  </a:cubicBezTo>
                  <a:cubicBezTo>
                    <a:pt x="677" y="811"/>
                    <a:pt x="1328" y="1042"/>
                    <a:pt x="1978" y="1042"/>
                  </a:cubicBezTo>
                  <a:cubicBezTo>
                    <a:pt x="2660" y="1042"/>
                    <a:pt x="3342" y="788"/>
                    <a:pt x="3878" y="283"/>
                  </a:cubicBezTo>
                  <a:cubicBezTo>
                    <a:pt x="4000" y="161"/>
                    <a:pt x="3871" y="0"/>
                    <a:pt x="3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9" name="Google Shape;3729;p60"/>
            <p:cNvSpPr/>
            <p:nvPr/>
          </p:nvSpPr>
          <p:spPr>
            <a:xfrm>
              <a:off x="-638200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2866" y="1"/>
                  </a:moveTo>
                  <a:cubicBezTo>
                    <a:pt x="1972" y="62"/>
                    <a:pt x="1141" y="278"/>
                    <a:pt x="340" y="617"/>
                  </a:cubicBezTo>
                  <a:cubicBezTo>
                    <a:pt x="93" y="771"/>
                    <a:pt x="1" y="1079"/>
                    <a:pt x="155" y="1356"/>
                  </a:cubicBezTo>
                  <a:cubicBezTo>
                    <a:pt x="262" y="1506"/>
                    <a:pt x="443" y="1596"/>
                    <a:pt x="626" y="1596"/>
                  </a:cubicBezTo>
                  <a:cubicBezTo>
                    <a:pt x="707" y="1596"/>
                    <a:pt x="788" y="1579"/>
                    <a:pt x="863" y="1541"/>
                  </a:cubicBezTo>
                  <a:lnTo>
                    <a:pt x="925" y="1510"/>
                  </a:lnTo>
                  <a:lnTo>
                    <a:pt x="1048" y="1449"/>
                  </a:lnTo>
                  <a:lnTo>
                    <a:pt x="1325" y="1356"/>
                  </a:lnTo>
                  <a:cubicBezTo>
                    <a:pt x="1479" y="1295"/>
                    <a:pt x="1664" y="1233"/>
                    <a:pt x="1849" y="1202"/>
                  </a:cubicBezTo>
                  <a:cubicBezTo>
                    <a:pt x="2034" y="1141"/>
                    <a:pt x="2188" y="1110"/>
                    <a:pt x="2373" y="1079"/>
                  </a:cubicBezTo>
                  <a:lnTo>
                    <a:pt x="2866" y="1079"/>
                  </a:lnTo>
                  <a:cubicBezTo>
                    <a:pt x="3543" y="1079"/>
                    <a:pt x="3543" y="31"/>
                    <a:pt x="2866" y="31"/>
                  </a:cubicBezTo>
                  <a:lnTo>
                    <a:pt x="2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0" name="Google Shape;3730;p60"/>
            <p:cNvSpPr/>
            <p:nvPr/>
          </p:nvSpPr>
          <p:spPr>
            <a:xfrm>
              <a:off x="-396175" y="4797425"/>
              <a:ext cx="100000" cy="26075"/>
            </a:xfrm>
            <a:custGeom>
              <a:avLst/>
              <a:gdLst/>
              <a:ahLst/>
              <a:cxnLst/>
              <a:rect l="l" t="t" r="r" b="b"/>
              <a:pathLst>
                <a:path w="4000" h="1043" extrusionOk="0">
                  <a:moveTo>
                    <a:pt x="275" y="0"/>
                  </a:moveTo>
                  <a:cubicBezTo>
                    <a:pt x="125" y="0"/>
                    <a:pt x="1" y="161"/>
                    <a:pt x="147" y="283"/>
                  </a:cubicBezTo>
                  <a:cubicBezTo>
                    <a:pt x="683" y="788"/>
                    <a:pt x="1365" y="1042"/>
                    <a:pt x="2047" y="1042"/>
                  </a:cubicBezTo>
                  <a:cubicBezTo>
                    <a:pt x="2697" y="1042"/>
                    <a:pt x="3348" y="811"/>
                    <a:pt x="3875" y="345"/>
                  </a:cubicBezTo>
                  <a:cubicBezTo>
                    <a:pt x="3999" y="245"/>
                    <a:pt x="3862" y="65"/>
                    <a:pt x="3723" y="65"/>
                  </a:cubicBezTo>
                  <a:cubicBezTo>
                    <a:pt x="3691" y="65"/>
                    <a:pt x="3658" y="75"/>
                    <a:pt x="3628" y="99"/>
                  </a:cubicBezTo>
                  <a:cubicBezTo>
                    <a:pt x="3164" y="488"/>
                    <a:pt x="2599" y="681"/>
                    <a:pt x="2037" y="681"/>
                  </a:cubicBezTo>
                  <a:cubicBezTo>
                    <a:pt x="1443" y="681"/>
                    <a:pt x="853" y="465"/>
                    <a:pt x="394" y="37"/>
                  </a:cubicBezTo>
                  <a:cubicBezTo>
                    <a:pt x="355" y="11"/>
                    <a:pt x="31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1" name="Google Shape;3731;p60"/>
            <p:cNvSpPr/>
            <p:nvPr/>
          </p:nvSpPr>
          <p:spPr>
            <a:xfrm>
              <a:off x="-394825" y="4723625"/>
              <a:ext cx="88600" cy="39925"/>
            </a:xfrm>
            <a:custGeom>
              <a:avLst/>
              <a:gdLst/>
              <a:ahLst/>
              <a:cxnLst/>
              <a:rect l="l" t="t" r="r" b="b"/>
              <a:pathLst>
                <a:path w="3544" h="1597" extrusionOk="0">
                  <a:moveTo>
                    <a:pt x="678" y="1"/>
                  </a:moveTo>
                  <a:lnTo>
                    <a:pt x="709" y="31"/>
                  </a:lnTo>
                  <a:cubicBezTo>
                    <a:pt x="1" y="31"/>
                    <a:pt x="1" y="1079"/>
                    <a:pt x="709" y="1079"/>
                  </a:cubicBezTo>
                  <a:lnTo>
                    <a:pt x="1171" y="1079"/>
                  </a:lnTo>
                  <a:cubicBezTo>
                    <a:pt x="1356" y="1110"/>
                    <a:pt x="1541" y="1141"/>
                    <a:pt x="1726" y="1202"/>
                  </a:cubicBezTo>
                  <a:cubicBezTo>
                    <a:pt x="1880" y="1233"/>
                    <a:pt x="2065" y="1295"/>
                    <a:pt x="2250" y="1356"/>
                  </a:cubicBezTo>
                  <a:lnTo>
                    <a:pt x="2496" y="1449"/>
                  </a:lnTo>
                  <a:lnTo>
                    <a:pt x="2619" y="1510"/>
                  </a:lnTo>
                  <a:lnTo>
                    <a:pt x="2681" y="1541"/>
                  </a:lnTo>
                  <a:cubicBezTo>
                    <a:pt x="2756" y="1579"/>
                    <a:pt x="2840" y="1596"/>
                    <a:pt x="2925" y="1596"/>
                  </a:cubicBezTo>
                  <a:cubicBezTo>
                    <a:pt x="3117" y="1596"/>
                    <a:pt x="3313" y="1506"/>
                    <a:pt x="3420" y="1356"/>
                  </a:cubicBezTo>
                  <a:cubicBezTo>
                    <a:pt x="3544" y="1079"/>
                    <a:pt x="3451" y="771"/>
                    <a:pt x="3205" y="617"/>
                  </a:cubicBezTo>
                  <a:cubicBezTo>
                    <a:pt x="2404" y="278"/>
                    <a:pt x="1541" y="62"/>
                    <a:pt x="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2" name="Google Shape;3732;p60"/>
            <p:cNvSpPr/>
            <p:nvPr/>
          </p:nvSpPr>
          <p:spPr>
            <a:xfrm>
              <a:off x="-501925" y="4985675"/>
              <a:ext cx="57850" cy="20100"/>
            </a:xfrm>
            <a:custGeom>
              <a:avLst/>
              <a:gdLst/>
              <a:ahLst/>
              <a:cxnLst/>
              <a:rect l="l" t="t" r="r" b="b"/>
              <a:pathLst>
                <a:path w="2314" h="804" extrusionOk="0">
                  <a:moveTo>
                    <a:pt x="1404" y="1"/>
                  </a:moveTo>
                  <a:cubicBezTo>
                    <a:pt x="1075" y="1"/>
                    <a:pt x="739" y="42"/>
                    <a:pt x="403" y="116"/>
                  </a:cubicBezTo>
                  <a:cubicBezTo>
                    <a:pt x="0" y="231"/>
                    <a:pt x="135" y="803"/>
                    <a:pt x="505" y="803"/>
                  </a:cubicBezTo>
                  <a:cubicBezTo>
                    <a:pt x="532" y="803"/>
                    <a:pt x="559" y="800"/>
                    <a:pt x="588" y="794"/>
                  </a:cubicBezTo>
                  <a:cubicBezTo>
                    <a:pt x="711" y="732"/>
                    <a:pt x="834" y="732"/>
                    <a:pt x="958" y="702"/>
                  </a:cubicBezTo>
                  <a:lnTo>
                    <a:pt x="1851" y="702"/>
                  </a:lnTo>
                  <a:cubicBezTo>
                    <a:pt x="1889" y="714"/>
                    <a:pt x="1928" y="722"/>
                    <a:pt x="1964" y="722"/>
                  </a:cubicBezTo>
                  <a:cubicBezTo>
                    <a:pt x="2015" y="722"/>
                    <a:pt x="2061" y="707"/>
                    <a:pt x="2097" y="671"/>
                  </a:cubicBezTo>
                  <a:cubicBezTo>
                    <a:pt x="2190" y="640"/>
                    <a:pt x="2251" y="548"/>
                    <a:pt x="2282" y="455"/>
                  </a:cubicBezTo>
                  <a:cubicBezTo>
                    <a:pt x="2313" y="301"/>
                    <a:pt x="2221" y="85"/>
                    <a:pt x="2036" y="55"/>
                  </a:cubicBezTo>
                  <a:cubicBezTo>
                    <a:pt x="1829" y="18"/>
                    <a:pt x="1618" y="1"/>
                    <a:pt x="1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3" name="Google Shape;3733;p60"/>
            <p:cNvSpPr/>
            <p:nvPr/>
          </p:nvSpPr>
          <p:spPr>
            <a:xfrm>
              <a:off x="-809550" y="4147875"/>
              <a:ext cx="671600" cy="485250"/>
            </a:xfrm>
            <a:custGeom>
              <a:avLst/>
              <a:gdLst/>
              <a:ahLst/>
              <a:cxnLst/>
              <a:rect l="l" t="t" r="r" b="b"/>
              <a:pathLst>
                <a:path w="26864" h="19410" extrusionOk="0">
                  <a:moveTo>
                    <a:pt x="13432" y="1"/>
                  </a:moveTo>
                  <a:cubicBezTo>
                    <a:pt x="8965" y="1"/>
                    <a:pt x="6038" y="1387"/>
                    <a:pt x="4097" y="3359"/>
                  </a:cubicBezTo>
                  <a:cubicBezTo>
                    <a:pt x="4097" y="3359"/>
                    <a:pt x="4097" y="3390"/>
                    <a:pt x="4097" y="3390"/>
                  </a:cubicBezTo>
                  <a:cubicBezTo>
                    <a:pt x="0" y="8072"/>
                    <a:pt x="647" y="14942"/>
                    <a:pt x="832" y="16329"/>
                  </a:cubicBezTo>
                  <a:cubicBezTo>
                    <a:pt x="832" y="16329"/>
                    <a:pt x="832" y="16359"/>
                    <a:pt x="832" y="16390"/>
                  </a:cubicBezTo>
                  <a:cubicBezTo>
                    <a:pt x="832" y="16390"/>
                    <a:pt x="832" y="16421"/>
                    <a:pt x="832" y="16452"/>
                  </a:cubicBezTo>
                  <a:lnTo>
                    <a:pt x="832" y="16544"/>
                  </a:lnTo>
                  <a:cubicBezTo>
                    <a:pt x="863" y="16544"/>
                    <a:pt x="924" y="16513"/>
                    <a:pt x="986" y="16513"/>
                  </a:cubicBezTo>
                  <a:cubicBezTo>
                    <a:pt x="1075" y="16501"/>
                    <a:pt x="1165" y="16493"/>
                    <a:pt x="1252" y="16493"/>
                  </a:cubicBezTo>
                  <a:cubicBezTo>
                    <a:pt x="1375" y="16493"/>
                    <a:pt x="1494" y="16508"/>
                    <a:pt x="1602" y="16544"/>
                  </a:cubicBezTo>
                  <a:cubicBezTo>
                    <a:pt x="1725" y="16606"/>
                    <a:pt x="1849" y="16637"/>
                    <a:pt x="1972" y="16698"/>
                  </a:cubicBezTo>
                  <a:cubicBezTo>
                    <a:pt x="2650" y="17130"/>
                    <a:pt x="3943" y="18085"/>
                    <a:pt x="4128" y="19409"/>
                  </a:cubicBezTo>
                  <a:cubicBezTo>
                    <a:pt x="4128" y="19409"/>
                    <a:pt x="3327" y="9674"/>
                    <a:pt x="5176" y="8534"/>
                  </a:cubicBezTo>
                  <a:cubicBezTo>
                    <a:pt x="5641" y="8250"/>
                    <a:pt x="6049" y="8125"/>
                    <a:pt x="6414" y="8125"/>
                  </a:cubicBezTo>
                  <a:cubicBezTo>
                    <a:pt x="8348" y="8125"/>
                    <a:pt x="9079" y="11637"/>
                    <a:pt x="10659" y="13710"/>
                  </a:cubicBezTo>
                  <a:cubicBezTo>
                    <a:pt x="11368" y="14634"/>
                    <a:pt x="12231" y="15312"/>
                    <a:pt x="13432" y="15312"/>
                  </a:cubicBezTo>
                  <a:cubicBezTo>
                    <a:pt x="14633" y="15312"/>
                    <a:pt x="15527" y="14634"/>
                    <a:pt x="16235" y="13679"/>
                  </a:cubicBezTo>
                  <a:cubicBezTo>
                    <a:pt x="17786" y="11611"/>
                    <a:pt x="18535" y="8113"/>
                    <a:pt x="20446" y="8113"/>
                  </a:cubicBezTo>
                  <a:cubicBezTo>
                    <a:pt x="20812" y="8113"/>
                    <a:pt x="21222" y="8242"/>
                    <a:pt x="21688" y="8534"/>
                  </a:cubicBezTo>
                  <a:cubicBezTo>
                    <a:pt x="23537" y="9674"/>
                    <a:pt x="22736" y="19409"/>
                    <a:pt x="22736" y="19409"/>
                  </a:cubicBezTo>
                  <a:cubicBezTo>
                    <a:pt x="22921" y="18085"/>
                    <a:pt x="24245" y="17130"/>
                    <a:pt x="24923" y="16698"/>
                  </a:cubicBezTo>
                  <a:cubicBezTo>
                    <a:pt x="25015" y="16637"/>
                    <a:pt x="25139" y="16575"/>
                    <a:pt x="25262" y="16544"/>
                  </a:cubicBezTo>
                  <a:cubicBezTo>
                    <a:pt x="25376" y="16506"/>
                    <a:pt x="25502" y="16480"/>
                    <a:pt x="25633" y="16480"/>
                  </a:cubicBezTo>
                  <a:cubicBezTo>
                    <a:pt x="25713" y="16480"/>
                    <a:pt x="25796" y="16490"/>
                    <a:pt x="25878" y="16513"/>
                  </a:cubicBezTo>
                  <a:cubicBezTo>
                    <a:pt x="25940" y="16513"/>
                    <a:pt x="26001" y="16513"/>
                    <a:pt x="26063" y="16544"/>
                  </a:cubicBezTo>
                  <a:cubicBezTo>
                    <a:pt x="26063" y="16544"/>
                    <a:pt x="26063" y="16513"/>
                    <a:pt x="26063" y="16421"/>
                  </a:cubicBezTo>
                  <a:cubicBezTo>
                    <a:pt x="26063" y="16421"/>
                    <a:pt x="26063" y="16390"/>
                    <a:pt x="26063" y="16390"/>
                  </a:cubicBezTo>
                  <a:lnTo>
                    <a:pt x="26063" y="16298"/>
                  </a:lnTo>
                  <a:cubicBezTo>
                    <a:pt x="26248" y="14942"/>
                    <a:pt x="26864" y="8072"/>
                    <a:pt x="22797" y="3390"/>
                  </a:cubicBezTo>
                  <a:lnTo>
                    <a:pt x="22797" y="3359"/>
                  </a:lnTo>
                  <a:cubicBezTo>
                    <a:pt x="20857" y="1387"/>
                    <a:pt x="17930" y="1"/>
                    <a:pt x="13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4" name="Google Shape;3734;p60"/>
            <p:cNvSpPr/>
            <p:nvPr/>
          </p:nvSpPr>
          <p:spPr>
            <a:xfrm>
              <a:off x="-598525" y="4179450"/>
              <a:ext cx="250325" cy="137125"/>
            </a:xfrm>
            <a:custGeom>
              <a:avLst/>
              <a:gdLst/>
              <a:ahLst/>
              <a:cxnLst/>
              <a:rect l="l" t="t" r="r" b="b"/>
              <a:pathLst>
                <a:path w="10013" h="5485" extrusionOk="0">
                  <a:moveTo>
                    <a:pt x="5022" y="1"/>
                  </a:moveTo>
                  <a:cubicBezTo>
                    <a:pt x="2249" y="1"/>
                    <a:pt x="0" y="1233"/>
                    <a:pt x="0" y="2743"/>
                  </a:cubicBezTo>
                  <a:cubicBezTo>
                    <a:pt x="0" y="4252"/>
                    <a:pt x="2249" y="5485"/>
                    <a:pt x="5022" y="5485"/>
                  </a:cubicBezTo>
                  <a:cubicBezTo>
                    <a:pt x="7764" y="5485"/>
                    <a:pt x="10013" y="4252"/>
                    <a:pt x="10013" y="2743"/>
                  </a:cubicBezTo>
                  <a:cubicBezTo>
                    <a:pt x="10013" y="1233"/>
                    <a:pt x="7794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5"/>
          <p:cNvSpPr txBox="1">
            <a:spLocks noGrp="1"/>
          </p:cNvSpPr>
          <p:nvPr>
            <p:ph type="title"/>
          </p:nvPr>
        </p:nvSpPr>
        <p:spPr>
          <a:xfrm>
            <a:off x="1070259" y="553078"/>
            <a:ext cx="42123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معرفی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04" name="Google Shape;2304;p35"/>
          <p:cNvSpPr txBox="1">
            <a:spLocks noGrp="1"/>
          </p:cNvSpPr>
          <p:nvPr>
            <p:ph type="subTitle" idx="1"/>
          </p:nvPr>
        </p:nvSpPr>
        <p:spPr>
          <a:xfrm>
            <a:off x="1019450" y="1981288"/>
            <a:ext cx="4212300" cy="15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05" name="Google Shape;2305;p35"/>
          <p:cNvSpPr/>
          <p:nvPr/>
        </p:nvSpPr>
        <p:spPr>
          <a:xfrm flipH="1">
            <a:off x="280846" y="3819476"/>
            <a:ext cx="132818" cy="103069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306" name="Google Shape;2306;p35"/>
          <p:cNvGrpSpPr/>
          <p:nvPr/>
        </p:nvGrpSpPr>
        <p:grpSpPr>
          <a:xfrm>
            <a:off x="5129050" y="1109054"/>
            <a:ext cx="3604234" cy="3514850"/>
            <a:chOff x="5129050" y="1093700"/>
            <a:chExt cx="3604234" cy="3514850"/>
          </a:xfrm>
        </p:grpSpPr>
        <p:sp>
          <p:nvSpPr>
            <p:cNvPr id="2307" name="Google Shape;2307;p35"/>
            <p:cNvSpPr/>
            <p:nvPr/>
          </p:nvSpPr>
          <p:spPr>
            <a:xfrm>
              <a:off x="5909305" y="2489622"/>
              <a:ext cx="2043727" cy="1791809"/>
            </a:xfrm>
            <a:custGeom>
              <a:avLst/>
              <a:gdLst/>
              <a:ahLst/>
              <a:cxnLst/>
              <a:rect l="l" t="t" r="r" b="b"/>
              <a:pathLst>
                <a:path w="30025" h="26324" extrusionOk="0">
                  <a:moveTo>
                    <a:pt x="15013" y="1"/>
                  </a:moveTo>
                  <a:cubicBezTo>
                    <a:pt x="6717" y="1"/>
                    <a:pt x="1" y="5899"/>
                    <a:pt x="1" y="13162"/>
                  </a:cubicBezTo>
                  <a:cubicBezTo>
                    <a:pt x="1" y="20432"/>
                    <a:pt x="6724" y="26323"/>
                    <a:pt x="15013" y="26323"/>
                  </a:cubicBezTo>
                  <a:cubicBezTo>
                    <a:pt x="23302" y="26323"/>
                    <a:pt x="30025" y="20432"/>
                    <a:pt x="30025" y="13162"/>
                  </a:cubicBezTo>
                  <a:cubicBezTo>
                    <a:pt x="30025" y="5899"/>
                    <a:pt x="23302" y="1"/>
                    <a:pt x="15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08" name="Google Shape;2308;p35"/>
            <p:cNvSpPr/>
            <p:nvPr/>
          </p:nvSpPr>
          <p:spPr>
            <a:xfrm>
              <a:off x="5129050" y="2103340"/>
              <a:ext cx="1522398" cy="1561605"/>
            </a:xfrm>
            <a:custGeom>
              <a:avLst/>
              <a:gdLst/>
              <a:ahLst/>
              <a:cxnLst/>
              <a:rect l="l" t="t" r="r" b="b"/>
              <a:pathLst>
                <a:path w="22366" h="22942" extrusionOk="0">
                  <a:moveTo>
                    <a:pt x="14960" y="1"/>
                  </a:moveTo>
                  <a:cubicBezTo>
                    <a:pt x="13881" y="1"/>
                    <a:pt x="12644" y="367"/>
                    <a:pt x="11228" y="1212"/>
                  </a:cubicBezTo>
                  <a:cubicBezTo>
                    <a:pt x="11228" y="1212"/>
                    <a:pt x="0" y="13279"/>
                    <a:pt x="11228" y="21651"/>
                  </a:cubicBezTo>
                  <a:cubicBezTo>
                    <a:pt x="11228" y="21651"/>
                    <a:pt x="13304" y="22942"/>
                    <a:pt x="15713" y="22942"/>
                  </a:cubicBezTo>
                  <a:cubicBezTo>
                    <a:pt x="18228" y="22942"/>
                    <a:pt x="21106" y="21536"/>
                    <a:pt x="22366" y="15787"/>
                  </a:cubicBezTo>
                  <a:cubicBezTo>
                    <a:pt x="22366" y="15787"/>
                    <a:pt x="22042" y="1"/>
                    <a:pt x="14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09" name="Google Shape;2309;p35"/>
            <p:cNvSpPr/>
            <p:nvPr/>
          </p:nvSpPr>
          <p:spPr>
            <a:xfrm>
              <a:off x="6625125" y="3331750"/>
              <a:ext cx="706200" cy="1276800"/>
            </a:xfrm>
            <a:prstGeom prst="rect">
              <a:avLst/>
            </a:pr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0" name="Google Shape;2310;p35"/>
            <p:cNvSpPr/>
            <p:nvPr/>
          </p:nvSpPr>
          <p:spPr>
            <a:xfrm>
              <a:off x="7210409" y="2044394"/>
              <a:ext cx="1522874" cy="1561605"/>
            </a:xfrm>
            <a:custGeom>
              <a:avLst/>
              <a:gdLst/>
              <a:ahLst/>
              <a:cxnLst/>
              <a:rect l="l" t="t" r="r" b="b"/>
              <a:pathLst>
                <a:path w="22373" h="22942" extrusionOk="0">
                  <a:moveTo>
                    <a:pt x="7413" y="0"/>
                  </a:moveTo>
                  <a:cubicBezTo>
                    <a:pt x="329" y="0"/>
                    <a:pt x="1" y="15787"/>
                    <a:pt x="1" y="15787"/>
                  </a:cubicBezTo>
                  <a:cubicBezTo>
                    <a:pt x="1261" y="21535"/>
                    <a:pt x="4140" y="22942"/>
                    <a:pt x="6657" y="22942"/>
                  </a:cubicBezTo>
                  <a:cubicBezTo>
                    <a:pt x="9068" y="22942"/>
                    <a:pt x="11145" y="21651"/>
                    <a:pt x="11145" y="21651"/>
                  </a:cubicBezTo>
                  <a:cubicBezTo>
                    <a:pt x="22373" y="13278"/>
                    <a:pt x="11145" y="1212"/>
                    <a:pt x="11145" y="1212"/>
                  </a:cubicBezTo>
                  <a:cubicBezTo>
                    <a:pt x="9729" y="367"/>
                    <a:pt x="8493" y="0"/>
                    <a:pt x="7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1" name="Google Shape;2311;p35"/>
            <p:cNvSpPr/>
            <p:nvPr/>
          </p:nvSpPr>
          <p:spPr>
            <a:xfrm>
              <a:off x="6610725" y="3295475"/>
              <a:ext cx="721800" cy="625200"/>
            </a:xfrm>
            <a:prstGeom prst="ellipse">
              <a:avLst/>
            </a:pr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2" name="Google Shape;2312;p35"/>
            <p:cNvSpPr/>
            <p:nvPr/>
          </p:nvSpPr>
          <p:spPr>
            <a:xfrm>
              <a:off x="6430155" y="1093700"/>
              <a:ext cx="784614" cy="190317"/>
            </a:xfrm>
            <a:custGeom>
              <a:avLst/>
              <a:gdLst/>
              <a:ahLst/>
              <a:cxnLst/>
              <a:rect l="l" t="t" r="r" b="b"/>
              <a:pathLst>
                <a:path w="11527" h="2796" extrusionOk="0">
                  <a:moveTo>
                    <a:pt x="6871" y="1"/>
                  </a:moveTo>
                  <a:cubicBezTo>
                    <a:pt x="3267" y="1"/>
                    <a:pt x="0" y="1740"/>
                    <a:pt x="0" y="1740"/>
                  </a:cubicBezTo>
                  <a:cubicBezTo>
                    <a:pt x="1872" y="2521"/>
                    <a:pt x="3652" y="2795"/>
                    <a:pt x="5228" y="2795"/>
                  </a:cubicBezTo>
                  <a:cubicBezTo>
                    <a:pt x="8938" y="2795"/>
                    <a:pt x="11521" y="1276"/>
                    <a:pt x="11526" y="1276"/>
                  </a:cubicBezTo>
                  <a:cubicBezTo>
                    <a:pt x="10072" y="330"/>
                    <a:pt x="8440" y="1"/>
                    <a:pt x="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5899435" y="2128866"/>
              <a:ext cx="229796" cy="634866"/>
            </a:xfrm>
            <a:custGeom>
              <a:avLst/>
              <a:gdLst/>
              <a:ahLst/>
              <a:cxnLst/>
              <a:rect l="l" t="t" r="r" b="b"/>
              <a:pathLst>
                <a:path w="3376" h="9327" extrusionOk="0">
                  <a:moveTo>
                    <a:pt x="2136" y="0"/>
                  </a:moveTo>
                  <a:cubicBezTo>
                    <a:pt x="2098" y="0"/>
                    <a:pt x="2061" y="2"/>
                    <a:pt x="2024" y="6"/>
                  </a:cubicBezTo>
                  <a:cubicBezTo>
                    <a:pt x="790" y="137"/>
                    <a:pt x="0" y="2334"/>
                    <a:pt x="250" y="4906"/>
                  </a:cubicBezTo>
                  <a:cubicBezTo>
                    <a:pt x="498" y="7396"/>
                    <a:pt x="1624" y="9327"/>
                    <a:pt x="2815" y="9327"/>
                  </a:cubicBezTo>
                  <a:cubicBezTo>
                    <a:pt x="2854" y="9327"/>
                    <a:pt x="2893" y="9325"/>
                    <a:pt x="2932" y="9320"/>
                  </a:cubicBezTo>
                  <a:cubicBezTo>
                    <a:pt x="3084" y="9307"/>
                    <a:pt x="3237" y="9251"/>
                    <a:pt x="3376" y="9175"/>
                  </a:cubicBezTo>
                  <a:lnTo>
                    <a:pt x="2488" y="54"/>
                  </a:lnTo>
                  <a:cubicBezTo>
                    <a:pt x="2373" y="17"/>
                    <a:pt x="2253" y="0"/>
                    <a:pt x="2136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7712337" y="2128866"/>
              <a:ext cx="230340" cy="634866"/>
            </a:xfrm>
            <a:custGeom>
              <a:avLst/>
              <a:gdLst/>
              <a:ahLst/>
              <a:cxnLst/>
              <a:rect l="l" t="t" r="r" b="b"/>
              <a:pathLst>
                <a:path w="3384" h="9327" extrusionOk="0">
                  <a:moveTo>
                    <a:pt x="1243" y="0"/>
                  </a:moveTo>
                  <a:cubicBezTo>
                    <a:pt x="1123" y="0"/>
                    <a:pt x="1005" y="17"/>
                    <a:pt x="895" y="54"/>
                  </a:cubicBezTo>
                  <a:lnTo>
                    <a:pt x="1" y="9175"/>
                  </a:lnTo>
                  <a:cubicBezTo>
                    <a:pt x="140" y="9251"/>
                    <a:pt x="292" y="9307"/>
                    <a:pt x="451" y="9320"/>
                  </a:cubicBezTo>
                  <a:cubicBezTo>
                    <a:pt x="490" y="9325"/>
                    <a:pt x="529" y="9327"/>
                    <a:pt x="568" y="9327"/>
                  </a:cubicBezTo>
                  <a:cubicBezTo>
                    <a:pt x="1753" y="9327"/>
                    <a:pt x="2885" y="7396"/>
                    <a:pt x="3127" y="4906"/>
                  </a:cubicBezTo>
                  <a:cubicBezTo>
                    <a:pt x="3383" y="2334"/>
                    <a:pt x="2586" y="137"/>
                    <a:pt x="1359" y="6"/>
                  </a:cubicBezTo>
                  <a:cubicBezTo>
                    <a:pt x="1321" y="2"/>
                    <a:pt x="1282" y="0"/>
                    <a:pt x="1243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6030600" y="1172045"/>
              <a:ext cx="1769619" cy="2690504"/>
            </a:xfrm>
            <a:custGeom>
              <a:avLst/>
              <a:gdLst/>
              <a:ahLst/>
              <a:cxnLst/>
              <a:rect l="l" t="t" r="r" b="b"/>
              <a:pathLst>
                <a:path w="25998" h="39527" extrusionOk="0">
                  <a:moveTo>
                    <a:pt x="13002" y="0"/>
                  </a:moveTo>
                  <a:cubicBezTo>
                    <a:pt x="5829" y="0"/>
                    <a:pt x="0" y="6155"/>
                    <a:pt x="0" y="13751"/>
                  </a:cubicBezTo>
                  <a:cubicBezTo>
                    <a:pt x="0" y="14499"/>
                    <a:pt x="62" y="15241"/>
                    <a:pt x="173" y="15982"/>
                  </a:cubicBezTo>
                  <a:cubicBezTo>
                    <a:pt x="721" y="21270"/>
                    <a:pt x="2932" y="34467"/>
                    <a:pt x="11540" y="38653"/>
                  </a:cubicBezTo>
                  <a:cubicBezTo>
                    <a:pt x="12103" y="39209"/>
                    <a:pt x="12859" y="39526"/>
                    <a:pt x="13651" y="39526"/>
                  </a:cubicBezTo>
                  <a:cubicBezTo>
                    <a:pt x="13668" y="39526"/>
                    <a:pt x="13685" y="39526"/>
                    <a:pt x="13702" y="39526"/>
                  </a:cubicBezTo>
                  <a:cubicBezTo>
                    <a:pt x="14610" y="39526"/>
                    <a:pt x="15414" y="39152"/>
                    <a:pt x="15920" y="38590"/>
                  </a:cubicBezTo>
                  <a:cubicBezTo>
                    <a:pt x="19156" y="36989"/>
                    <a:pt x="24361" y="31930"/>
                    <a:pt x="25824" y="16010"/>
                  </a:cubicBezTo>
                  <a:cubicBezTo>
                    <a:pt x="25942" y="15262"/>
                    <a:pt x="25997" y="14506"/>
                    <a:pt x="25997" y="13758"/>
                  </a:cubicBezTo>
                  <a:cubicBezTo>
                    <a:pt x="25997" y="6155"/>
                    <a:pt x="20175" y="0"/>
                    <a:pt x="13002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6030124" y="1543284"/>
              <a:ext cx="1770504" cy="2319264"/>
            </a:xfrm>
            <a:custGeom>
              <a:avLst/>
              <a:gdLst/>
              <a:ahLst/>
              <a:cxnLst/>
              <a:rect l="l" t="t" r="r" b="b"/>
              <a:pathLst>
                <a:path w="26011" h="34073" extrusionOk="0">
                  <a:moveTo>
                    <a:pt x="2641" y="1"/>
                  </a:moveTo>
                  <a:lnTo>
                    <a:pt x="2641" y="1"/>
                  </a:lnTo>
                  <a:cubicBezTo>
                    <a:pt x="915" y="2426"/>
                    <a:pt x="0" y="5330"/>
                    <a:pt x="7" y="8304"/>
                  </a:cubicBezTo>
                  <a:cubicBezTo>
                    <a:pt x="7" y="9045"/>
                    <a:pt x="69" y="9794"/>
                    <a:pt x="180" y="10528"/>
                  </a:cubicBezTo>
                  <a:cubicBezTo>
                    <a:pt x="728" y="15823"/>
                    <a:pt x="2939" y="29013"/>
                    <a:pt x="11547" y="33199"/>
                  </a:cubicBezTo>
                  <a:cubicBezTo>
                    <a:pt x="12110" y="33762"/>
                    <a:pt x="12865" y="34072"/>
                    <a:pt x="13657" y="34072"/>
                  </a:cubicBezTo>
                  <a:cubicBezTo>
                    <a:pt x="13674" y="34072"/>
                    <a:pt x="13692" y="34072"/>
                    <a:pt x="13709" y="34072"/>
                  </a:cubicBezTo>
                  <a:cubicBezTo>
                    <a:pt x="14617" y="34072"/>
                    <a:pt x="15421" y="33698"/>
                    <a:pt x="15927" y="33136"/>
                  </a:cubicBezTo>
                  <a:cubicBezTo>
                    <a:pt x="19163" y="31528"/>
                    <a:pt x="24368" y="26476"/>
                    <a:pt x="25831" y="10549"/>
                  </a:cubicBezTo>
                  <a:cubicBezTo>
                    <a:pt x="25949" y="9808"/>
                    <a:pt x="26004" y="9052"/>
                    <a:pt x="26004" y="8297"/>
                  </a:cubicBezTo>
                  <a:cubicBezTo>
                    <a:pt x="26011" y="5850"/>
                    <a:pt x="25387" y="3438"/>
                    <a:pt x="24195" y="1297"/>
                  </a:cubicBezTo>
                  <a:lnTo>
                    <a:pt x="24195" y="1297"/>
                  </a:lnTo>
                  <a:cubicBezTo>
                    <a:pt x="24957" y="4298"/>
                    <a:pt x="25332" y="7382"/>
                    <a:pt x="25325" y="10480"/>
                  </a:cubicBezTo>
                  <a:cubicBezTo>
                    <a:pt x="25325" y="22505"/>
                    <a:pt x="19912" y="32256"/>
                    <a:pt x="13238" y="32256"/>
                  </a:cubicBezTo>
                  <a:cubicBezTo>
                    <a:pt x="6563" y="32256"/>
                    <a:pt x="1151" y="22505"/>
                    <a:pt x="1151" y="10480"/>
                  </a:cubicBezTo>
                  <a:cubicBezTo>
                    <a:pt x="1151" y="6682"/>
                    <a:pt x="1691" y="3112"/>
                    <a:pt x="2641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6285784" y="2253769"/>
              <a:ext cx="358580" cy="185416"/>
            </a:xfrm>
            <a:custGeom>
              <a:avLst/>
              <a:gdLst/>
              <a:ahLst/>
              <a:cxnLst/>
              <a:rect l="l" t="t" r="r" b="b"/>
              <a:pathLst>
                <a:path w="5268" h="2724" extrusionOk="0">
                  <a:moveTo>
                    <a:pt x="3979" y="0"/>
                  </a:moveTo>
                  <a:cubicBezTo>
                    <a:pt x="3875" y="0"/>
                    <a:pt x="3771" y="14"/>
                    <a:pt x="3674" y="42"/>
                  </a:cubicBezTo>
                  <a:cubicBezTo>
                    <a:pt x="860" y="458"/>
                    <a:pt x="1" y="2066"/>
                    <a:pt x="1" y="2066"/>
                  </a:cubicBezTo>
                  <a:cubicBezTo>
                    <a:pt x="777" y="1310"/>
                    <a:pt x="1775" y="832"/>
                    <a:pt x="2849" y="707"/>
                  </a:cubicBezTo>
                  <a:lnTo>
                    <a:pt x="2849" y="707"/>
                  </a:lnTo>
                  <a:cubicBezTo>
                    <a:pt x="2745" y="908"/>
                    <a:pt x="2690" y="1130"/>
                    <a:pt x="2690" y="1359"/>
                  </a:cubicBezTo>
                  <a:cubicBezTo>
                    <a:pt x="2690" y="2114"/>
                    <a:pt x="3265" y="2724"/>
                    <a:pt x="3979" y="2724"/>
                  </a:cubicBezTo>
                  <a:cubicBezTo>
                    <a:pt x="4693" y="2724"/>
                    <a:pt x="5268" y="2114"/>
                    <a:pt x="5268" y="1359"/>
                  </a:cubicBezTo>
                  <a:cubicBezTo>
                    <a:pt x="5268" y="603"/>
                    <a:pt x="4693" y="0"/>
                    <a:pt x="3979" y="0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6464597" y="2279226"/>
              <a:ext cx="171802" cy="146754"/>
            </a:xfrm>
            <a:custGeom>
              <a:avLst/>
              <a:gdLst/>
              <a:ahLst/>
              <a:cxnLst/>
              <a:rect l="l" t="t" r="r" b="b"/>
              <a:pathLst>
                <a:path w="2524" h="2156" extrusionOk="0">
                  <a:moveTo>
                    <a:pt x="1435" y="0"/>
                  </a:moveTo>
                  <a:cubicBezTo>
                    <a:pt x="485" y="0"/>
                    <a:pt x="0" y="1144"/>
                    <a:pt x="666" y="1830"/>
                  </a:cubicBezTo>
                  <a:cubicBezTo>
                    <a:pt x="886" y="2055"/>
                    <a:pt x="1160" y="2156"/>
                    <a:pt x="1429" y="2156"/>
                  </a:cubicBezTo>
                  <a:cubicBezTo>
                    <a:pt x="1973" y="2156"/>
                    <a:pt x="2498" y="1742"/>
                    <a:pt x="2516" y="1102"/>
                  </a:cubicBezTo>
                  <a:cubicBezTo>
                    <a:pt x="2523" y="500"/>
                    <a:pt x="2045" y="7"/>
                    <a:pt x="1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6488148" y="2298081"/>
              <a:ext cx="149136" cy="132187"/>
            </a:xfrm>
            <a:custGeom>
              <a:avLst/>
              <a:gdLst/>
              <a:ahLst/>
              <a:cxnLst/>
              <a:rect l="l" t="t" r="r" b="b"/>
              <a:pathLst>
                <a:path w="2191" h="1942" extrusionOk="0">
                  <a:moveTo>
                    <a:pt x="389" y="1"/>
                  </a:moveTo>
                  <a:cubicBezTo>
                    <a:pt x="153" y="209"/>
                    <a:pt x="15" y="514"/>
                    <a:pt x="15" y="832"/>
                  </a:cubicBezTo>
                  <a:cubicBezTo>
                    <a:pt x="1" y="1435"/>
                    <a:pt x="486" y="1941"/>
                    <a:pt x="1096" y="1941"/>
                  </a:cubicBezTo>
                  <a:cubicBezTo>
                    <a:pt x="1699" y="1941"/>
                    <a:pt x="2191" y="1435"/>
                    <a:pt x="2170" y="832"/>
                  </a:cubicBezTo>
                  <a:cubicBezTo>
                    <a:pt x="2170" y="514"/>
                    <a:pt x="2038" y="209"/>
                    <a:pt x="1803" y="1"/>
                  </a:cubicBezTo>
                  <a:cubicBezTo>
                    <a:pt x="1602" y="184"/>
                    <a:pt x="1347" y="276"/>
                    <a:pt x="1093" y="276"/>
                  </a:cubicBezTo>
                  <a:cubicBezTo>
                    <a:pt x="839" y="276"/>
                    <a:pt x="586" y="184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6499039" y="2337696"/>
              <a:ext cx="17970" cy="35463"/>
            </a:xfrm>
            <a:custGeom>
              <a:avLst/>
              <a:gdLst/>
              <a:ahLst/>
              <a:cxnLst/>
              <a:rect l="l" t="t" r="r" b="b"/>
              <a:pathLst>
                <a:path w="264" h="521" extrusionOk="0">
                  <a:moveTo>
                    <a:pt x="132" y="1"/>
                  </a:moveTo>
                  <a:cubicBezTo>
                    <a:pt x="56" y="1"/>
                    <a:pt x="0" y="119"/>
                    <a:pt x="0" y="264"/>
                  </a:cubicBezTo>
                  <a:cubicBezTo>
                    <a:pt x="0" y="403"/>
                    <a:pt x="56" y="521"/>
                    <a:pt x="132" y="521"/>
                  </a:cubicBezTo>
                  <a:cubicBezTo>
                    <a:pt x="208" y="521"/>
                    <a:pt x="264" y="403"/>
                    <a:pt x="264" y="264"/>
                  </a:cubicBezTo>
                  <a:cubicBezTo>
                    <a:pt x="264" y="119"/>
                    <a:pt x="208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7175967" y="2243831"/>
              <a:ext cx="362391" cy="187866"/>
            </a:xfrm>
            <a:custGeom>
              <a:avLst/>
              <a:gdLst/>
              <a:ahLst/>
              <a:cxnLst/>
              <a:rect l="l" t="t" r="r" b="b"/>
              <a:pathLst>
                <a:path w="5324" h="2760" extrusionOk="0">
                  <a:moveTo>
                    <a:pt x="1297" y="1"/>
                  </a:moveTo>
                  <a:cubicBezTo>
                    <a:pt x="583" y="1"/>
                    <a:pt x="1" y="618"/>
                    <a:pt x="1" y="1380"/>
                  </a:cubicBezTo>
                  <a:cubicBezTo>
                    <a:pt x="1" y="2142"/>
                    <a:pt x="583" y="2759"/>
                    <a:pt x="1304" y="2759"/>
                  </a:cubicBezTo>
                  <a:cubicBezTo>
                    <a:pt x="2018" y="2759"/>
                    <a:pt x="2600" y="2142"/>
                    <a:pt x="2600" y="1380"/>
                  </a:cubicBezTo>
                  <a:cubicBezTo>
                    <a:pt x="2600" y="1151"/>
                    <a:pt x="2544" y="922"/>
                    <a:pt x="2440" y="721"/>
                  </a:cubicBezTo>
                  <a:lnTo>
                    <a:pt x="2440" y="721"/>
                  </a:lnTo>
                  <a:cubicBezTo>
                    <a:pt x="3528" y="846"/>
                    <a:pt x="4540" y="1331"/>
                    <a:pt x="5323" y="2094"/>
                  </a:cubicBezTo>
                  <a:cubicBezTo>
                    <a:pt x="5323" y="2094"/>
                    <a:pt x="4450" y="465"/>
                    <a:pt x="1609" y="42"/>
                  </a:cubicBezTo>
                  <a:cubicBezTo>
                    <a:pt x="1505" y="15"/>
                    <a:pt x="1401" y="1"/>
                    <a:pt x="1297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7183523" y="2269765"/>
              <a:ext cx="173708" cy="148659"/>
            </a:xfrm>
            <a:custGeom>
              <a:avLst/>
              <a:gdLst/>
              <a:ahLst/>
              <a:cxnLst/>
              <a:rect l="l" t="t" r="r" b="b"/>
              <a:pathLst>
                <a:path w="2552" h="2184" extrusionOk="0">
                  <a:moveTo>
                    <a:pt x="1096" y="1"/>
                  </a:moveTo>
                  <a:cubicBezTo>
                    <a:pt x="486" y="8"/>
                    <a:pt x="1" y="507"/>
                    <a:pt x="8" y="1117"/>
                  </a:cubicBezTo>
                  <a:cubicBezTo>
                    <a:pt x="26" y="1762"/>
                    <a:pt x="557" y="2183"/>
                    <a:pt x="1108" y="2183"/>
                  </a:cubicBezTo>
                  <a:cubicBezTo>
                    <a:pt x="1380" y="2183"/>
                    <a:pt x="1657" y="2080"/>
                    <a:pt x="1879" y="1851"/>
                  </a:cubicBezTo>
                  <a:cubicBezTo>
                    <a:pt x="2551" y="1158"/>
                    <a:pt x="2066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7183999" y="2288687"/>
              <a:ext cx="148659" cy="131643"/>
            </a:xfrm>
            <a:custGeom>
              <a:avLst/>
              <a:gdLst/>
              <a:ahLst/>
              <a:cxnLst/>
              <a:rect l="l" t="t" r="r" b="b"/>
              <a:pathLst>
                <a:path w="2184" h="1934" extrusionOk="0">
                  <a:moveTo>
                    <a:pt x="375" y="0"/>
                  </a:moveTo>
                  <a:cubicBezTo>
                    <a:pt x="139" y="215"/>
                    <a:pt x="1" y="520"/>
                    <a:pt x="1" y="839"/>
                  </a:cubicBezTo>
                  <a:cubicBezTo>
                    <a:pt x="1" y="1442"/>
                    <a:pt x="486" y="1934"/>
                    <a:pt x="1089" y="1934"/>
                  </a:cubicBezTo>
                  <a:cubicBezTo>
                    <a:pt x="1692" y="1934"/>
                    <a:pt x="2184" y="1442"/>
                    <a:pt x="2184" y="839"/>
                  </a:cubicBezTo>
                  <a:cubicBezTo>
                    <a:pt x="2184" y="520"/>
                    <a:pt x="2045" y="215"/>
                    <a:pt x="1803" y="0"/>
                  </a:cubicBezTo>
                  <a:cubicBezTo>
                    <a:pt x="1602" y="187"/>
                    <a:pt x="1345" y="281"/>
                    <a:pt x="1089" y="281"/>
                  </a:cubicBezTo>
                  <a:cubicBezTo>
                    <a:pt x="832" y="281"/>
                    <a:pt x="576" y="187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7304274" y="2329255"/>
              <a:ext cx="18514" cy="35872"/>
            </a:xfrm>
            <a:custGeom>
              <a:avLst/>
              <a:gdLst/>
              <a:ahLst/>
              <a:cxnLst/>
              <a:rect l="l" t="t" r="r" b="b"/>
              <a:pathLst>
                <a:path w="272" h="527" extrusionOk="0">
                  <a:moveTo>
                    <a:pt x="139" y="0"/>
                  </a:moveTo>
                  <a:cubicBezTo>
                    <a:pt x="63" y="0"/>
                    <a:pt x="1" y="118"/>
                    <a:pt x="1" y="264"/>
                  </a:cubicBezTo>
                  <a:cubicBezTo>
                    <a:pt x="1" y="409"/>
                    <a:pt x="63" y="527"/>
                    <a:pt x="139" y="527"/>
                  </a:cubicBezTo>
                  <a:cubicBezTo>
                    <a:pt x="209" y="527"/>
                    <a:pt x="271" y="409"/>
                    <a:pt x="271" y="264"/>
                  </a:cubicBezTo>
                  <a:cubicBezTo>
                    <a:pt x="271" y="118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6779272" y="2258942"/>
              <a:ext cx="228843" cy="688367"/>
            </a:xfrm>
            <a:custGeom>
              <a:avLst/>
              <a:gdLst/>
              <a:ahLst/>
              <a:cxnLst/>
              <a:rect l="l" t="t" r="r" b="b"/>
              <a:pathLst>
                <a:path w="3362" h="101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2502" y="4526"/>
                    <a:pt x="0" y="10112"/>
                  </a:cubicBezTo>
                  <a:lnTo>
                    <a:pt x="3361" y="10112"/>
                  </a:lnTo>
                  <a:cubicBezTo>
                    <a:pt x="3361" y="10112"/>
                    <a:pt x="1261" y="957"/>
                    <a:pt x="0" y="0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6248075" y="2541965"/>
              <a:ext cx="296298" cy="477970"/>
            </a:xfrm>
            <a:custGeom>
              <a:avLst/>
              <a:gdLst/>
              <a:ahLst/>
              <a:cxnLst/>
              <a:rect l="l" t="t" r="r" b="b"/>
              <a:pathLst>
                <a:path w="4353" h="7022" extrusionOk="0">
                  <a:moveTo>
                    <a:pt x="2176" y="1"/>
                  </a:moveTo>
                  <a:cubicBezTo>
                    <a:pt x="977" y="1"/>
                    <a:pt x="0" y="1567"/>
                    <a:pt x="0" y="3508"/>
                  </a:cubicBezTo>
                  <a:cubicBezTo>
                    <a:pt x="0" y="5455"/>
                    <a:pt x="977" y="7022"/>
                    <a:pt x="2176" y="7022"/>
                  </a:cubicBezTo>
                  <a:cubicBezTo>
                    <a:pt x="3375" y="7022"/>
                    <a:pt x="4353" y="5448"/>
                    <a:pt x="4353" y="3508"/>
                  </a:cubicBezTo>
                  <a:cubicBezTo>
                    <a:pt x="4353" y="1574"/>
                    <a:pt x="3375" y="1"/>
                    <a:pt x="2176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7357162" y="2494318"/>
              <a:ext cx="295821" cy="477970"/>
            </a:xfrm>
            <a:custGeom>
              <a:avLst/>
              <a:gdLst/>
              <a:ahLst/>
              <a:cxnLst/>
              <a:rect l="l" t="t" r="r" b="b"/>
              <a:pathLst>
                <a:path w="4346" h="7022" extrusionOk="0">
                  <a:moveTo>
                    <a:pt x="2176" y="1"/>
                  </a:moveTo>
                  <a:cubicBezTo>
                    <a:pt x="970" y="1"/>
                    <a:pt x="0" y="1574"/>
                    <a:pt x="0" y="3515"/>
                  </a:cubicBezTo>
                  <a:cubicBezTo>
                    <a:pt x="0" y="5448"/>
                    <a:pt x="970" y="7022"/>
                    <a:pt x="2176" y="7022"/>
                  </a:cubicBezTo>
                  <a:cubicBezTo>
                    <a:pt x="3375" y="7022"/>
                    <a:pt x="4346" y="5448"/>
                    <a:pt x="4346" y="3515"/>
                  </a:cubicBezTo>
                  <a:cubicBezTo>
                    <a:pt x="4346" y="1574"/>
                    <a:pt x="3375" y="1"/>
                    <a:pt x="2176" y="1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6723593" y="3241628"/>
              <a:ext cx="412829" cy="53841"/>
            </a:xfrm>
            <a:custGeom>
              <a:avLst/>
              <a:gdLst/>
              <a:ahLst/>
              <a:cxnLst/>
              <a:rect l="l" t="t" r="r" b="b"/>
              <a:pathLst>
                <a:path w="6065" h="791" extrusionOk="0">
                  <a:moveTo>
                    <a:pt x="1185" y="0"/>
                  </a:moveTo>
                  <a:cubicBezTo>
                    <a:pt x="756" y="215"/>
                    <a:pt x="361" y="478"/>
                    <a:pt x="0" y="790"/>
                  </a:cubicBezTo>
                  <a:lnTo>
                    <a:pt x="6065" y="790"/>
                  </a:lnTo>
                  <a:cubicBezTo>
                    <a:pt x="5794" y="485"/>
                    <a:pt x="5482" y="215"/>
                    <a:pt x="5143" y="0"/>
                  </a:cubicBezTo>
                  <a:close/>
                </a:path>
              </a:pathLst>
            </a:custGeom>
            <a:solidFill>
              <a:srgbClr val="472501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5698909" y="1212069"/>
              <a:ext cx="891684" cy="1329971"/>
            </a:xfrm>
            <a:custGeom>
              <a:avLst/>
              <a:gdLst/>
              <a:ahLst/>
              <a:cxnLst/>
              <a:rect l="l" t="t" r="r" b="b"/>
              <a:pathLst>
                <a:path w="13100" h="19539" extrusionOk="0">
                  <a:moveTo>
                    <a:pt x="10881" y="1"/>
                  </a:moveTo>
                  <a:cubicBezTo>
                    <a:pt x="7213" y="1"/>
                    <a:pt x="6322" y="3591"/>
                    <a:pt x="6322" y="3591"/>
                  </a:cubicBezTo>
                  <a:cubicBezTo>
                    <a:pt x="1387" y="6939"/>
                    <a:pt x="3549" y="8817"/>
                    <a:pt x="3549" y="8817"/>
                  </a:cubicBezTo>
                  <a:cubicBezTo>
                    <a:pt x="1" y="13211"/>
                    <a:pt x="3549" y="14958"/>
                    <a:pt x="3549" y="14958"/>
                  </a:cubicBezTo>
                  <a:lnTo>
                    <a:pt x="5642" y="19539"/>
                  </a:lnTo>
                  <a:cubicBezTo>
                    <a:pt x="4443" y="7868"/>
                    <a:pt x="13100" y="375"/>
                    <a:pt x="13093" y="375"/>
                  </a:cubicBezTo>
                  <a:cubicBezTo>
                    <a:pt x="12262" y="113"/>
                    <a:pt x="11529" y="1"/>
                    <a:pt x="10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7246757" y="1212069"/>
              <a:ext cx="891684" cy="1329971"/>
            </a:xfrm>
            <a:custGeom>
              <a:avLst/>
              <a:gdLst/>
              <a:ahLst/>
              <a:cxnLst/>
              <a:rect l="l" t="t" r="r" b="b"/>
              <a:pathLst>
                <a:path w="13100" h="19539" extrusionOk="0">
                  <a:moveTo>
                    <a:pt x="2212" y="1"/>
                  </a:moveTo>
                  <a:cubicBezTo>
                    <a:pt x="1564" y="1"/>
                    <a:pt x="831" y="113"/>
                    <a:pt x="0" y="375"/>
                  </a:cubicBezTo>
                  <a:cubicBezTo>
                    <a:pt x="0" y="375"/>
                    <a:pt x="8650" y="7868"/>
                    <a:pt x="7458" y="19539"/>
                  </a:cubicBezTo>
                  <a:lnTo>
                    <a:pt x="9544" y="14958"/>
                  </a:lnTo>
                  <a:cubicBezTo>
                    <a:pt x="9544" y="14958"/>
                    <a:pt x="13099" y="13211"/>
                    <a:pt x="9544" y="8817"/>
                  </a:cubicBezTo>
                  <a:cubicBezTo>
                    <a:pt x="9544" y="8817"/>
                    <a:pt x="11713" y="6939"/>
                    <a:pt x="6772" y="3591"/>
                  </a:cubicBezTo>
                  <a:cubicBezTo>
                    <a:pt x="6772" y="3591"/>
                    <a:pt x="5880" y="1"/>
                    <a:pt x="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6257468" y="1237594"/>
              <a:ext cx="1217183" cy="699053"/>
            </a:xfrm>
            <a:custGeom>
              <a:avLst/>
              <a:gdLst/>
              <a:ahLst/>
              <a:cxnLst/>
              <a:rect l="l" t="t" r="r" b="b"/>
              <a:pathLst>
                <a:path w="17882" h="10270" extrusionOk="0">
                  <a:moveTo>
                    <a:pt x="1" y="6467"/>
                  </a:moveTo>
                  <a:cubicBezTo>
                    <a:pt x="1" y="6467"/>
                    <a:pt x="1" y="6467"/>
                    <a:pt x="1" y="6467"/>
                  </a:cubicBezTo>
                  <a:cubicBezTo>
                    <a:pt x="1" y="6467"/>
                    <a:pt x="1" y="6467"/>
                    <a:pt x="1" y="6467"/>
                  </a:cubicBezTo>
                  <a:lnTo>
                    <a:pt x="1" y="6467"/>
                  </a:lnTo>
                  <a:cubicBezTo>
                    <a:pt x="1" y="6467"/>
                    <a:pt x="1" y="6467"/>
                    <a:pt x="1" y="6467"/>
                  </a:cubicBezTo>
                  <a:close/>
                  <a:moveTo>
                    <a:pt x="14943" y="10209"/>
                  </a:moveTo>
                  <a:lnTo>
                    <a:pt x="14943" y="10209"/>
                  </a:lnTo>
                  <a:cubicBezTo>
                    <a:pt x="14943" y="10209"/>
                    <a:pt x="14799" y="10221"/>
                    <a:pt x="14537" y="10234"/>
                  </a:cubicBezTo>
                  <a:lnTo>
                    <a:pt x="14537" y="10234"/>
                  </a:lnTo>
                  <a:cubicBezTo>
                    <a:pt x="14672" y="10229"/>
                    <a:pt x="14807" y="10221"/>
                    <a:pt x="14943" y="10209"/>
                  </a:cubicBezTo>
                  <a:close/>
                  <a:moveTo>
                    <a:pt x="4894" y="0"/>
                  </a:moveTo>
                  <a:cubicBezTo>
                    <a:pt x="388" y="1523"/>
                    <a:pt x="2" y="6461"/>
                    <a:pt x="1" y="6467"/>
                  </a:cubicBezTo>
                  <a:lnTo>
                    <a:pt x="1" y="6467"/>
                  </a:lnTo>
                  <a:cubicBezTo>
                    <a:pt x="3268" y="9820"/>
                    <a:pt x="9759" y="10270"/>
                    <a:pt x="13003" y="10270"/>
                  </a:cubicBezTo>
                  <a:cubicBezTo>
                    <a:pt x="13671" y="10270"/>
                    <a:pt x="14201" y="10251"/>
                    <a:pt x="14537" y="10234"/>
                  </a:cubicBezTo>
                  <a:lnTo>
                    <a:pt x="14537" y="10234"/>
                  </a:lnTo>
                  <a:cubicBezTo>
                    <a:pt x="14425" y="10238"/>
                    <a:pt x="14314" y="10240"/>
                    <a:pt x="14203" y="10240"/>
                  </a:cubicBezTo>
                  <a:cubicBezTo>
                    <a:pt x="8342" y="10240"/>
                    <a:pt x="3986" y="4492"/>
                    <a:pt x="3986" y="4492"/>
                  </a:cubicBezTo>
                  <a:lnTo>
                    <a:pt x="3986" y="4492"/>
                  </a:lnTo>
                  <a:cubicBezTo>
                    <a:pt x="6238" y="6570"/>
                    <a:pt x="9269" y="7143"/>
                    <a:pt x="11925" y="7143"/>
                  </a:cubicBezTo>
                  <a:cubicBezTo>
                    <a:pt x="15186" y="7143"/>
                    <a:pt x="17882" y="6280"/>
                    <a:pt x="17882" y="6280"/>
                  </a:cubicBezTo>
                  <a:lnTo>
                    <a:pt x="17882" y="6280"/>
                  </a:lnTo>
                  <a:cubicBezTo>
                    <a:pt x="17104" y="6438"/>
                    <a:pt x="16331" y="6507"/>
                    <a:pt x="15572" y="6507"/>
                  </a:cubicBezTo>
                  <a:cubicBezTo>
                    <a:pt x="10290" y="6507"/>
                    <a:pt x="5754" y="3147"/>
                    <a:pt x="5753" y="3147"/>
                  </a:cubicBezTo>
                  <a:lnTo>
                    <a:pt x="5753" y="3147"/>
                  </a:lnTo>
                  <a:cubicBezTo>
                    <a:pt x="7371" y="4003"/>
                    <a:pt x="8999" y="4272"/>
                    <a:pt x="10405" y="4272"/>
                  </a:cubicBezTo>
                  <a:cubicBezTo>
                    <a:pt x="12778" y="4272"/>
                    <a:pt x="14520" y="3507"/>
                    <a:pt x="14520" y="3507"/>
                  </a:cubicBezTo>
                  <a:lnTo>
                    <a:pt x="14520" y="3507"/>
                  </a:lnTo>
                  <a:cubicBezTo>
                    <a:pt x="14192" y="3530"/>
                    <a:pt x="13871" y="3541"/>
                    <a:pt x="13559" y="3541"/>
                  </a:cubicBezTo>
                  <a:cubicBezTo>
                    <a:pt x="7912" y="3541"/>
                    <a:pt x="4894" y="0"/>
                    <a:pt x="4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5909305" y="2089114"/>
              <a:ext cx="302968" cy="691634"/>
            </a:xfrm>
            <a:custGeom>
              <a:avLst/>
              <a:gdLst/>
              <a:ahLst/>
              <a:cxnLst/>
              <a:rect l="l" t="t" r="r" b="b"/>
              <a:pathLst>
                <a:path w="4451" h="10161" extrusionOk="0">
                  <a:moveTo>
                    <a:pt x="2905" y="0"/>
                  </a:moveTo>
                  <a:lnTo>
                    <a:pt x="1" y="2274"/>
                  </a:lnTo>
                  <a:cubicBezTo>
                    <a:pt x="756" y="6668"/>
                    <a:pt x="4450" y="10161"/>
                    <a:pt x="4450" y="10161"/>
                  </a:cubicBezTo>
                  <a:cubicBezTo>
                    <a:pt x="3792" y="9017"/>
                    <a:pt x="3238" y="6509"/>
                    <a:pt x="3237" y="6508"/>
                  </a:cubicBezTo>
                  <a:lnTo>
                    <a:pt x="3237" y="6508"/>
                  </a:lnTo>
                  <a:cubicBezTo>
                    <a:pt x="3390" y="7063"/>
                    <a:pt x="4145" y="8227"/>
                    <a:pt x="4145" y="8227"/>
                  </a:cubicBezTo>
                  <a:cubicBezTo>
                    <a:pt x="3307" y="6300"/>
                    <a:pt x="2905" y="0"/>
                    <a:pt x="2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7684566" y="2027309"/>
              <a:ext cx="271317" cy="691634"/>
            </a:xfrm>
            <a:custGeom>
              <a:avLst/>
              <a:gdLst/>
              <a:ahLst/>
              <a:cxnLst/>
              <a:rect l="l" t="t" r="r" b="b"/>
              <a:pathLst>
                <a:path w="3986" h="10161" extrusionOk="0">
                  <a:moveTo>
                    <a:pt x="1546" y="0"/>
                  </a:moveTo>
                  <a:cubicBezTo>
                    <a:pt x="1546" y="0"/>
                    <a:pt x="1137" y="6307"/>
                    <a:pt x="305" y="8234"/>
                  </a:cubicBezTo>
                  <a:cubicBezTo>
                    <a:pt x="305" y="8234"/>
                    <a:pt x="1060" y="7070"/>
                    <a:pt x="1213" y="6515"/>
                  </a:cubicBezTo>
                  <a:lnTo>
                    <a:pt x="1213" y="6515"/>
                  </a:lnTo>
                  <a:cubicBezTo>
                    <a:pt x="1213" y="6516"/>
                    <a:pt x="658" y="9018"/>
                    <a:pt x="0" y="10161"/>
                  </a:cubicBezTo>
                  <a:cubicBezTo>
                    <a:pt x="0" y="10161"/>
                    <a:pt x="3230" y="6474"/>
                    <a:pt x="3985" y="2073"/>
                  </a:cubicBezTo>
                  <a:lnTo>
                    <a:pt x="1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6804729" y="1162924"/>
              <a:ext cx="1136047" cy="1379116"/>
            </a:xfrm>
            <a:custGeom>
              <a:avLst/>
              <a:gdLst/>
              <a:ahLst/>
              <a:cxnLst/>
              <a:rect l="l" t="t" r="r" b="b"/>
              <a:pathLst>
                <a:path w="16690" h="20261" extrusionOk="0">
                  <a:moveTo>
                    <a:pt x="4063" y="0"/>
                  </a:moveTo>
                  <a:cubicBezTo>
                    <a:pt x="1142" y="0"/>
                    <a:pt x="0" y="1936"/>
                    <a:pt x="0" y="1936"/>
                  </a:cubicBezTo>
                  <a:cubicBezTo>
                    <a:pt x="412" y="1916"/>
                    <a:pt x="805" y="1906"/>
                    <a:pt x="1180" y="1906"/>
                  </a:cubicBezTo>
                  <a:cubicBezTo>
                    <a:pt x="8515" y="1906"/>
                    <a:pt x="8878" y="5589"/>
                    <a:pt x="8878" y="5589"/>
                  </a:cubicBezTo>
                  <a:cubicBezTo>
                    <a:pt x="14679" y="9934"/>
                    <a:pt x="13952" y="20261"/>
                    <a:pt x="13952" y="20261"/>
                  </a:cubicBezTo>
                  <a:cubicBezTo>
                    <a:pt x="16690" y="981"/>
                    <a:pt x="7970" y="813"/>
                    <a:pt x="7667" y="813"/>
                  </a:cubicBezTo>
                  <a:cubicBezTo>
                    <a:pt x="7661" y="813"/>
                    <a:pt x="7659" y="813"/>
                    <a:pt x="7659" y="813"/>
                  </a:cubicBezTo>
                  <a:cubicBezTo>
                    <a:pt x="6241" y="222"/>
                    <a:pt x="5050" y="0"/>
                    <a:pt x="4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5508321" y="1456022"/>
              <a:ext cx="621388" cy="1277559"/>
            </a:xfrm>
            <a:custGeom>
              <a:avLst/>
              <a:gdLst/>
              <a:ahLst/>
              <a:cxnLst/>
              <a:rect l="l" t="t" r="r" b="b"/>
              <a:pathLst>
                <a:path w="9129" h="18769" extrusionOk="0">
                  <a:moveTo>
                    <a:pt x="9128" y="0"/>
                  </a:moveTo>
                  <a:lnTo>
                    <a:pt x="9128" y="0"/>
                  </a:lnTo>
                  <a:cubicBezTo>
                    <a:pt x="1" y="2655"/>
                    <a:pt x="1144" y="18769"/>
                    <a:pt x="1144" y="18769"/>
                  </a:cubicBezTo>
                  <a:lnTo>
                    <a:pt x="5954" y="11117"/>
                  </a:ln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7712337" y="1456022"/>
              <a:ext cx="621388" cy="1277559"/>
            </a:xfrm>
            <a:custGeom>
              <a:avLst/>
              <a:gdLst/>
              <a:ahLst/>
              <a:cxnLst/>
              <a:rect l="l" t="t" r="r" b="b"/>
              <a:pathLst>
                <a:path w="9129" h="18769" extrusionOk="0">
                  <a:moveTo>
                    <a:pt x="1" y="0"/>
                  </a:moveTo>
                  <a:lnTo>
                    <a:pt x="3175" y="11117"/>
                  </a:lnTo>
                  <a:lnTo>
                    <a:pt x="7978" y="18769"/>
                  </a:lnTo>
                  <a:cubicBezTo>
                    <a:pt x="7978" y="18769"/>
                    <a:pt x="9129" y="26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6306545" y="2020775"/>
              <a:ext cx="392545" cy="165608"/>
            </a:xfrm>
            <a:custGeom>
              <a:avLst/>
              <a:gdLst/>
              <a:ahLst/>
              <a:cxnLst/>
              <a:rect l="l" t="t" r="r" b="b"/>
              <a:pathLst>
                <a:path w="5767" h="2433" extrusionOk="0">
                  <a:moveTo>
                    <a:pt x="3662" y="1"/>
                  </a:moveTo>
                  <a:cubicBezTo>
                    <a:pt x="2514" y="1"/>
                    <a:pt x="1105" y="494"/>
                    <a:pt x="0" y="2432"/>
                  </a:cubicBezTo>
                  <a:cubicBezTo>
                    <a:pt x="0" y="2432"/>
                    <a:pt x="1521" y="419"/>
                    <a:pt x="4510" y="419"/>
                  </a:cubicBezTo>
                  <a:cubicBezTo>
                    <a:pt x="4903" y="419"/>
                    <a:pt x="5322" y="454"/>
                    <a:pt x="5767" y="533"/>
                  </a:cubicBezTo>
                  <a:cubicBezTo>
                    <a:pt x="5767" y="533"/>
                    <a:pt x="4855" y="1"/>
                    <a:pt x="3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7136352" y="2020775"/>
              <a:ext cx="392545" cy="165608"/>
            </a:xfrm>
            <a:custGeom>
              <a:avLst/>
              <a:gdLst/>
              <a:ahLst/>
              <a:cxnLst/>
              <a:rect l="l" t="t" r="r" b="b"/>
              <a:pathLst>
                <a:path w="5767" h="2433" extrusionOk="0">
                  <a:moveTo>
                    <a:pt x="2105" y="1"/>
                  </a:moveTo>
                  <a:cubicBezTo>
                    <a:pt x="913" y="1"/>
                    <a:pt x="1" y="533"/>
                    <a:pt x="1" y="533"/>
                  </a:cubicBezTo>
                  <a:cubicBezTo>
                    <a:pt x="445" y="454"/>
                    <a:pt x="864" y="419"/>
                    <a:pt x="1258" y="419"/>
                  </a:cubicBezTo>
                  <a:cubicBezTo>
                    <a:pt x="4246" y="419"/>
                    <a:pt x="5767" y="2432"/>
                    <a:pt x="5767" y="2432"/>
                  </a:cubicBezTo>
                  <a:cubicBezTo>
                    <a:pt x="4662" y="494"/>
                    <a:pt x="3254" y="1"/>
                    <a:pt x="2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7599141" y="1500810"/>
              <a:ext cx="517109" cy="872353"/>
            </a:xfrm>
            <a:custGeom>
              <a:avLst/>
              <a:gdLst/>
              <a:ahLst/>
              <a:cxnLst/>
              <a:rect l="l" t="t" r="r" b="b"/>
              <a:pathLst>
                <a:path w="7597" h="12816" extrusionOk="0">
                  <a:moveTo>
                    <a:pt x="2107" y="1"/>
                  </a:moveTo>
                  <a:lnTo>
                    <a:pt x="2107" y="1"/>
                  </a:lnTo>
                  <a:cubicBezTo>
                    <a:pt x="2108" y="1"/>
                    <a:pt x="6619" y="3161"/>
                    <a:pt x="6460" y="7243"/>
                  </a:cubicBezTo>
                  <a:cubicBezTo>
                    <a:pt x="6460" y="7243"/>
                    <a:pt x="4693" y="2440"/>
                    <a:pt x="1262" y="444"/>
                  </a:cubicBezTo>
                  <a:lnTo>
                    <a:pt x="1262" y="444"/>
                  </a:lnTo>
                  <a:cubicBezTo>
                    <a:pt x="1262" y="445"/>
                    <a:pt x="4845" y="3702"/>
                    <a:pt x="5199" y="9066"/>
                  </a:cubicBezTo>
                  <a:cubicBezTo>
                    <a:pt x="5199" y="9066"/>
                    <a:pt x="3819" y="3681"/>
                    <a:pt x="1" y="1269"/>
                  </a:cubicBezTo>
                  <a:lnTo>
                    <a:pt x="1" y="1269"/>
                  </a:lnTo>
                  <a:cubicBezTo>
                    <a:pt x="1" y="1269"/>
                    <a:pt x="4422" y="8332"/>
                    <a:pt x="3251" y="12816"/>
                  </a:cubicBezTo>
                  <a:cubicBezTo>
                    <a:pt x="3251" y="12816"/>
                    <a:pt x="7014" y="8692"/>
                    <a:pt x="7597" y="6883"/>
                  </a:cubicBezTo>
                  <a:cubicBezTo>
                    <a:pt x="7597" y="6883"/>
                    <a:pt x="6848" y="1990"/>
                    <a:pt x="2107" y="1"/>
                  </a:cubicBezTo>
                  <a:close/>
                </a:path>
              </a:pathLst>
            </a:custGeom>
            <a:solidFill>
              <a:srgbClr val="E9AA80">
                <a:alpha val="2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5763096" y="1470656"/>
              <a:ext cx="517109" cy="872830"/>
            </a:xfrm>
            <a:custGeom>
              <a:avLst/>
              <a:gdLst/>
              <a:ahLst/>
              <a:cxnLst/>
              <a:rect l="l" t="t" r="r" b="b"/>
              <a:pathLst>
                <a:path w="7597" h="12823" extrusionOk="0">
                  <a:moveTo>
                    <a:pt x="5483" y="0"/>
                  </a:moveTo>
                  <a:cubicBezTo>
                    <a:pt x="749" y="1989"/>
                    <a:pt x="0" y="6889"/>
                    <a:pt x="0" y="6889"/>
                  </a:cubicBezTo>
                  <a:cubicBezTo>
                    <a:pt x="583" y="8691"/>
                    <a:pt x="4346" y="12822"/>
                    <a:pt x="4346" y="12822"/>
                  </a:cubicBezTo>
                  <a:cubicBezTo>
                    <a:pt x="3175" y="8331"/>
                    <a:pt x="7596" y="1269"/>
                    <a:pt x="7596" y="1269"/>
                  </a:cubicBezTo>
                  <a:lnTo>
                    <a:pt x="7596" y="1269"/>
                  </a:lnTo>
                  <a:cubicBezTo>
                    <a:pt x="3778" y="3680"/>
                    <a:pt x="2398" y="9066"/>
                    <a:pt x="2398" y="9066"/>
                  </a:cubicBezTo>
                  <a:cubicBezTo>
                    <a:pt x="2752" y="3708"/>
                    <a:pt x="6335" y="444"/>
                    <a:pt x="6335" y="444"/>
                  </a:cubicBezTo>
                  <a:lnTo>
                    <a:pt x="6335" y="444"/>
                  </a:lnTo>
                  <a:cubicBezTo>
                    <a:pt x="2904" y="2440"/>
                    <a:pt x="1137" y="7250"/>
                    <a:pt x="1137" y="7250"/>
                  </a:cubicBezTo>
                  <a:cubicBezTo>
                    <a:pt x="978" y="3161"/>
                    <a:pt x="5482" y="0"/>
                    <a:pt x="5483" y="0"/>
                  </a:cubicBezTo>
                  <a:close/>
                </a:path>
              </a:pathLst>
            </a:custGeom>
            <a:solidFill>
              <a:srgbClr val="E9AA80">
                <a:alpha val="2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7475055" y="2161266"/>
              <a:ext cx="957301" cy="1396473"/>
            </a:xfrm>
            <a:custGeom>
              <a:avLst/>
              <a:gdLst/>
              <a:ahLst/>
              <a:cxnLst/>
              <a:rect l="l" t="t" r="r" b="b"/>
              <a:pathLst>
                <a:path w="14064" h="20516" extrusionOk="0">
                  <a:moveTo>
                    <a:pt x="9905" y="1"/>
                  </a:moveTo>
                  <a:lnTo>
                    <a:pt x="9905" y="1"/>
                  </a:lnTo>
                  <a:cubicBezTo>
                    <a:pt x="10341" y="6488"/>
                    <a:pt x="5074" y="10286"/>
                    <a:pt x="5074" y="10286"/>
                  </a:cubicBezTo>
                  <a:cubicBezTo>
                    <a:pt x="5531" y="16122"/>
                    <a:pt x="1" y="19622"/>
                    <a:pt x="1" y="19622"/>
                  </a:cubicBezTo>
                  <a:lnTo>
                    <a:pt x="1" y="19622"/>
                  </a:lnTo>
                  <a:cubicBezTo>
                    <a:pt x="5843" y="18111"/>
                    <a:pt x="7500" y="12892"/>
                    <a:pt x="7500" y="12892"/>
                  </a:cubicBezTo>
                  <a:lnTo>
                    <a:pt x="7500" y="12892"/>
                  </a:lnTo>
                  <a:cubicBezTo>
                    <a:pt x="7465" y="16600"/>
                    <a:pt x="2205" y="20516"/>
                    <a:pt x="2205" y="20516"/>
                  </a:cubicBezTo>
                  <a:cubicBezTo>
                    <a:pt x="6363" y="18735"/>
                    <a:pt x="9419" y="12615"/>
                    <a:pt x="9420" y="12615"/>
                  </a:cubicBezTo>
                  <a:lnTo>
                    <a:pt x="9420" y="12615"/>
                  </a:lnTo>
                  <a:cubicBezTo>
                    <a:pt x="9094" y="17140"/>
                    <a:pt x="4180" y="20516"/>
                    <a:pt x="4180" y="20516"/>
                  </a:cubicBezTo>
                  <a:lnTo>
                    <a:pt x="4180" y="20516"/>
                  </a:lnTo>
                  <a:cubicBezTo>
                    <a:pt x="14063" y="14749"/>
                    <a:pt x="10847" y="6488"/>
                    <a:pt x="10847" y="6488"/>
                  </a:cubicBezTo>
                  <a:cubicBezTo>
                    <a:pt x="10965" y="1595"/>
                    <a:pt x="9905" y="1"/>
                    <a:pt x="9905" y="1"/>
                  </a:cubicBezTo>
                  <a:close/>
                </a:path>
              </a:pathLst>
            </a:custGeom>
            <a:solidFill>
              <a:srgbClr val="E9AA80">
                <a:alpha val="2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5459721" y="2274053"/>
              <a:ext cx="957301" cy="1396949"/>
            </a:xfrm>
            <a:custGeom>
              <a:avLst/>
              <a:gdLst/>
              <a:ahLst/>
              <a:cxnLst/>
              <a:rect l="l" t="t" r="r" b="b"/>
              <a:pathLst>
                <a:path w="14064" h="20523" extrusionOk="0">
                  <a:moveTo>
                    <a:pt x="4166" y="0"/>
                  </a:moveTo>
                  <a:cubicBezTo>
                    <a:pt x="4159" y="0"/>
                    <a:pt x="3106" y="1601"/>
                    <a:pt x="3217" y="6494"/>
                  </a:cubicBezTo>
                  <a:cubicBezTo>
                    <a:pt x="3217" y="6494"/>
                    <a:pt x="1" y="14749"/>
                    <a:pt x="9891" y="20522"/>
                  </a:cubicBezTo>
                  <a:cubicBezTo>
                    <a:pt x="9891" y="20522"/>
                    <a:pt x="4977" y="17140"/>
                    <a:pt x="4651" y="12614"/>
                  </a:cubicBezTo>
                  <a:lnTo>
                    <a:pt x="4651" y="12614"/>
                  </a:lnTo>
                  <a:cubicBezTo>
                    <a:pt x="4652" y="12615"/>
                    <a:pt x="7708" y="18734"/>
                    <a:pt x="11859" y="20522"/>
                  </a:cubicBezTo>
                  <a:cubicBezTo>
                    <a:pt x="11859" y="20522"/>
                    <a:pt x="6606" y="16606"/>
                    <a:pt x="6571" y="12898"/>
                  </a:cubicBezTo>
                  <a:lnTo>
                    <a:pt x="6571" y="12898"/>
                  </a:lnTo>
                  <a:cubicBezTo>
                    <a:pt x="6571" y="12899"/>
                    <a:pt x="8221" y="18117"/>
                    <a:pt x="14063" y="19628"/>
                  </a:cubicBezTo>
                  <a:cubicBezTo>
                    <a:pt x="14063" y="19628"/>
                    <a:pt x="8540" y="16121"/>
                    <a:pt x="8997" y="10285"/>
                  </a:cubicBezTo>
                  <a:cubicBezTo>
                    <a:pt x="8997" y="10285"/>
                    <a:pt x="3723" y="6494"/>
                    <a:pt x="4166" y="0"/>
                  </a:cubicBezTo>
                  <a:close/>
                </a:path>
              </a:pathLst>
            </a:custGeom>
            <a:solidFill>
              <a:srgbClr val="E9AA80">
                <a:alpha val="2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36"/>
          <p:cNvSpPr txBox="1">
            <a:spLocks noGrp="1"/>
          </p:cNvSpPr>
          <p:nvPr>
            <p:ph type="subTitle" idx="1"/>
          </p:nvPr>
        </p:nvSpPr>
        <p:spPr>
          <a:xfrm>
            <a:off x="1579250" y="1630200"/>
            <a:ext cx="5985300" cy="15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48" name="Google Shape;2348;p36"/>
          <p:cNvSpPr txBox="1">
            <a:spLocks noGrp="1"/>
          </p:cNvSpPr>
          <p:nvPr>
            <p:ph type="subTitle" idx="2"/>
          </p:nvPr>
        </p:nvSpPr>
        <p:spPr>
          <a:xfrm>
            <a:off x="1579450" y="3168300"/>
            <a:ext cx="59850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-یک نفر معروف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37"/>
          <p:cNvSpPr txBox="1">
            <a:spLocks noGrp="1"/>
          </p:cNvSpPr>
          <p:nvPr>
            <p:ph type="title"/>
          </p:nvPr>
        </p:nvSpPr>
        <p:spPr>
          <a:xfrm>
            <a:off x="3883647" y="2509875"/>
            <a:ext cx="4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اهداف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54" name="Google Shape;2354;p37"/>
          <p:cNvSpPr txBox="1">
            <a:spLocks noGrp="1"/>
          </p:cNvSpPr>
          <p:nvPr>
            <p:ph type="title" idx="2"/>
          </p:nvPr>
        </p:nvSpPr>
        <p:spPr>
          <a:xfrm>
            <a:off x="3883650" y="1011938"/>
            <a:ext cx="173460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355" name="Google Shape;2355;p37"/>
          <p:cNvSpPr txBox="1">
            <a:spLocks noGrp="1"/>
          </p:cNvSpPr>
          <p:nvPr>
            <p:ph type="subTitle" idx="1"/>
          </p:nvPr>
        </p:nvSpPr>
        <p:spPr>
          <a:xfrm>
            <a:off x="3883625" y="3352200"/>
            <a:ext cx="43320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356" name="Google Shape;2356;p37"/>
          <p:cNvGrpSpPr/>
          <p:nvPr/>
        </p:nvGrpSpPr>
        <p:grpSpPr>
          <a:xfrm>
            <a:off x="1046298" y="1095318"/>
            <a:ext cx="2169852" cy="3525926"/>
            <a:chOff x="1046298" y="1082593"/>
            <a:chExt cx="2169852" cy="3525926"/>
          </a:xfrm>
        </p:grpSpPr>
        <p:grpSp>
          <p:nvGrpSpPr>
            <p:cNvPr id="2357" name="Google Shape;2357;p37"/>
            <p:cNvGrpSpPr/>
            <p:nvPr/>
          </p:nvGrpSpPr>
          <p:grpSpPr>
            <a:xfrm>
              <a:off x="1779325" y="3365810"/>
              <a:ext cx="706200" cy="1242709"/>
              <a:chOff x="6625125" y="3331750"/>
              <a:chExt cx="706200" cy="1276800"/>
            </a:xfrm>
          </p:grpSpPr>
          <p:sp>
            <p:nvSpPr>
              <p:cNvPr id="2358" name="Google Shape;2358;p37"/>
              <p:cNvSpPr/>
              <p:nvPr/>
            </p:nvSpPr>
            <p:spPr>
              <a:xfrm>
                <a:off x="6625125" y="3331750"/>
                <a:ext cx="706200" cy="12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59" name="Google Shape;2359;p37"/>
              <p:cNvSpPr/>
              <p:nvPr/>
            </p:nvSpPr>
            <p:spPr>
              <a:xfrm>
                <a:off x="6635950" y="3510950"/>
                <a:ext cx="671400" cy="625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360" name="Google Shape;2360;p37"/>
            <p:cNvGrpSpPr/>
            <p:nvPr/>
          </p:nvGrpSpPr>
          <p:grpSpPr>
            <a:xfrm>
              <a:off x="1046298" y="1082593"/>
              <a:ext cx="2169852" cy="2898767"/>
              <a:chOff x="1046298" y="968118"/>
              <a:chExt cx="2169852" cy="2898767"/>
            </a:xfrm>
          </p:grpSpPr>
          <p:sp>
            <p:nvSpPr>
              <p:cNvPr id="2361" name="Google Shape;2361;p37"/>
              <p:cNvSpPr/>
              <p:nvPr/>
            </p:nvSpPr>
            <p:spPr>
              <a:xfrm>
                <a:off x="1243467" y="2350138"/>
                <a:ext cx="222528" cy="542779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169" extrusionOk="0">
                    <a:moveTo>
                      <a:pt x="3978" y="0"/>
                    </a:moveTo>
                    <a:lnTo>
                      <a:pt x="3323" y="85"/>
                    </a:lnTo>
                    <a:cubicBezTo>
                      <a:pt x="1415" y="338"/>
                      <a:pt x="0" y="1584"/>
                      <a:pt x="169" y="2873"/>
                    </a:cubicBezTo>
                    <a:lnTo>
                      <a:pt x="1394" y="12244"/>
                    </a:lnTo>
                    <a:cubicBezTo>
                      <a:pt x="1543" y="13378"/>
                      <a:pt x="2865" y="14169"/>
                      <a:pt x="4486" y="14169"/>
                    </a:cubicBezTo>
                    <a:cubicBezTo>
                      <a:pt x="4706" y="14169"/>
                      <a:pt x="4932" y="14154"/>
                      <a:pt x="5161" y="14124"/>
                    </a:cubicBezTo>
                    <a:lnTo>
                      <a:pt x="5809" y="14039"/>
                    </a:lnTo>
                    <a:lnTo>
                      <a:pt x="3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2" name="Google Shape;2362;p37"/>
              <p:cNvSpPr/>
              <p:nvPr/>
            </p:nvSpPr>
            <p:spPr>
              <a:xfrm>
                <a:off x="2804536" y="2350138"/>
                <a:ext cx="222260" cy="542779"/>
              </a:xfrm>
              <a:custGeom>
                <a:avLst/>
                <a:gdLst/>
                <a:ahLst/>
                <a:cxnLst/>
                <a:rect l="l" t="t" r="r" b="b"/>
                <a:pathLst>
                  <a:path w="5802" h="14169" extrusionOk="0">
                    <a:moveTo>
                      <a:pt x="1831" y="0"/>
                    </a:moveTo>
                    <a:lnTo>
                      <a:pt x="0" y="14039"/>
                    </a:lnTo>
                    <a:lnTo>
                      <a:pt x="648" y="14124"/>
                    </a:lnTo>
                    <a:cubicBezTo>
                      <a:pt x="876" y="14154"/>
                      <a:pt x="1101" y="14169"/>
                      <a:pt x="1321" y="14169"/>
                    </a:cubicBezTo>
                    <a:cubicBezTo>
                      <a:pt x="2939" y="14169"/>
                      <a:pt x="4266" y="13378"/>
                      <a:pt x="4415" y="12244"/>
                    </a:cubicBezTo>
                    <a:lnTo>
                      <a:pt x="5633" y="2873"/>
                    </a:lnTo>
                    <a:cubicBezTo>
                      <a:pt x="5802" y="1584"/>
                      <a:pt x="4386" y="338"/>
                      <a:pt x="2478" y="85"/>
                    </a:cubicBezTo>
                    <a:lnTo>
                      <a:pt x="18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3" name="Google Shape;2363;p37"/>
              <p:cNvSpPr/>
              <p:nvPr/>
            </p:nvSpPr>
            <p:spPr>
              <a:xfrm>
                <a:off x="1299281" y="1248912"/>
                <a:ext cx="1653084" cy="2607860"/>
              </a:xfrm>
              <a:custGeom>
                <a:avLst/>
                <a:gdLst/>
                <a:ahLst/>
                <a:cxnLst/>
                <a:rect l="l" t="t" r="r" b="b"/>
                <a:pathLst>
                  <a:path w="43153" h="68077" extrusionOk="0">
                    <a:moveTo>
                      <a:pt x="21573" y="0"/>
                    </a:moveTo>
                    <a:cubicBezTo>
                      <a:pt x="9653" y="0"/>
                      <a:pt x="1" y="7632"/>
                      <a:pt x="1" y="17053"/>
                    </a:cubicBezTo>
                    <a:cubicBezTo>
                      <a:pt x="1" y="18024"/>
                      <a:pt x="113" y="18989"/>
                      <a:pt x="317" y="19932"/>
                    </a:cubicBezTo>
                    <a:lnTo>
                      <a:pt x="8" y="20524"/>
                    </a:lnTo>
                    <a:lnTo>
                      <a:pt x="4584" y="46257"/>
                    </a:lnTo>
                    <a:cubicBezTo>
                      <a:pt x="4584" y="46257"/>
                      <a:pt x="5189" y="49024"/>
                      <a:pt x="7914" y="52052"/>
                    </a:cubicBezTo>
                    <a:cubicBezTo>
                      <a:pt x="8400" y="57825"/>
                      <a:pt x="11258" y="62746"/>
                      <a:pt x="15272" y="65351"/>
                    </a:cubicBezTo>
                    <a:cubicBezTo>
                      <a:pt x="17159" y="66703"/>
                      <a:pt x="19313" y="67632"/>
                      <a:pt x="21587" y="68076"/>
                    </a:cubicBezTo>
                    <a:cubicBezTo>
                      <a:pt x="23016" y="67787"/>
                      <a:pt x="24396" y="67316"/>
                      <a:pt x="25706" y="66668"/>
                    </a:cubicBezTo>
                    <a:cubicBezTo>
                      <a:pt x="31275" y="64725"/>
                      <a:pt x="35408" y="58698"/>
                      <a:pt x="35802" y="51411"/>
                    </a:cubicBezTo>
                    <a:cubicBezTo>
                      <a:pt x="38055" y="48644"/>
                      <a:pt x="38590" y="46257"/>
                      <a:pt x="38590" y="46257"/>
                    </a:cubicBezTo>
                    <a:lnTo>
                      <a:pt x="43152" y="20524"/>
                    </a:lnTo>
                    <a:lnTo>
                      <a:pt x="42843" y="19932"/>
                    </a:lnTo>
                    <a:cubicBezTo>
                      <a:pt x="43047" y="18989"/>
                      <a:pt x="43152" y="18024"/>
                      <a:pt x="43152" y="17053"/>
                    </a:cubicBezTo>
                    <a:cubicBezTo>
                      <a:pt x="43152" y="7632"/>
                      <a:pt x="33500" y="0"/>
                      <a:pt x="21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1978664" y="3204012"/>
                <a:ext cx="341780" cy="89103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2326" extrusionOk="0">
                    <a:moveTo>
                      <a:pt x="874" y="1"/>
                    </a:moveTo>
                    <a:lnTo>
                      <a:pt x="1" y="2064"/>
                    </a:lnTo>
                    <a:cubicBezTo>
                      <a:pt x="779" y="2248"/>
                      <a:pt x="1535" y="2326"/>
                      <a:pt x="2256" y="2326"/>
                    </a:cubicBezTo>
                    <a:cubicBezTo>
                      <a:pt x="6076" y="2326"/>
                      <a:pt x="8921" y="149"/>
                      <a:pt x="8921" y="149"/>
                    </a:cubicBezTo>
                    <a:lnTo>
                      <a:pt x="8921" y="149"/>
                    </a:lnTo>
                    <a:cubicBezTo>
                      <a:pt x="7798" y="676"/>
                      <a:pt x="6584" y="857"/>
                      <a:pt x="5448" y="857"/>
                    </a:cubicBezTo>
                    <a:cubicBezTo>
                      <a:pt x="2976" y="857"/>
                      <a:pt x="874" y="1"/>
                      <a:pt x="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5" name="Google Shape;2365;p37"/>
              <p:cNvSpPr/>
              <p:nvPr/>
            </p:nvSpPr>
            <p:spPr>
              <a:xfrm>
                <a:off x="1589230" y="2284977"/>
                <a:ext cx="382998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528" extrusionOk="0">
                    <a:moveTo>
                      <a:pt x="6977" y="1"/>
                    </a:moveTo>
                    <a:cubicBezTo>
                      <a:pt x="6979" y="1"/>
                      <a:pt x="6980" y="1"/>
                      <a:pt x="6981" y="1"/>
                    </a:cubicBezTo>
                    <a:lnTo>
                      <a:pt x="6981" y="1"/>
                    </a:lnTo>
                    <a:cubicBezTo>
                      <a:pt x="6982" y="1"/>
                      <a:pt x="6983" y="1"/>
                      <a:pt x="6984" y="1"/>
                    </a:cubicBezTo>
                    <a:close/>
                    <a:moveTo>
                      <a:pt x="6981" y="1"/>
                    </a:moveTo>
                    <a:lnTo>
                      <a:pt x="6981" y="1"/>
                    </a:lnTo>
                    <a:cubicBezTo>
                      <a:pt x="6799" y="1"/>
                      <a:pt x="6617" y="22"/>
                      <a:pt x="6442" y="71"/>
                    </a:cubicBezTo>
                    <a:cubicBezTo>
                      <a:pt x="1514" y="768"/>
                      <a:pt x="0" y="3430"/>
                      <a:pt x="0" y="3430"/>
                    </a:cubicBezTo>
                    <a:cubicBezTo>
                      <a:pt x="1387" y="2169"/>
                      <a:pt x="3133" y="1388"/>
                      <a:pt x="4999" y="1184"/>
                    </a:cubicBezTo>
                    <a:lnTo>
                      <a:pt x="4999" y="1184"/>
                    </a:lnTo>
                    <a:cubicBezTo>
                      <a:pt x="4816" y="1515"/>
                      <a:pt x="4717" y="1881"/>
                      <a:pt x="4717" y="2261"/>
                    </a:cubicBezTo>
                    <a:cubicBezTo>
                      <a:pt x="4717" y="3623"/>
                      <a:pt x="5833" y="4528"/>
                      <a:pt x="6994" y="4528"/>
                    </a:cubicBezTo>
                    <a:cubicBezTo>
                      <a:pt x="7550" y="4528"/>
                      <a:pt x="8116" y="4321"/>
                      <a:pt x="8576" y="3859"/>
                    </a:cubicBezTo>
                    <a:cubicBezTo>
                      <a:pt x="9997" y="2438"/>
                      <a:pt x="8992" y="4"/>
                      <a:pt x="69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6" name="Google Shape;2366;p37"/>
              <p:cNvSpPr/>
              <p:nvPr/>
            </p:nvSpPr>
            <p:spPr>
              <a:xfrm>
                <a:off x="2358138" y="2283521"/>
                <a:ext cx="361470" cy="1731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4520" extrusionOk="0">
                    <a:moveTo>
                      <a:pt x="2451" y="0"/>
                    </a:moveTo>
                    <a:cubicBezTo>
                      <a:pt x="1437" y="0"/>
                      <a:pt x="543" y="676"/>
                      <a:pt x="276" y="1662"/>
                    </a:cubicBezTo>
                    <a:cubicBezTo>
                      <a:pt x="1" y="2640"/>
                      <a:pt x="423" y="3682"/>
                      <a:pt x="1296" y="4203"/>
                    </a:cubicBezTo>
                    <a:cubicBezTo>
                      <a:pt x="1653" y="4416"/>
                      <a:pt x="2051" y="4520"/>
                      <a:pt x="2447" y="4520"/>
                    </a:cubicBezTo>
                    <a:cubicBezTo>
                      <a:pt x="3020" y="4520"/>
                      <a:pt x="3588" y="4303"/>
                      <a:pt x="4021" y="3887"/>
                    </a:cubicBezTo>
                    <a:cubicBezTo>
                      <a:pt x="4753" y="3182"/>
                      <a:pt x="4922" y="2070"/>
                      <a:pt x="4437" y="1176"/>
                    </a:cubicBezTo>
                    <a:lnTo>
                      <a:pt x="4437" y="1176"/>
                    </a:lnTo>
                    <a:cubicBezTo>
                      <a:pt x="6295" y="1387"/>
                      <a:pt x="8048" y="2169"/>
                      <a:pt x="9435" y="3429"/>
                    </a:cubicBezTo>
                    <a:cubicBezTo>
                      <a:pt x="9435" y="3429"/>
                      <a:pt x="7922" y="768"/>
                      <a:pt x="2993" y="63"/>
                    </a:cubicBezTo>
                    <a:cubicBezTo>
                      <a:pt x="2817" y="21"/>
                      <a:pt x="2634" y="0"/>
                      <a:pt x="2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1299281" y="1275996"/>
                <a:ext cx="874177" cy="2590889"/>
              </a:xfrm>
              <a:custGeom>
                <a:avLst/>
                <a:gdLst/>
                <a:ahLst/>
                <a:cxnLst/>
                <a:rect l="l" t="t" r="r" b="b"/>
                <a:pathLst>
                  <a:path w="22820" h="67634" extrusionOk="0">
                    <a:moveTo>
                      <a:pt x="16680" y="1"/>
                    </a:moveTo>
                    <a:lnTo>
                      <a:pt x="16680" y="1"/>
                    </a:lnTo>
                    <a:cubicBezTo>
                      <a:pt x="7126" y="1754"/>
                      <a:pt x="1" y="8527"/>
                      <a:pt x="1" y="16610"/>
                    </a:cubicBezTo>
                    <a:cubicBezTo>
                      <a:pt x="1" y="17581"/>
                      <a:pt x="113" y="18546"/>
                      <a:pt x="317" y="19489"/>
                    </a:cubicBezTo>
                    <a:lnTo>
                      <a:pt x="8" y="20081"/>
                    </a:lnTo>
                    <a:lnTo>
                      <a:pt x="4584" y="45814"/>
                    </a:lnTo>
                    <a:cubicBezTo>
                      <a:pt x="4584" y="45814"/>
                      <a:pt x="5189" y="48581"/>
                      <a:pt x="7914" y="51609"/>
                    </a:cubicBezTo>
                    <a:cubicBezTo>
                      <a:pt x="8400" y="57382"/>
                      <a:pt x="11258" y="62303"/>
                      <a:pt x="15272" y="64908"/>
                    </a:cubicBezTo>
                    <a:cubicBezTo>
                      <a:pt x="17159" y="66260"/>
                      <a:pt x="19313" y="67189"/>
                      <a:pt x="21587" y="67633"/>
                    </a:cubicBezTo>
                    <a:cubicBezTo>
                      <a:pt x="22017" y="67549"/>
                      <a:pt x="22425" y="67450"/>
                      <a:pt x="22819" y="67337"/>
                    </a:cubicBezTo>
                    <a:cubicBezTo>
                      <a:pt x="13364" y="65105"/>
                      <a:pt x="6063" y="50109"/>
                      <a:pt x="6063" y="31937"/>
                    </a:cubicBezTo>
                    <a:cubicBezTo>
                      <a:pt x="6063" y="17954"/>
                      <a:pt x="10385" y="5859"/>
                      <a:pt x="16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8" name="Google Shape;2368;p37"/>
              <p:cNvSpPr/>
              <p:nvPr/>
            </p:nvSpPr>
            <p:spPr>
              <a:xfrm>
                <a:off x="2105692" y="1524956"/>
                <a:ext cx="873641" cy="2336260"/>
              </a:xfrm>
              <a:custGeom>
                <a:avLst/>
                <a:gdLst/>
                <a:ahLst/>
                <a:cxnLst/>
                <a:rect l="l" t="t" r="r" b="b"/>
                <a:pathLst>
                  <a:path w="22806" h="60987" extrusionOk="0">
                    <a:moveTo>
                      <a:pt x="18722" y="0"/>
                    </a:moveTo>
                    <a:cubicBezTo>
                      <a:pt x="20010" y="6330"/>
                      <a:pt x="20271" y="14328"/>
                      <a:pt x="19201" y="22896"/>
                    </a:cubicBezTo>
                    <a:cubicBezTo>
                      <a:pt x="18342" y="29761"/>
                      <a:pt x="16758" y="36055"/>
                      <a:pt x="14716" y="41280"/>
                    </a:cubicBezTo>
                    <a:cubicBezTo>
                      <a:pt x="11914" y="51671"/>
                      <a:pt x="6464" y="59163"/>
                      <a:pt x="1" y="60690"/>
                    </a:cubicBezTo>
                    <a:cubicBezTo>
                      <a:pt x="395" y="60796"/>
                      <a:pt x="804" y="60895"/>
                      <a:pt x="1233" y="60986"/>
                    </a:cubicBezTo>
                    <a:cubicBezTo>
                      <a:pt x="3507" y="60543"/>
                      <a:pt x="5662" y="59606"/>
                      <a:pt x="7548" y="58254"/>
                    </a:cubicBezTo>
                    <a:cubicBezTo>
                      <a:pt x="11569" y="55649"/>
                      <a:pt x="14420" y="50735"/>
                      <a:pt x="14913" y="44962"/>
                    </a:cubicBezTo>
                    <a:cubicBezTo>
                      <a:pt x="17624" y="41934"/>
                      <a:pt x="18236" y="39174"/>
                      <a:pt x="18236" y="39174"/>
                    </a:cubicBezTo>
                    <a:lnTo>
                      <a:pt x="22805" y="13434"/>
                    </a:lnTo>
                    <a:lnTo>
                      <a:pt x="22496" y="12842"/>
                    </a:lnTo>
                    <a:cubicBezTo>
                      <a:pt x="22700" y="11899"/>
                      <a:pt x="22805" y="10934"/>
                      <a:pt x="22805" y="9963"/>
                    </a:cubicBezTo>
                    <a:cubicBezTo>
                      <a:pt x="22805" y="6245"/>
                      <a:pt x="21285" y="2810"/>
                      <a:pt x="18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69" name="Google Shape;2369;p37"/>
              <p:cNvSpPr/>
              <p:nvPr/>
            </p:nvSpPr>
            <p:spPr>
              <a:xfrm>
                <a:off x="2381889" y="2078538"/>
                <a:ext cx="321247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2648" extrusionOk="0">
                    <a:moveTo>
                      <a:pt x="296" y="0"/>
                    </a:moveTo>
                    <a:lnTo>
                      <a:pt x="1" y="2648"/>
                    </a:lnTo>
                    <a:lnTo>
                      <a:pt x="8097" y="2549"/>
                    </a:lnTo>
                    <a:lnTo>
                      <a:pt x="8386" y="189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1605664" y="2072868"/>
                <a:ext cx="320979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8379" h="2648" extrusionOk="0">
                    <a:moveTo>
                      <a:pt x="8090" y="0"/>
                    </a:moveTo>
                    <a:lnTo>
                      <a:pt x="1" y="1894"/>
                    </a:lnTo>
                    <a:lnTo>
                      <a:pt x="289" y="2549"/>
                    </a:lnTo>
                    <a:lnTo>
                      <a:pt x="8379" y="2648"/>
                    </a:lnTo>
                    <a:lnTo>
                      <a:pt x="80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1" name="Google Shape;2371;p37"/>
              <p:cNvSpPr/>
              <p:nvPr/>
            </p:nvSpPr>
            <p:spPr>
              <a:xfrm>
                <a:off x="1935262" y="2458280"/>
                <a:ext cx="346338" cy="558179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14571" extrusionOk="0">
                    <a:moveTo>
                      <a:pt x="4556" y="1"/>
                    </a:moveTo>
                    <a:cubicBezTo>
                      <a:pt x="3782" y="1"/>
                      <a:pt x="2967" y="236"/>
                      <a:pt x="2303" y="968"/>
                    </a:cubicBezTo>
                    <a:cubicBezTo>
                      <a:pt x="2303" y="968"/>
                      <a:pt x="1394" y="11114"/>
                      <a:pt x="0" y="13099"/>
                    </a:cubicBezTo>
                    <a:cubicBezTo>
                      <a:pt x="0" y="13099"/>
                      <a:pt x="2091" y="14570"/>
                      <a:pt x="4769" y="14570"/>
                    </a:cubicBezTo>
                    <a:cubicBezTo>
                      <a:pt x="6108" y="14570"/>
                      <a:pt x="7595" y="14203"/>
                      <a:pt x="9040" y="13099"/>
                    </a:cubicBezTo>
                    <a:cubicBezTo>
                      <a:pt x="9040" y="13099"/>
                      <a:pt x="7168" y="5115"/>
                      <a:pt x="7217" y="771"/>
                    </a:cubicBezTo>
                    <a:cubicBezTo>
                      <a:pt x="7221" y="771"/>
                      <a:pt x="5956" y="1"/>
                      <a:pt x="45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2" name="Google Shape;2372;p37"/>
              <p:cNvSpPr/>
              <p:nvPr/>
            </p:nvSpPr>
            <p:spPr>
              <a:xfrm>
                <a:off x="1046298" y="1274923"/>
                <a:ext cx="719875" cy="1317701"/>
              </a:xfrm>
              <a:custGeom>
                <a:avLst/>
                <a:gdLst/>
                <a:ahLst/>
                <a:cxnLst/>
                <a:rect l="l" t="t" r="r" b="b"/>
                <a:pathLst>
                  <a:path w="18792" h="34398" extrusionOk="0">
                    <a:moveTo>
                      <a:pt x="17179" y="0"/>
                    </a:moveTo>
                    <a:cubicBezTo>
                      <a:pt x="16373" y="0"/>
                      <a:pt x="15164" y="253"/>
                      <a:pt x="13349" y="1011"/>
                    </a:cubicBezTo>
                    <a:cubicBezTo>
                      <a:pt x="13349" y="1011"/>
                      <a:pt x="13129" y="951"/>
                      <a:pt x="12757" y="951"/>
                    </a:cubicBezTo>
                    <a:cubicBezTo>
                      <a:pt x="11474" y="951"/>
                      <a:pt x="8384" y="1657"/>
                      <a:pt x="6224" y="7925"/>
                    </a:cubicBezTo>
                    <a:cubicBezTo>
                      <a:pt x="6224" y="7925"/>
                      <a:pt x="0" y="12142"/>
                      <a:pt x="4091" y="20422"/>
                    </a:cubicBezTo>
                    <a:cubicBezTo>
                      <a:pt x="4091" y="20422"/>
                      <a:pt x="2803" y="24513"/>
                      <a:pt x="6605" y="28793"/>
                    </a:cubicBezTo>
                    <a:lnTo>
                      <a:pt x="9195" y="34398"/>
                    </a:lnTo>
                    <a:lnTo>
                      <a:pt x="10118" y="33581"/>
                    </a:lnTo>
                    <a:cubicBezTo>
                      <a:pt x="10118" y="33581"/>
                      <a:pt x="6443" y="6087"/>
                      <a:pt x="18792" y="1011"/>
                    </a:cubicBezTo>
                    <a:cubicBezTo>
                      <a:pt x="18792" y="1011"/>
                      <a:pt x="18792" y="0"/>
                      <a:pt x="17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3" name="Google Shape;2373;p37"/>
              <p:cNvSpPr/>
              <p:nvPr/>
            </p:nvSpPr>
            <p:spPr>
              <a:xfrm>
                <a:off x="2496237" y="1275996"/>
                <a:ext cx="719913" cy="1316629"/>
              </a:xfrm>
              <a:custGeom>
                <a:avLst/>
                <a:gdLst/>
                <a:ahLst/>
                <a:cxnLst/>
                <a:rect l="l" t="t" r="r" b="b"/>
                <a:pathLst>
                  <a:path w="18793" h="34370" extrusionOk="0">
                    <a:moveTo>
                      <a:pt x="1692" y="1"/>
                    </a:moveTo>
                    <a:cubicBezTo>
                      <a:pt x="1" y="1"/>
                      <a:pt x="1" y="1096"/>
                      <a:pt x="1" y="1096"/>
                    </a:cubicBezTo>
                    <a:cubicBezTo>
                      <a:pt x="12350" y="6165"/>
                      <a:pt x="8675" y="33553"/>
                      <a:pt x="8675" y="33553"/>
                    </a:cubicBezTo>
                    <a:lnTo>
                      <a:pt x="9597" y="34370"/>
                    </a:lnTo>
                    <a:lnTo>
                      <a:pt x="12188" y="28765"/>
                    </a:lnTo>
                    <a:cubicBezTo>
                      <a:pt x="15990" y="24485"/>
                      <a:pt x="14702" y="20394"/>
                      <a:pt x="14702" y="20394"/>
                    </a:cubicBezTo>
                    <a:cubicBezTo>
                      <a:pt x="18792" y="12114"/>
                      <a:pt x="12568" y="7897"/>
                      <a:pt x="12568" y="7897"/>
                    </a:cubicBezTo>
                    <a:cubicBezTo>
                      <a:pt x="10408" y="1629"/>
                      <a:pt x="7318" y="923"/>
                      <a:pt x="6036" y="923"/>
                    </a:cubicBezTo>
                    <a:cubicBezTo>
                      <a:pt x="5663" y="923"/>
                      <a:pt x="5443" y="983"/>
                      <a:pt x="5443" y="983"/>
                    </a:cubicBezTo>
                    <a:cubicBezTo>
                      <a:pt x="3687" y="249"/>
                      <a:pt x="2498" y="1"/>
                      <a:pt x="16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4" name="Google Shape;2374;p37"/>
              <p:cNvSpPr/>
              <p:nvPr/>
            </p:nvSpPr>
            <p:spPr>
              <a:xfrm>
                <a:off x="1856233" y="1265499"/>
                <a:ext cx="549713" cy="397440"/>
              </a:xfrm>
              <a:custGeom>
                <a:avLst/>
                <a:gdLst/>
                <a:ahLst/>
                <a:cxnLst/>
                <a:rect l="l" t="t" r="r" b="b"/>
                <a:pathLst>
                  <a:path w="14350" h="10375" extrusionOk="0">
                    <a:moveTo>
                      <a:pt x="12790" y="0"/>
                    </a:moveTo>
                    <a:cubicBezTo>
                      <a:pt x="11299" y="0"/>
                      <a:pt x="9857" y="1187"/>
                      <a:pt x="9857" y="1187"/>
                    </a:cubicBezTo>
                    <a:cubicBezTo>
                      <a:pt x="1690" y="6256"/>
                      <a:pt x="0" y="10375"/>
                      <a:pt x="0" y="10375"/>
                    </a:cubicBezTo>
                    <a:cubicBezTo>
                      <a:pt x="4633" y="3756"/>
                      <a:pt x="14349" y="567"/>
                      <a:pt x="14349" y="567"/>
                    </a:cubicBezTo>
                    <a:cubicBezTo>
                      <a:pt x="13866" y="153"/>
                      <a:pt x="13325" y="0"/>
                      <a:pt x="12790" y="0"/>
                    </a:cubicBezTo>
                    <a:close/>
                  </a:path>
                </a:pathLst>
              </a:custGeom>
              <a:solidFill>
                <a:srgbClr val="7540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5" name="Google Shape;2375;p37"/>
              <p:cNvSpPr/>
              <p:nvPr/>
            </p:nvSpPr>
            <p:spPr>
              <a:xfrm>
                <a:off x="1865389" y="1226234"/>
                <a:ext cx="405408" cy="354459"/>
              </a:xfrm>
              <a:custGeom>
                <a:avLst/>
                <a:gdLst/>
                <a:ahLst/>
                <a:cxnLst/>
                <a:rect l="l" t="t" r="r" b="b"/>
                <a:pathLst>
                  <a:path w="10583" h="9253" extrusionOk="0">
                    <a:moveTo>
                      <a:pt x="8357" y="0"/>
                    </a:moveTo>
                    <a:cubicBezTo>
                      <a:pt x="7647" y="0"/>
                      <a:pt x="6732" y="152"/>
                      <a:pt x="5570" y="585"/>
                    </a:cubicBezTo>
                    <a:cubicBezTo>
                      <a:pt x="5570" y="592"/>
                      <a:pt x="1106" y="3458"/>
                      <a:pt x="1" y="9252"/>
                    </a:cubicBezTo>
                    <a:cubicBezTo>
                      <a:pt x="1" y="9252"/>
                      <a:pt x="3303" y="2599"/>
                      <a:pt x="10583" y="853"/>
                    </a:cubicBezTo>
                    <a:cubicBezTo>
                      <a:pt x="10583" y="853"/>
                      <a:pt x="10040" y="0"/>
                      <a:pt x="8357" y="0"/>
                    </a:cubicBezTo>
                    <a:close/>
                  </a:path>
                </a:pathLst>
              </a:custGeom>
              <a:solidFill>
                <a:srgbClr val="7540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6" name="Google Shape;2376;p37"/>
              <p:cNvSpPr/>
              <p:nvPr/>
            </p:nvSpPr>
            <p:spPr>
              <a:xfrm>
                <a:off x="1803599" y="1245963"/>
                <a:ext cx="201536" cy="285889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463" extrusionOk="0">
                    <a:moveTo>
                      <a:pt x="3920" y="1"/>
                    </a:moveTo>
                    <a:cubicBezTo>
                      <a:pt x="1" y="1"/>
                      <a:pt x="128" y="7463"/>
                      <a:pt x="128" y="7463"/>
                    </a:cubicBezTo>
                    <a:cubicBezTo>
                      <a:pt x="846" y="2999"/>
                      <a:pt x="5261" y="253"/>
                      <a:pt x="5261" y="253"/>
                    </a:cubicBezTo>
                    <a:cubicBezTo>
                      <a:pt x="4768" y="79"/>
                      <a:pt x="4322" y="1"/>
                      <a:pt x="3920" y="1"/>
                    </a:cubicBezTo>
                    <a:close/>
                  </a:path>
                </a:pathLst>
              </a:custGeom>
              <a:solidFill>
                <a:srgbClr val="7540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7" name="Google Shape;2377;p37"/>
              <p:cNvSpPr/>
              <p:nvPr/>
            </p:nvSpPr>
            <p:spPr>
              <a:xfrm>
                <a:off x="1790153" y="2298614"/>
                <a:ext cx="145147" cy="141087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683" extrusionOk="0">
                    <a:moveTo>
                      <a:pt x="1894" y="0"/>
                    </a:moveTo>
                    <a:cubicBezTo>
                      <a:pt x="845" y="0"/>
                      <a:pt x="0" y="824"/>
                      <a:pt x="0" y="1845"/>
                    </a:cubicBezTo>
                    <a:cubicBezTo>
                      <a:pt x="0" y="2859"/>
                      <a:pt x="845" y="3683"/>
                      <a:pt x="1894" y="3683"/>
                    </a:cubicBezTo>
                    <a:cubicBezTo>
                      <a:pt x="2936" y="3683"/>
                      <a:pt x="3788" y="2859"/>
                      <a:pt x="3788" y="1845"/>
                    </a:cubicBezTo>
                    <a:cubicBezTo>
                      <a:pt x="3788" y="824"/>
                      <a:pt x="2943" y="0"/>
                      <a:pt x="1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8" name="Google Shape;2378;p37"/>
              <p:cNvSpPr/>
              <p:nvPr/>
            </p:nvSpPr>
            <p:spPr>
              <a:xfrm>
                <a:off x="1790153" y="2316427"/>
                <a:ext cx="145147" cy="123274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18" extrusionOk="0">
                    <a:moveTo>
                      <a:pt x="655" y="0"/>
                    </a:moveTo>
                    <a:cubicBezTo>
                      <a:pt x="240" y="338"/>
                      <a:pt x="0" y="845"/>
                      <a:pt x="0" y="1380"/>
                    </a:cubicBezTo>
                    <a:cubicBezTo>
                      <a:pt x="0" y="2394"/>
                      <a:pt x="845" y="3218"/>
                      <a:pt x="1894" y="3218"/>
                    </a:cubicBezTo>
                    <a:cubicBezTo>
                      <a:pt x="2943" y="3218"/>
                      <a:pt x="3788" y="2394"/>
                      <a:pt x="3788" y="1380"/>
                    </a:cubicBezTo>
                    <a:cubicBezTo>
                      <a:pt x="3781" y="845"/>
                      <a:pt x="3542" y="338"/>
                      <a:pt x="3134" y="0"/>
                    </a:cubicBezTo>
                    <a:cubicBezTo>
                      <a:pt x="2778" y="303"/>
                      <a:pt x="2336" y="454"/>
                      <a:pt x="1894" y="454"/>
                    </a:cubicBezTo>
                    <a:cubicBezTo>
                      <a:pt x="1453" y="454"/>
                      <a:pt x="1011" y="303"/>
                      <a:pt x="6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79" name="Google Shape;2379;p37"/>
              <p:cNvSpPr/>
              <p:nvPr/>
            </p:nvSpPr>
            <p:spPr>
              <a:xfrm>
                <a:off x="2381621" y="2299955"/>
                <a:ext cx="145147" cy="14055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669" extrusionOk="0">
                    <a:moveTo>
                      <a:pt x="1894" y="1"/>
                    </a:moveTo>
                    <a:cubicBezTo>
                      <a:pt x="845" y="1"/>
                      <a:pt x="1" y="817"/>
                      <a:pt x="1" y="1831"/>
                    </a:cubicBezTo>
                    <a:cubicBezTo>
                      <a:pt x="1" y="2845"/>
                      <a:pt x="845" y="3669"/>
                      <a:pt x="1894" y="3669"/>
                    </a:cubicBezTo>
                    <a:cubicBezTo>
                      <a:pt x="2936" y="3669"/>
                      <a:pt x="3788" y="2845"/>
                      <a:pt x="3788" y="1831"/>
                    </a:cubicBezTo>
                    <a:cubicBezTo>
                      <a:pt x="3788" y="817"/>
                      <a:pt x="2936" y="1"/>
                      <a:pt x="1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0" name="Google Shape;2380;p37"/>
              <p:cNvSpPr/>
              <p:nvPr/>
            </p:nvSpPr>
            <p:spPr>
              <a:xfrm>
                <a:off x="2381353" y="2317232"/>
                <a:ext cx="145147" cy="123274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18" extrusionOk="0">
                    <a:moveTo>
                      <a:pt x="655" y="0"/>
                    </a:moveTo>
                    <a:cubicBezTo>
                      <a:pt x="247" y="338"/>
                      <a:pt x="8" y="845"/>
                      <a:pt x="0" y="1380"/>
                    </a:cubicBezTo>
                    <a:cubicBezTo>
                      <a:pt x="0" y="2394"/>
                      <a:pt x="852" y="3218"/>
                      <a:pt x="1894" y="3218"/>
                    </a:cubicBezTo>
                    <a:cubicBezTo>
                      <a:pt x="2943" y="3218"/>
                      <a:pt x="3788" y="2394"/>
                      <a:pt x="3788" y="1380"/>
                    </a:cubicBezTo>
                    <a:cubicBezTo>
                      <a:pt x="3788" y="845"/>
                      <a:pt x="3549" y="338"/>
                      <a:pt x="3141" y="0"/>
                    </a:cubicBezTo>
                    <a:cubicBezTo>
                      <a:pt x="2782" y="306"/>
                      <a:pt x="2340" y="460"/>
                      <a:pt x="1898" y="460"/>
                    </a:cubicBezTo>
                    <a:cubicBezTo>
                      <a:pt x="1456" y="460"/>
                      <a:pt x="1014" y="306"/>
                      <a:pt x="6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1" name="Google Shape;2381;p37"/>
              <p:cNvSpPr/>
              <p:nvPr/>
            </p:nvSpPr>
            <p:spPr>
              <a:xfrm>
                <a:off x="2495969" y="2359025"/>
                <a:ext cx="18119" cy="3321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67" extrusionOk="0">
                    <a:moveTo>
                      <a:pt x="240" y="0"/>
                    </a:moveTo>
                    <a:cubicBezTo>
                      <a:pt x="106" y="0"/>
                      <a:pt x="1" y="191"/>
                      <a:pt x="1" y="430"/>
                    </a:cubicBezTo>
                    <a:cubicBezTo>
                      <a:pt x="1" y="669"/>
                      <a:pt x="106" y="866"/>
                      <a:pt x="240" y="866"/>
                    </a:cubicBezTo>
                    <a:cubicBezTo>
                      <a:pt x="367" y="866"/>
                      <a:pt x="472" y="669"/>
                      <a:pt x="472" y="430"/>
                    </a:cubicBezTo>
                    <a:cubicBezTo>
                      <a:pt x="472" y="191"/>
                      <a:pt x="367" y="0"/>
                      <a:pt x="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2" name="Google Shape;2382;p37"/>
              <p:cNvSpPr/>
              <p:nvPr/>
            </p:nvSpPr>
            <p:spPr>
              <a:xfrm>
                <a:off x="1799577" y="2353356"/>
                <a:ext cx="17851" cy="3348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74" extrusionOk="0">
                    <a:moveTo>
                      <a:pt x="233" y="1"/>
                    </a:moveTo>
                    <a:cubicBezTo>
                      <a:pt x="106" y="1"/>
                      <a:pt x="1" y="198"/>
                      <a:pt x="1" y="437"/>
                    </a:cubicBezTo>
                    <a:cubicBezTo>
                      <a:pt x="1" y="677"/>
                      <a:pt x="106" y="874"/>
                      <a:pt x="233" y="874"/>
                    </a:cubicBezTo>
                    <a:cubicBezTo>
                      <a:pt x="360" y="874"/>
                      <a:pt x="466" y="677"/>
                      <a:pt x="466" y="437"/>
                    </a:cubicBezTo>
                    <a:cubicBezTo>
                      <a:pt x="466" y="198"/>
                      <a:pt x="360" y="1"/>
                      <a:pt x="2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3" name="Google Shape;2383;p37"/>
              <p:cNvSpPr/>
              <p:nvPr/>
            </p:nvSpPr>
            <p:spPr>
              <a:xfrm>
                <a:off x="2108412" y="3540237"/>
                <a:ext cx="358328" cy="79718"/>
              </a:xfrm>
              <a:custGeom>
                <a:avLst/>
                <a:gdLst/>
                <a:ahLst/>
                <a:cxnLst/>
                <a:rect l="l" t="t" r="r" b="b"/>
                <a:pathLst>
                  <a:path w="9354" h="2081" extrusionOk="0">
                    <a:moveTo>
                      <a:pt x="4070" y="0"/>
                    </a:moveTo>
                    <a:cubicBezTo>
                      <a:pt x="1790" y="0"/>
                      <a:pt x="0" y="398"/>
                      <a:pt x="0" y="398"/>
                    </a:cubicBezTo>
                    <a:cubicBezTo>
                      <a:pt x="366" y="357"/>
                      <a:pt x="734" y="338"/>
                      <a:pt x="1102" y="338"/>
                    </a:cubicBezTo>
                    <a:cubicBezTo>
                      <a:pt x="4670" y="338"/>
                      <a:pt x="8153" y="2080"/>
                      <a:pt x="8153" y="2080"/>
                    </a:cubicBezTo>
                    <a:cubicBezTo>
                      <a:pt x="9354" y="1947"/>
                      <a:pt x="9091" y="841"/>
                      <a:pt x="9090" y="841"/>
                    </a:cubicBezTo>
                    <a:lnTo>
                      <a:pt x="9090" y="841"/>
                    </a:lnTo>
                    <a:cubicBezTo>
                      <a:pt x="9090" y="841"/>
                      <a:pt x="9090" y="841"/>
                      <a:pt x="9090" y="841"/>
                    </a:cubicBezTo>
                    <a:cubicBezTo>
                      <a:pt x="7471" y="192"/>
                      <a:pt x="5652" y="0"/>
                      <a:pt x="40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4" name="Google Shape;2384;p37"/>
              <p:cNvSpPr/>
              <p:nvPr/>
            </p:nvSpPr>
            <p:spPr>
              <a:xfrm>
                <a:off x="2237316" y="3561383"/>
                <a:ext cx="220383" cy="141087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3683" extrusionOk="0">
                    <a:moveTo>
                      <a:pt x="1" y="1"/>
                    </a:moveTo>
                    <a:cubicBezTo>
                      <a:pt x="1" y="1"/>
                      <a:pt x="5260" y="1155"/>
                      <a:pt x="2824" y="3683"/>
                    </a:cubicBezTo>
                    <a:lnTo>
                      <a:pt x="4246" y="3338"/>
                    </a:lnTo>
                    <a:lnTo>
                      <a:pt x="5753" y="10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5" name="Google Shape;2385;p37"/>
              <p:cNvSpPr/>
              <p:nvPr/>
            </p:nvSpPr>
            <p:spPr>
              <a:xfrm>
                <a:off x="2386754" y="3439871"/>
                <a:ext cx="155912" cy="17859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662" extrusionOk="0">
                    <a:moveTo>
                      <a:pt x="4070" y="1"/>
                    </a:moveTo>
                    <a:cubicBezTo>
                      <a:pt x="2626" y="3134"/>
                      <a:pt x="0" y="3183"/>
                      <a:pt x="0" y="3183"/>
                    </a:cubicBezTo>
                    <a:lnTo>
                      <a:pt x="451" y="4662"/>
                    </a:lnTo>
                    <a:lnTo>
                      <a:pt x="3654" y="3183"/>
                    </a:lnTo>
                    <a:lnTo>
                      <a:pt x="40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6" name="Google Shape;2386;p37"/>
              <p:cNvSpPr/>
              <p:nvPr/>
            </p:nvSpPr>
            <p:spPr>
              <a:xfrm>
                <a:off x="1551995" y="2571517"/>
                <a:ext cx="217433" cy="374724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9782" extrusionOk="0">
                    <a:moveTo>
                      <a:pt x="1842" y="0"/>
                    </a:moveTo>
                    <a:cubicBezTo>
                      <a:pt x="1755" y="0"/>
                      <a:pt x="1669" y="11"/>
                      <a:pt x="1585" y="33"/>
                    </a:cubicBezTo>
                    <a:cubicBezTo>
                      <a:pt x="402" y="343"/>
                      <a:pt x="1" y="2758"/>
                      <a:pt x="698" y="5447"/>
                    </a:cubicBezTo>
                    <a:cubicBezTo>
                      <a:pt x="1339" y="7940"/>
                      <a:pt x="2697" y="9782"/>
                      <a:pt x="3841" y="9782"/>
                    </a:cubicBezTo>
                    <a:cubicBezTo>
                      <a:pt x="3928" y="9782"/>
                      <a:pt x="4014" y="9771"/>
                      <a:pt x="4098" y="9749"/>
                    </a:cubicBezTo>
                    <a:cubicBezTo>
                      <a:pt x="5281" y="9439"/>
                      <a:pt x="5675" y="7017"/>
                      <a:pt x="4985" y="4335"/>
                    </a:cubicBezTo>
                    <a:cubicBezTo>
                      <a:pt x="4338" y="1843"/>
                      <a:pt x="2985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7" name="Google Shape;2387;p37"/>
              <p:cNvSpPr/>
              <p:nvPr/>
            </p:nvSpPr>
            <p:spPr>
              <a:xfrm>
                <a:off x="2536153" y="2571517"/>
                <a:ext cx="217433" cy="374724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9782" extrusionOk="0">
                    <a:moveTo>
                      <a:pt x="3835" y="0"/>
                    </a:moveTo>
                    <a:cubicBezTo>
                      <a:pt x="2697" y="0"/>
                      <a:pt x="1339" y="1843"/>
                      <a:pt x="698" y="4335"/>
                    </a:cubicBezTo>
                    <a:cubicBezTo>
                      <a:pt x="1" y="7017"/>
                      <a:pt x="402" y="9439"/>
                      <a:pt x="1585" y="9749"/>
                    </a:cubicBezTo>
                    <a:cubicBezTo>
                      <a:pt x="1669" y="9771"/>
                      <a:pt x="1754" y="9782"/>
                      <a:pt x="1841" y="9782"/>
                    </a:cubicBezTo>
                    <a:cubicBezTo>
                      <a:pt x="2980" y="9782"/>
                      <a:pt x="4344" y="7940"/>
                      <a:pt x="4986" y="5447"/>
                    </a:cubicBezTo>
                    <a:cubicBezTo>
                      <a:pt x="5676" y="2758"/>
                      <a:pt x="5281" y="343"/>
                      <a:pt x="4091" y="33"/>
                    </a:cubicBezTo>
                    <a:cubicBezTo>
                      <a:pt x="4008" y="11"/>
                      <a:pt x="3922" y="0"/>
                      <a:pt x="38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8" name="Google Shape;2388;p37"/>
              <p:cNvSpPr/>
              <p:nvPr/>
            </p:nvSpPr>
            <p:spPr>
              <a:xfrm>
                <a:off x="1465957" y="968118"/>
                <a:ext cx="1363402" cy="694821"/>
              </a:xfrm>
              <a:custGeom>
                <a:avLst/>
                <a:gdLst/>
                <a:ahLst/>
                <a:cxnLst/>
                <a:rect l="l" t="t" r="r" b="b"/>
                <a:pathLst>
                  <a:path w="35591" h="18138" extrusionOk="0">
                    <a:moveTo>
                      <a:pt x="10195" y="17328"/>
                    </a:moveTo>
                    <a:cubicBezTo>
                      <a:pt x="10195" y="17328"/>
                      <a:pt x="10195" y="17328"/>
                      <a:pt x="10195" y="17328"/>
                    </a:cubicBezTo>
                    <a:cubicBezTo>
                      <a:pt x="10195" y="17328"/>
                      <a:pt x="10195" y="17328"/>
                      <a:pt x="10195" y="17328"/>
                    </a:cubicBezTo>
                    <a:close/>
                    <a:moveTo>
                      <a:pt x="17546" y="0"/>
                    </a:moveTo>
                    <a:cubicBezTo>
                      <a:pt x="7135" y="0"/>
                      <a:pt x="1" y="9386"/>
                      <a:pt x="1" y="9386"/>
                    </a:cubicBezTo>
                    <a:lnTo>
                      <a:pt x="747" y="17659"/>
                    </a:lnTo>
                    <a:cubicBezTo>
                      <a:pt x="3204" y="11484"/>
                      <a:pt x="8055" y="11365"/>
                      <a:pt x="8055" y="11365"/>
                    </a:cubicBezTo>
                    <a:lnTo>
                      <a:pt x="8055" y="11365"/>
                    </a:lnTo>
                    <a:cubicBezTo>
                      <a:pt x="7175" y="13104"/>
                      <a:pt x="8942" y="15786"/>
                      <a:pt x="8942" y="15786"/>
                    </a:cubicBezTo>
                    <a:cubicBezTo>
                      <a:pt x="10030" y="11404"/>
                      <a:pt x="11165" y="10467"/>
                      <a:pt x="11938" y="10467"/>
                    </a:cubicBezTo>
                    <a:cubicBezTo>
                      <a:pt x="12517" y="10467"/>
                      <a:pt x="12892" y="10991"/>
                      <a:pt x="12892" y="10991"/>
                    </a:cubicBezTo>
                    <a:cubicBezTo>
                      <a:pt x="10343" y="13406"/>
                      <a:pt x="10195" y="17328"/>
                      <a:pt x="10195" y="17328"/>
                    </a:cubicBezTo>
                    <a:cubicBezTo>
                      <a:pt x="11230" y="15082"/>
                      <a:pt x="15828" y="9844"/>
                      <a:pt x="15828" y="9844"/>
                    </a:cubicBezTo>
                    <a:cubicBezTo>
                      <a:pt x="16512" y="9506"/>
                      <a:pt x="16975" y="9381"/>
                      <a:pt x="17284" y="9381"/>
                    </a:cubicBezTo>
                    <a:cubicBezTo>
                      <a:pt x="18181" y="9381"/>
                      <a:pt x="17792" y="10435"/>
                      <a:pt x="17792" y="10435"/>
                    </a:cubicBezTo>
                    <a:lnTo>
                      <a:pt x="11639" y="16117"/>
                    </a:lnTo>
                    <a:lnTo>
                      <a:pt x="10188" y="18138"/>
                    </a:lnTo>
                    <a:cubicBezTo>
                      <a:pt x="17616" y="10414"/>
                      <a:pt x="27691" y="9034"/>
                      <a:pt x="27691" y="9034"/>
                    </a:cubicBezTo>
                    <a:lnTo>
                      <a:pt x="35591" y="9893"/>
                    </a:lnTo>
                    <a:cubicBezTo>
                      <a:pt x="29062" y="2459"/>
                      <a:pt x="22875" y="0"/>
                      <a:pt x="17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89" name="Google Shape;2389;p37"/>
              <p:cNvSpPr/>
              <p:nvPr/>
            </p:nvSpPr>
            <p:spPr>
              <a:xfrm>
                <a:off x="1253158" y="1309898"/>
                <a:ext cx="513014" cy="810472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21157" extrusionOk="0">
                    <a:moveTo>
                      <a:pt x="11855" y="1"/>
                    </a:moveTo>
                    <a:cubicBezTo>
                      <a:pt x="6574" y="1"/>
                      <a:pt x="1801" y="4185"/>
                      <a:pt x="761" y="10068"/>
                    </a:cubicBezTo>
                    <a:cubicBezTo>
                      <a:pt x="1" y="14390"/>
                      <a:pt x="1458" y="18537"/>
                      <a:pt x="4253" y="21157"/>
                    </a:cubicBezTo>
                    <a:cubicBezTo>
                      <a:pt x="4563" y="12996"/>
                      <a:pt x="6429" y="2999"/>
                      <a:pt x="13392" y="140"/>
                    </a:cubicBezTo>
                    <a:lnTo>
                      <a:pt x="13392" y="119"/>
                    </a:lnTo>
                    <a:cubicBezTo>
                      <a:pt x="12877" y="39"/>
                      <a:pt x="12364" y="1"/>
                      <a:pt x="11855" y="1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0" name="Google Shape;2390;p37"/>
              <p:cNvSpPr/>
              <p:nvPr/>
            </p:nvSpPr>
            <p:spPr>
              <a:xfrm>
                <a:off x="2221687" y="1253816"/>
                <a:ext cx="595567" cy="485739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12680" extrusionOk="0">
                    <a:moveTo>
                      <a:pt x="6413" y="1"/>
                    </a:moveTo>
                    <a:cubicBezTo>
                      <a:pt x="4599" y="1"/>
                      <a:pt x="2010" y="677"/>
                      <a:pt x="0" y="3907"/>
                    </a:cubicBezTo>
                    <a:cubicBezTo>
                      <a:pt x="0" y="3907"/>
                      <a:pt x="1095" y="3573"/>
                      <a:pt x="2748" y="3573"/>
                    </a:cubicBezTo>
                    <a:cubicBezTo>
                      <a:pt x="6021" y="3573"/>
                      <a:pt x="11484" y="4881"/>
                      <a:pt x="14983" y="12679"/>
                    </a:cubicBezTo>
                    <a:cubicBezTo>
                      <a:pt x="14983" y="12679"/>
                      <a:pt x="15546" y="3921"/>
                      <a:pt x="8625" y="351"/>
                    </a:cubicBezTo>
                    <a:cubicBezTo>
                      <a:pt x="8625" y="351"/>
                      <a:pt x="7720" y="1"/>
                      <a:pt x="6413" y="1"/>
                    </a:cubicBezTo>
                    <a:close/>
                  </a:path>
                </a:pathLst>
              </a:custGeom>
              <a:solidFill>
                <a:srgbClr val="7540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1" name="Google Shape;2391;p37"/>
              <p:cNvSpPr/>
              <p:nvPr/>
            </p:nvSpPr>
            <p:spPr>
              <a:xfrm>
                <a:off x="2495969" y="1313154"/>
                <a:ext cx="513014" cy="810472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21157" extrusionOk="0">
                    <a:moveTo>
                      <a:pt x="1537" y="0"/>
                    </a:moveTo>
                    <a:cubicBezTo>
                      <a:pt x="1029" y="0"/>
                      <a:pt x="516" y="39"/>
                      <a:pt x="1" y="119"/>
                    </a:cubicBezTo>
                    <a:cubicBezTo>
                      <a:pt x="1" y="126"/>
                      <a:pt x="1" y="133"/>
                      <a:pt x="1" y="133"/>
                    </a:cubicBezTo>
                    <a:cubicBezTo>
                      <a:pt x="6971" y="2998"/>
                      <a:pt x="8837" y="12989"/>
                      <a:pt x="9139" y="21156"/>
                    </a:cubicBezTo>
                    <a:cubicBezTo>
                      <a:pt x="11935" y="18544"/>
                      <a:pt x="13392" y="14397"/>
                      <a:pt x="12632" y="10067"/>
                    </a:cubicBezTo>
                    <a:cubicBezTo>
                      <a:pt x="11598" y="4184"/>
                      <a:pt x="6820" y="0"/>
                      <a:pt x="1537" y="0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2" name="Google Shape;2392;p37"/>
              <p:cNvSpPr/>
              <p:nvPr/>
            </p:nvSpPr>
            <p:spPr>
              <a:xfrm>
                <a:off x="2022105" y="1405781"/>
                <a:ext cx="773812" cy="335382"/>
              </a:xfrm>
              <a:custGeom>
                <a:avLst/>
                <a:gdLst/>
                <a:ahLst/>
                <a:cxnLst/>
                <a:rect l="l" t="t" r="r" b="b"/>
                <a:pathLst>
                  <a:path w="20200" h="8755" extrusionOk="0">
                    <a:moveTo>
                      <a:pt x="10843" y="1"/>
                    </a:moveTo>
                    <a:cubicBezTo>
                      <a:pt x="5048" y="1"/>
                      <a:pt x="0" y="4931"/>
                      <a:pt x="0" y="4931"/>
                    </a:cubicBezTo>
                    <a:cubicBezTo>
                      <a:pt x="2428" y="3330"/>
                      <a:pt x="4858" y="2722"/>
                      <a:pt x="7149" y="2722"/>
                    </a:cubicBezTo>
                    <a:cubicBezTo>
                      <a:pt x="14366" y="2722"/>
                      <a:pt x="20200" y="8754"/>
                      <a:pt x="20200" y="8754"/>
                    </a:cubicBezTo>
                    <a:cubicBezTo>
                      <a:pt x="17609" y="212"/>
                      <a:pt x="11683" y="2"/>
                      <a:pt x="11107" y="2"/>
                    </a:cubicBezTo>
                    <a:cubicBezTo>
                      <a:pt x="11077" y="2"/>
                      <a:pt x="11061" y="3"/>
                      <a:pt x="11061" y="3"/>
                    </a:cubicBezTo>
                    <a:cubicBezTo>
                      <a:pt x="10988" y="1"/>
                      <a:pt x="10916" y="1"/>
                      <a:pt x="10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3" name="Google Shape;2393;p37"/>
              <p:cNvSpPr/>
              <p:nvPr/>
            </p:nvSpPr>
            <p:spPr>
              <a:xfrm>
                <a:off x="1774524" y="1214857"/>
                <a:ext cx="907849" cy="397938"/>
              </a:xfrm>
              <a:custGeom>
                <a:avLst/>
                <a:gdLst/>
                <a:ahLst/>
                <a:cxnLst/>
                <a:rect l="l" t="t" r="r" b="b"/>
                <a:pathLst>
                  <a:path w="23699" h="10388" extrusionOk="0">
                    <a:moveTo>
                      <a:pt x="5779" y="1"/>
                    </a:moveTo>
                    <a:cubicBezTo>
                      <a:pt x="4378" y="1"/>
                      <a:pt x="2878" y="93"/>
                      <a:pt x="1274" y="298"/>
                    </a:cubicBezTo>
                    <a:cubicBezTo>
                      <a:pt x="1274" y="298"/>
                      <a:pt x="0" y="2185"/>
                      <a:pt x="1113" y="6128"/>
                    </a:cubicBezTo>
                    <a:cubicBezTo>
                      <a:pt x="1113" y="6128"/>
                      <a:pt x="2034" y="2411"/>
                      <a:pt x="4625" y="2411"/>
                    </a:cubicBezTo>
                    <a:cubicBezTo>
                      <a:pt x="5164" y="2411"/>
                      <a:pt x="5774" y="2572"/>
                      <a:pt x="6463" y="2959"/>
                    </a:cubicBezTo>
                    <a:cubicBezTo>
                      <a:pt x="6463" y="2959"/>
                      <a:pt x="3929" y="5719"/>
                      <a:pt x="2929" y="8416"/>
                    </a:cubicBezTo>
                    <a:cubicBezTo>
                      <a:pt x="2929" y="8416"/>
                      <a:pt x="6428" y="2414"/>
                      <a:pt x="9610" y="2414"/>
                    </a:cubicBezTo>
                    <a:cubicBezTo>
                      <a:pt x="9799" y="2414"/>
                      <a:pt x="9987" y="2435"/>
                      <a:pt x="10174" y="2480"/>
                    </a:cubicBezTo>
                    <a:cubicBezTo>
                      <a:pt x="10174" y="2480"/>
                      <a:pt x="11082" y="2727"/>
                      <a:pt x="10617" y="3959"/>
                    </a:cubicBezTo>
                    <a:lnTo>
                      <a:pt x="5569" y="8036"/>
                    </a:lnTo>
                    <a:cubicBezTo>
                      <a:pt x="5569" y="8036"/>
                      <a:pt x="11124" y="3573"/>
                      <a:pt x="15465" y="3573"/>
                    </a:cubicBezTo>
                    <a:cubicBezTo>
                      <a:pt x="16754" y="3573"/>
                      <a:pt x="17936" y="3967"/>
                      <a:pt x="18834" y="4987"/>
                    </a:cubicBezTo>
                    <a:cubicBezTo>
                      <a:pt x="18834" y="4987"/>
                      <a:pt x="13279" y="6261"/>
                      <a:pt x="11321" y="7360"/>
                    </a:cubicBezTo>
                    <a:cubicBezTo>
                      <a:pt x="11321" y="7360"/>
                      <a:pt x="12485" y="7196"/>
                      <a:pt x="14141" y="7196"/>
                    </a:cubicBezTo>
                    <a:cubicBezTo>
                      <a:pt x="17015" y="7196"/>
                      <a:pt x="21372" y="7689"/>
                      <a:pt x="23699" y="10387"/>
                    </a:cubicBezTo>
                    <a:cubicBezTo>
                      <a:pt x="23699" y="10387"/>
                      <a:pt x="21749" y="7184"/>
                      <a:pt x="18834" y="6747"/>
                    </a:cubicBezTo>
                    <a:cubicBezTo>
                      <a:pt x="18834" y="6747"/>
                      <a:pt x="19064" y="6708"/>
                      <a:pt x="19443" y="6708"/>
                    </a:cubicBezTo>
                    <a:cubicBezTo>
                      <a:pt x="20319" y="6708"/>
                      <a:pt x="21988" y="6914"/>
                      <a:pt x="23452" y="8275"/>
                    </a:cubicBezTo>
                    <a:cubicBezTo>
                      <a:pt x="23452" y="8275"/>
                      <a:pt x="19024" y="1"/>
                      <a:pt x="5779" y="1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4" name="Google Shape;2394;p37"/>
              <p:cNvSpPr/>
              <p:nvPr/>
            </p:nvSpPr>
            <p:spPr>
              <a:xfrm>
                <a:off x="1589230" y="1003514"/>
                <a:ext cx="1061616" cy="290486"/>
              </a:xfrm>
              <a:custGeom>
                <a:avLst/>
                <a:gdLst/>
                <a:ahLst/>
                <a:cxnLst/>
                <a:rect l="l" t="t" r="r" b="b"/>
                <a:pathLst>
                  <a:path w="27713" h="7583" extrusionOk="0">
                    <a:moveTo>
                      <a:pt x="4619" y="7582"/>
                    </a:moveTo>
                    <a:cubicBezTo>
                      <a:pt x="4619" y="7582"/>
                      <a:pt x="4619" y="7582"/>
                      <a:pt x="4619" y="7582"/>
                    </a:cubicBezTo>
                    <a:cubicBezTo>
                      <a:pt x="4619" y="7582"/>
                      <a:pt x="4619" y="7582"/>
                      <a:pt x="4619" y="7582"/>
                    </a:cubicBezTo>
                    <a:close/>
                    <a:moveTo>
                      <a:pt x="14378" y="1"/>
                    </a:moveTo>
                    <a:cubicBezTo>
                      <a:pt x="5952" y="1"/>
                      <a:pt x="0" y="6843"/>
                      <a:pt x="0" y="6843"/>
                    </a:cubicBezTo>
                    <a:cubicBezTo>
                      <a:pt x="673" y="6727"/>
                      <a:pt x="1256" y="6680"/>
                      <a:pt x="1758" y="6680"/>
                    </a:cubicBezTo>
                    <a:cubicBezTo>
                      <a:pt x="3931" y="6680"/>
                      <a:pt x="4606" y="7559"/>
                      <a:pt x="4619" y="7582"/>
                    </a:cubicBezTo>
                    <a:lnTo>
                      <a:pt x="4619" y="7582"/>
                    </a:lnTo>
                    <a:cubicBezTo>
                      <a:pt x="3999" y="6216"/>
                      <a:pt x="4830" y="5822"/>
                      <a:pt x="4830" y="5822"/>
                    </a:cubicBezTo>
                    <a:cubicBezTo>
                      <a:pt x="7906" y="5084"/>
                      <a:pt x="10524" y="4804"/>
                      <a:pt x="12725" y="4804"/>
                    </a:cubicBezTo>
                    <a:cubicBezTo>
                      <a:pt x="19657" y="4804"/>
                      <a:pt x="22460" y="7582"/>
                      <a:pt x="22460" y="7582"/>
                    </a:cubicBezTo>
                    <a:lnTo>
                      <a:pt x="22460" y="7582"/>
                    </a:lnTo>
                    <a:cubicBezTo>
                      <a:pt x="21052" y="5730"/>
                      <a:pt x="17355" y="4787"/>
                      <a:pt x="17355" y="4787"/>
                    </a:cubicBezTo>
                    <a:cubicBezTo>
                      <a:pt x="17582" y="4757"/>
                      <a:pt x="17817" y="4744"/>
                      <a:pt x="18059" y="4744"/>
                    </a:cubicBezTo>
                    <a:cubicBezTo>
                      <a:pt x="21224" y="4744"/>
                      <a:pt x="25508" y="7089"/>
                      <a:pt x="25508" y="7089"/>
                    </a:cubicBezTo>
                    <a:cubicBezTo>
                      <a:pt x="22170" y="4567"/>
                      <a:pt x="18214" y="3789"/>
                      <a:pt x="14600" y="3789"/>
                    </a:cubicBezTo>
                    <a:cubicBezTo>
                      <a:pt x="8772" y="3789"/>
                      <a:pt x="3837" y="5815"/>
                      <a:pt x="3837" y="5815"/>
                    </a:cubicBezTo>
                    <a:cubicBezTo>
                      <a:pt x="8040" y="4038"/>
                      <a:pt x="11822" y="3409"/>
                      <a:pt x="15072" y="3409"/>
                    </a:cubicBezTo>
                    <a:cubicBezTo>
                      <a:pt x="22962" y="3409"/>
                      <a:pt x="27712" y="7117"/>
                      <a:pt x="27712" y="7117"/>
                    </a:cubicBezTo>
                    <a:cubicBezTo>
                      <a:pt x="23764" y="3189"/>
                      <a:pt x="18336" y="2284"/>
                      <a:pt x="14175" y="2284"/>
                    </a:cubicBezTo>
                    <a:cubicBezTo>
                      <a:pt x="10626" y="2284"/>
                      <a:pt x="7998" y="2942"/>
                      <a:pt x="7998" y="2942"/>
                    </a:cubicBezTo>
                    <a:cubicBezTo>
                      <a:pt x="10436" y="1699"/>
                      <a:pt x="12862" y="1243"/>
                      <a:pt x="15109" y="1243"/>
                    </a:cubicBezTo>
                    <a:cubicBezTo>
                      <a:pt x="21297" y="1243"/>
                      <a:pt x="26128" y="4702"/>
                      <a:pt x="26128" y="4702"/>
                    </a:cubicBezTo>
                    <a:cubicBezTo>
                      <a:pt x="21944" y="1224"/>
                      <a:pt x="17940" y="1"/>
                      <a:pt x="14378" y="1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5" name="Google Shape;2395;p37"/>
              <p:cNvSpPr/>
              <p:nvPr/>
            </p:nvSpPr>
            <p:spPr>
              <a:xfrm>
                <a:off x="2839855" y="1840648"/>
                <a:ext cx="246815" cy="599857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15659" extrusionOk="0">
                    <a:moveTo>
                      <a:pt x="5450" y="0"/>
                    </a:moveTo>
                    <a:lnTo>
                      <a:pt x="5450" y="0"/>
                    </a:lnTo>
                    <a:cubicBezTo>
                      <a:pt x="5725" y="5295"/>
                      <a:pt x="212" y="9688"/>
                      <a:pt x="212" y="9688"/>
                    </a:cubicBezTo>
                    <a:lnTo>
                      <a:pt x="0" y="15659"/>
                    </a:lnTo>
                    <a:lnTo>
                      <a:pt x="1078" y="12857"/>
                    </a:lnTo>
                    <a:cubicBezTo>
                      <a:pt x="5069" y="11005"/>
                      <a:pt x="5035" y="7534"/>
                      <a:pt x="5035" y="7534"/>
                    </a:cubicBezTo>
                    <a:lnTo>
                      <a:pt x="5035" y="7534"/>
                    </a:lnTo>
                    <a:cubicBezTo>
                      <a:pt x="4683" y="8963"/>
                      <a:pt x="2838" y="9097"/>
                      <a:pt x="2838" y="9097"/>
                    </a:cubicBezTo>
                    <a:cubicBezTo>
                      <a:pt x="6442" y="4345"/>
                      <a:pt x="5450" y="1"/>
                      <a:pt x="5450" y="0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396" name="Google Shape;2396;p37"/>
              <p:cNvSpPr/>
              <p:nvPr/>
            </p:nvSpPr>
            <p:spPr>
              <a:xfrm>
                <a:off x="1177386" y="1860338"/>
                <a:ext cx="246279" cy="599589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15652" extrusionOk="0">
                    <a:moveTo>
                      <a:pt x="986" y="0"/>
                    </a:moveTo>
                    <a:cubicBezTo>
                      <a:pt x="986" y="1"/>
                      <a:pt x="0" y="4338"/>
                      <a:pt x="3605" y="9090"/>
                    </a:cubicBezTo>
                    <a:cubicBezTo>
                      <a:pt x="3605" y="9090"/>
                      <a:pt x="1753" y="8956"/>
                      <a:pt x="1401" y="7527"/>
                    </a:cubicBezTo>
                    <a:lnTo>
                      <a:pt x="1401" y="7527"/>
                    </a:lnTo>
                    <a:cubicBezTo>
                      <a:pt x="1401" y="7527"/>
                      <a:pt x="1366" y="10998"/>
                      <a:pt x="5358" y="12850"/>
                    </a:cubicBezTo>
                    <a:lnTo>
                      <a:pt x="6428" y="15652"/>
                    </a:lnTo>
                    <a:lnTo>
                      <a:pt x="6231" y="9681"/>
                    </a:lnTo>
                    <a:cubicBezTo>
                      <a:pt x="6231" y="9681"/>
                      <a:pt x="718" y="5295"/>
                      <a:pt x="986" y="0"/>
                    </a:cubicBezTo>
                    <a:close/>
                  </a:path>
                </a:pathLst>
              </a:custGeom>
              <a:solidFill>
                <a:srgbClr val="B66E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38"/>
          <p:cNvSpPr/>
          <p:nvPr/>
        </p:nvSpPr>
        <p:spPr>
          <a:xfrm>
            <a:off x="1881888" y="11649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2" name="Google Shape;2402;p38"/>
          <p:cNvSpPr/>
          <p:nvPr/>
        </p:nvSpPr>
        <p:spPr>
          <a:xfrm>
            <a:off x="4300550" y="11649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3" name="Google Shape;2403;p38"/>
          <p:cNvSpPr/>
          <p:nvPr/>
        </p:nvSpPr>
        <p:spPr>
          <a:xfrm>
            <a:off x="6719263" y="11649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4" name="Google Shape;2404;p38"/>
          <p:cNvSpPr/>
          <p:nvPr/>
        </p:nvSpPr>
        <p:spPr>
          <a:xfrm>
            <a:off x="1881888" y="28480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5" name="Google Shape;2405;p38"/>
          <p:cNvSpPr/>
          <p:nvPr/>
        </p:nvSpPr>
        <p:spPr>
          <a:xfrm>
            <a:off x="4300550" y="28480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6" name="Google Shape;2406;p38"/>
          <p:cNvSpPr/>
          <p:nvPr/>
        </p:nvSpPr>
        <p:spPr>
          <a:xfrm>
            <a:off x="6719263" y="2848075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07" name="Google Shape;2407;p38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زمینه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08" name="Google Shape;2408;p38"/>
          <p:cNvSpPr txBox="1">
            <a:spLocks noGrp="1"/>
          </p:cNvSpPr>
          <p:nvPr>
            <p:ph type="subTitle" idx="3"/>
          </p:nvPr>
        </p:nvSpPr>
        <p:spPr>
          <a:xfrm>
            <a:off x="1034238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09" name="Google Shape;2409;p38"/>
          <p:cNvSpPr txBox="1">
            <a:spLocks noGrp="1"/>
          </p:cNvSpPr>
          <p:nvPr>
            <p:ph type="subTitle" idx="1"/>
          </p:nvPr>
        </p:nvSpPr>
        <p:spPr>
          <a:xfrm>
            <a:off x="3452900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0" name="Google Shape;2410;p38"/>
          <p:cNvSpPr txBox="1">
            <a:spLocks noGrp="1"/>
          </p:cNvSpPr>
          <p:nvPr>
            <p:ph type="subTitle" idx="2"/>
          </p:nvPr>
        </p:nvSpPr>
        <p:spPr>
          <a:xfrm>
            <a:off x="3452900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1" name="Google Shape;2411;p38"/>
          <p:cNvSpPr txBox="1">
            <a:spLocks noGrp="1"/>
          </p:cNvSpPr>
          <p:nvPr>
            <p:ph type="subTitle" idx="4"/>
          </p:nvPr>
        </p:nvSpPr>
        <p:spPr>
          <a:xfrm>
            <a:off x="1034238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2" name="Google Shape;2412;p38"/>
          <p:cNvSpPr txBox="1">
            <a:spLocks noGrp="1"/>
          </p:cNvSpPr>
          <p:nvPr>
            <p:ph type="subTitle" idx="5"/>
          </p:nvPr>
        </p:nvSpPr>
        <p:spPr>
          <a:xfrm>
            <a:off x="5871613" y="1735800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3" name="Google Shape;2413;p38"/>
          <p:cNvSpPr txBox="1">
            <a:spLocks noGrp="1"/>
          </p:cNvSpPr>
          <p:nvPr>
            <p:ph type="subTitle" idx="6"/>
          </p:nvPr>
        </p:nvSpPr>
        <p:spPr>
          <a:xfrm>
            <a:off x="5871613" y="204882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4" name="Google Shape;2414;p38"/>
          <p:cNvSpPr txBox="1">
            <a:spLocks noGrp="1"/>
          </p:cNvSpPr>
          <p:nvPr>
            <p:ph type="subTitle" idx="7"/>
          </p:nvPr>
        </p:nvSpPr>
        <p:spPr>
          <a:xfrm>
            <a:off x="3452900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5" name="Google Shape;2415;p38"/>
          <p:cNvSpPr txBox="1">
            <a:spLocks noGrp="1"/>
          </p:cNvSpPr>
          <p:nvPr>
            <p:ph type="subTitle" idx="8"/>
          </p:nvPr>
        </p:nvSpPr>
        <p:spPr>
          <a:xfrm>
            <a:off x="3452900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6" name="Google Shape;2416;p38"/>
          <p:cNvSpPr txBox="1">
            <a:spLocks noGrp="1"/>
          </p:cNvSpPr>
          <p:nvPr>
            <p:ph type="subTitle" idx="9"/>
          </p:nvPr>
        </p:nvSpPr>
        <p:spPr>
          <a:xfrm>
            <a:off x="1034238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7" name="Google Shape;2417;p38"/>
          <p:cNvSpPr txBox="1">
            <a:spLocks noGrp="1"/>
          </p:cNvSpPr>
          <p:nvPr>
            <p:ph type="subTitle" idx="13"/>
          </p:nvPr>
        </p:nvSpPr>
        <p:spPr>
          <a:xfrm>
            <a:off x="1034238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8" name="Google Shape;2418;p38"/>
          <p:cNvSpPr txBox="1">
            <a:spLocks noGrp="1"/>
          </p:cNvSpPr>
          <p:nvPr>
            <p:ph type="subTitle" idx="14"/>
          </p:nvPr>
        </p:nvSpPr>
        <p:spPr>
          <a:xfrm>
            <a:off x="5871613" y="3391075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19" name="Google Shape;2419;p38"/>
          <p:cNvSpPr txBox="1">
            <a:spLocks noGrp="1"/>
          </p:cNvSpPr>
          <p:nvPr>
            <p:ph type="subTitle" idx="15"/>
          </p:nvPr>
        </p:nvSpPr>
        <p:spPr>
          <a:xfrm>
            <a:off x="5871613" y="370410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420" name="Google Shape;2420;p38"/>
          <p:cNvGrpSpPr/>
          <p:nvPr/>
        </p:nvGrpSpPr>
        <p:grpSpPr>
          <a:xfrm>
            <a:off x="4425598" y="1290003"/>
            <a:ext cx="292903" cy="292943"/>
            <a:chOff x="5199806" y="1223054"/>
            <a:chExt cx="292903" cy="292943"/>
          </a:xfrm>
        </p:grpSpPr>
        <p:sp>
          <p:nvSpPr>
            <p:cNvPr id="2421" name="Google Shape;2421;p38"/>
            <p:cNvSpPr/>
            <p:nvPr/>
          </p:nvSpPr>
          <p:spPr>
            <a:xfrm>
              <a:off x="5260439" y="1353957"/>
              <a:ext cx="129764" cy="124484"/>
            </a:xfrm>
            <a:custGeom>
              <a:avLst/>
              <a:gdLst/>
              <a:ahLst/>
              <a:cxnLst/>
              <a:rect l="l" t="t" r="r" b="b"/>
              <a:pathLst>
                <a:path w="6489" h="6225" extrusionOk="0">
                  <a:moveTo>
                    <a:pt x="323" y="1"/>
                  </a:moveTo>
                  <a:cubicBezTo>
                    <a:pt x="147" y="1"/>
                    <a:pt x="1" y="132"/>
                    <a:pt x="1" y="308"/>
                  </a:cubicBezTo>
                  <a:lnTo>
                    <a:pt x="1" y="5917"/>
                  </a:lnTo>
                  <a:cubicBezTo>
                    <a:pt x="1" y="6093"/>
                    <a:pt x="147" y="6225"/>
                    <a:pt x="323" y="6225"/>
                  </a:cubicBezTo>
                  <a:lnTo>
                    <a:pt x="3501" y="6225"/>
                  </a:lnTo>
                  <a:cubicBezTo>
                    <a:pt x="3926" y="6225"/>
                    <a:pt x="3926" y="5595"/>
                    <a:pt x="3501" y="5595"/>
                  </a:cubicBezTo>
                  <a:lnTo>
                    <a:pt x="630" y="5595"/>
                  </a:lnTo>
                  <a:lnTo>
                    <a:pt x="630" y="630"/>
                  </a:lnTo>
                  <a:lnTo>
                    <a:pt x="6078" y="630"/>
                  </a:lnTo>
                  <a:cubicBezTo>
                    <a:pt x="6489" y="630"/>
                    <a:pt x="6489" y="1"/>
                    <a:pt x="6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5199806" y="1223054"/>
              <a:ext cx="292903" cy="292943"/>
            </a:xfrm>
            <a:custGeom>
              <a:avLst/>
              <a:gdLst/>
              <a:ahLst/>
              <a:cxnLst/>
              <a:rect l="l" t="t" r="r" b="b"/>
              <a:pathLst>
                <a:path w="14647" h="14649" extrusionOk="0">
                  <a:moveTo>
                    <a:pt x="10048" y="615"/>
                  </a:moveTo>
                  <a:lnTo>
                    <a:pt x="10048" y="3735"/>
                  </a:lnTo>
                  <a:lnTo>
                    <a:pt x="631" y="3735"/>
                  </a:lnTo>
                  <a:lnTo>
                    <a:pt x="631" y="615"/>
                  </a:lnTo>
                  <a:close/>
                  <a:moveTo>
                    <a:pt x="12673" y="7633"/>
                  </a:moveTo>
                  <a:cubicBezTo>
                    <a:pt x="13344" y="7633"/>
                    <a:pt x="14002" y="8145"/>
                    <a:pt x="14002" y="8963"/>
                  </a:cubicBezTo>
                  <a:lnTo>
                    <a:pt x="14002" y="10516"/>
                  </a:lnTo>
                  <a:lnTo>
                    <a:pt x="12801" y="10516"/>
                  </a:lnTo>
                  <a:cubicBezTo>
                    <a:pt x="12962" y="9856"/>
                    <a:pt x="12772" y="9168"/>
                    <a:pt x="12289" y="8685"/>
                  </a:cubicBezTo>
                  <a:lnTo>
                    <a:pt x="12245" y="8641"/>
                  </a:lnTo>
                  <a:cubicBezTo>
                    <a:pt x="12069" y="8450"/>
                    <a:pt x="11835" y="8304"/>
                    <a:pt x="11600" y="8216"/>
                  </a:cubicBezTo>
                  <a:cubicBezTo>
                    <a:pt x="11873" y="7813"/>
                    <a:pt x="12275" y="7633"/>
                    <a:pt x="12673" y="7633"/>
                  </a:cubicBezTo>
                  <a:close/>
                  <a:moveTo>
                    <a:pt x="10897" y="8707"/>
                  </a:moveTo>
                  <a:cubicBezTo>
                    <a:pt x="11227" y="8707"/>
                    <a:pt x="11556" y="8831"/>
                    <a:pt x="11805" y="9080"/>
                  </a:cubicBezTo>
                  <a:lnTo>
                    <a:pt x="11849" y="9124"/>
                  </a:lnTo>
                  <a:cubicBezTo>
                    <a:pt x="12362" y="9637"/>
                    <a:pt x="12362" y="10457"/>
                    <a:pt x="11849" y="10955"/>
                  </a:cubicBezTo>
                  <a:lnTo>
                    <a:pt x="10824" y="11980"/>
                  </a:lnTo>
                  <a:lnTo>
                    <a:pt x="8949" y="10120"/>
                  </a:lnTo>
                  <a:lnTo>
                    <a:pt x="9989" y="9080"/>
                  </a:lnTo>
                  <a:cubicBezTo>
                    <a:pt x="10238" y="8831"/>
                    <a:pt x="10568" y="8707"/>
                    <a:pt x="10897" y="8707"/>
                  </a:cubicBezTo>
                  <a:close/>
                  <a:moveTo>
                    <a:pt x="8862" y="4364"/>
                  </a:moveTo>
                  <a:lnTo>
                    <a:pt x="8862" y="8407"/>
                  </a:lnTo>
                  <a:lnTo>
                    <a:pt x="6621" y="8407"/>
                  </a:lnTo>
                  <a:cubicBezTo>
                    <a:pt x="6611" y="8406"/>
                    <a:pt x="6602" y="8406"/>
                    <a:pt x="6593" y="8406"/>
                  </a:cubicBezTo>
                  <a:cubicBezTo>
                    <a:pt x="6176" y="8406"/>
                    <a:pt x="6176" y="9037"/>
                    <a:pt x="6593" y="9037"/>
                  </a:cubicBezTo>
                  <a:cubicBezTo>
                    <a:pt x="6602" y="9037"/>
                    <a:pt x="6611" y="9037"/>
                    <a:pt x="6621" y="9036"/>
                  </a:cubicBezTo>
                  <a:lnTo>
                    <a:pt x="8862" y="9036"/>
                  </a:lnTo>
                  <a:lnTo>
                    <a:pt x="8862" y="9315"/>
                  </a:lnTo>
                  <a:lnTo>
                    <a:pt x="7910" y="10281"/>
                  </a:lnTo>
                  <a:lnTo>
                    <a:pt x="6621" y="10281"/>
                  </a:lnTo>
                  <a:cubicBezTo>
                    <a:pt x="6611" y="10281"/>
                    <a:pt x="6602" y="10280"/>
                    <a:pt x="6593" y="10280"/>
                  </a:cubicBezTo>
                  <a:cubicBezTo>
                    <a:pt x="6176" y="10280"/>
                    <a:pt x="6176" y="10912"/>
                    <a:pt x="6593" y="10912"/>
                  </a:cubicBezTo>
                  <a:cubicBezTo>
                    <a:pt x="6602" y="10912"/>
                    <a:pt x="6611" y="10912"/>
                    <a:pt x="6621" y="10911"/>
                  </a:cubicBezTo>
                  <a:lnTo>
                    <a:pt x="7280" y="10911"/>
                  </a:lnTo>
                  <a:lnTo>
                    <a:pt x="6855" y="11321"/>
                  </a:lnTo>
                  <a:cubicBezTo>
                    <a:pt x="6123" y="12068"/>
                    <a:pt x="6108" y="13269"/>
                    <a:pt x="6840" y="14016"/>
                  </a:cubicBezTo>
                  <a:lnTo>
                    <a:pt x="1817" y="14016"/>
                  </a:lnTo>
                  <a:lnTo>
                    <a:pt x="1817" y="4364"/>
                  </a:lnTo>
                  <a:close/>
                  <a:moveTo>
                    <a:pt x="14002" y="11145"/>
                  </a:moveTo>
                  <a:lnTo>
                    <a:pt x="14002" y="12698"/>
                  </a:lnTo>
                  <a:cubicBezTo>
                    <a:pt x="14002" y="13430"/>
                    <a:pt x="13416" y="14016"/>
                    <a:pt x="12684" y="14016"/>
                  </a:cubicBezTo>
                  <a:cubicBezTo>
                    <a:pt x="11952" y="14016"/>
                    <a:pt x="11366" y="13430"/>
                    <a:pt x="11366" y="12698"/>
                  </a:cubicBezTo>
                  <a:lnTo>
                    <a:pt x="11366" y="12332"/>
                  </a:lnTo>
                  <a:lnTo>
                    <a:pt x="12289" y="11409"/>
                  </a:lnTo>
                  <a:cubicBezTo>
                    <a:pt x="12376" y="11321"/>
                    <a:pt x="12450" y="11248"/>
                    <a:pt x="12508" y="11145"/>
                  </a:cubicBezTo>
                  <a:close/>
                  <a:moveTo>
                    <a:pt x="8510" y="10559"/>
                  </a:moveTo>
                  <a:lnTo>
                    <a:pt x="10370" y="12419"/>
                  </a:lnTo>
                  <a:lnTo>
                    <a:pt x="9169" y="13635"/>
                  </a:lnTo>
                  <a:cubicBezTo>
                    <a:pt x="8920" y="13891"/>
                    <a:pt x="8587" y="14019"/>
                    <a:pt x="8254" y="14019"/>
                  </a:cubicBezTo>
                  <a:cubicBezTo>
                    <a:pt x="7921" y="14019"/>
                    <a:pt x="7587" y="13891"/>
                    <a:pt x="7338" y="13635"/>
                  </a:cubicBezTo>
                  <a:lnTo>
                    <a:pt x="7294" y="13591"/>
                  </a:lnTo>
                  <a:cubicBezTo>
                    <a:pt x="6782" y="13078"/>
                    <a:pt x="6782" y="12258"/>
                    <a:pt x="7294" y="11760"/>
                  </a:cubicBezTo>
                  <a:lnTo>
                    <a:pt x="8510" y="10559"/>
                  </a:lnTo>
                  <a:close/>
                  <a:moveTo>
                    <a:pt x="323" y="0"/>
                  </a:moveTo>
                  <a:cubicBezTo>
                    <a:pt x="147" y="0"/>
                    <a:pt x="1" y="146"/>
                    <a:pt x="1" y="322"/>
                  </a:cubicBezTo>
                  <a:lnTo>
                    <a:pt x="1" y="4057"/>
                  </a:lnTo>
                  <a:cubicBezTo>
                    <a:pt x="1" y="4233"/>
                    <a:pt x="147" y="4364"/>
                    <a:pt x="323" y="4364"/>
                  </a:cubicBezTo>
                  <a:lnTo>
                    <a:pt x="1187" y="4364"/>
                  </a:lnTo>
                  <a:lnTo>
                    <a:pt x="1187" y="14338"/>
                  </a:lnTo>
                  <a:cubicBezTo>
                    <a:pt x="1187" y="14499"/>
                    <a:pt x="1319" y="14646"/>
                    <a:pt x="1495" y="14646"/>
                  </a:cubicBezTo>
                  <a:lnTo>
                    <a:pt x="8261" y="14646"/>
                  </a:lnTo>
                  <a:cubicBezTo>
                    <a:pt x="8759" y="14646"/>
                    <a:pt x="9257" y="14441"/>
                    <a:pt x="9608" y="14089"/>
                  </a:cubicBezTo>
                  <a:lnTo>
                    <a:pt x="10765" y="12932"/>
                  </a:lnTo>
                  <a:cubicBezTo>
                    <a:pt x="10878" y="13919"/>
                    <a:pt x="11725" y="14649"/>
                    <a:pt x="12703" y="14649"/>
                  </a:cubicBezTo>
                  <a:cubicBezTo>
                    <a:pt x="12741" y="14649"/>
                    <a:pt x="12778" y="14648"/>
                    <a:pt x="12816" y="14646"/>
                  </a:cubicBezTo>
                  <a:cubicBezTo>
                    <a:pt x="13841" y="14572"/>
                    <a:pt x="14647" y="13723"/>
                    <a:pt x="14647" y="12698"/>
                  </a:cubicBezTo>
                  <a:lnTo>
                    <a:pt x="14647" y="8963"/>
                  </a:lnTo>
                  <a:cubicBezTo>
                    <a:pt x="14647" y="8436"/>
                    <a:pt x="14441" y="7938"/>
                    <a:pt x="14075" y="7586"/>
                  </a:cubicBezTo>
                  <a:cubicBezTo>
                    <a:pt x="13688" y="7199"/>
                    <a:pt x="13194" y="7015"/>
                    <a:pt x="12704" y="7015"/>
                  </a:cubicBezTo>
                  <a:cubicBezTo>
                    <a:pt x="12009" y="7015"/>
                    <a:pt x="11323" y="7388"/>
                    <a:pt x="10970" y="8084"/>
                  </a:cubicBezTo>
                  <a:cubicBezTo>
                    <a:pt x="10937" y="8083"/>
                    <a:pt x="10904" y="8082"/>
                    <a:pt x="10871" y="8082"/>
                  </a:cubicBezTo>
                  <a:cubicBezTo>
                    <a:pt x="10379" y="8082"/>
                    <a:pt x="9907" y="8284"/>
                    <a:pt x="9550" y="8641"/>
                  </a:cubicBezTo>
                  <a:lnTo>
                    <a:pt x="9506" y="8685"/>
                  </a:lnTo>
                  <a:lnTo>
                    <a:pt x="9506" y="4364"/>
                  </a:lnTo>
                  <a:lnTo>
                    <a:pt x="10370" y="4364"/>
                  </a:lnTo>
                  <a:cubicBezTo>
                    <a:pt x="10546" y="4364"/>
                    <a:pt x="10678" y="4233"/>
                    <a:pt x="10678" y="4057"/>
                  </a:cubicBezTo>
                  <a:lnTo>
                    <a:pt x="10678" y="322"/>
                  </a:lnTo>
                  <a:cubicBezTo>
                    <a:pt x="10678" y="132"/>
                    <a:pt x="10531" y="0"/>
                    <a:pt x="10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23" name="Google Shape;2423;p38"/>
          <p:cNvGrpSpPr/>
          <p:nvPr/>
        </p:nvGrpSpPr>
        <p:grpSpPr>
          <a:xfrm>
            <a:off x="2006946" y="1290023"/>
            <a:ext cx="292883" cy="292903"/>
            <a:chOff x="1414152" y="1955222"/>
            <a:chExt cx="292883" cy="292903"/>
          </a:xfrm>
        </p:grpSpPr>
        <p:sp>
          <p:nvSpPr>
            <p:cNvPr id="2424" name="Google Shape;2424;p38"/>
            <p:cNvSpPr/>
            <p:nvPr/>
          </p:nvSpPr>
          <p:spPr>
            <a:xfrm>
              <a:off x="1534797" y="1990158"/>
              <a:ext cx="51874" cy="47674"/>
            </a:xfrm>
            <a:custGeom>
              <a:avLst/>
              <a:gdLst/>
              <a:ahLst/>
              <a:cxnLst/>
              <a:rect l="l" t="t" r="r" b="b"/>
              <a:pathLst>
                <a:path w="2594" h="2384" extrusionOk="0">
                  <a:moveTo>
                    <a:pt x="1297" y="0"/>
                  </a:moveTo>
                  <a:cubicBezTo>
                    <a:pt x="1140" y="0"/>
                    <a:pt x="982" y="107"/>
                    <a:pt x="982" y="319"/>
                  </a:cubicBezTo>
                  <a:lnTo>
                    <a:pt x="982" y="875"/>
                  </a:lnTo>
                  <a:lnTo>
                    <a:pt x="426" y="875"/>
                  </a:lnTo>
                  <a:cubicBezTo>
                    <a:pt x="1" y="875"/>
                    <a:pt x="1" y="1505"/>
                    <a:pt x="426" y="1505"/>
                  </a:cubicBezTo>
                  <a:lnTo>
                    <a:pt x="982" y="1505"/>
                  </a:lnTo>
                  <a:lnTo>
                    <a:pt x="982" y="2076"/>
                  </a:lnTo>
                  <a:cubicBezTo>
                    <a:pt x="982" y="2281"/>
                    <a:pt x="1140" y="2384"/>
                    <a:pt x="1297" y="2384"/>
                  </a:cubicBezTo>
                  <a:cubicBezTo>
                    <a:pt x="1455" y="2384"/>
                    <a:pt x="1612" y="2281"/>
                    <a:pt x="1612" y="2076"/>
                  </a:cubicBezTo>
                  <a:lnTo>
                    <a:pt x="1612" y="1505"/>
                  </a:lnTo>
                  <a:lnTo>
                    <a:pt x="2183" y="1505"/>
                  </a:lnTo>
                  <a:cubicBezTo>
                    <a:pt x="2593" y="1505"/>
                    <a:pt x="2593" y="875"/>
                    <a:pt x="2183" y="875"/>
                  </a:cubicBezTo>
                  <a:lnTo>
                    <a:pt x="1612" y="875"/>
                  </a:lnTo>
                  <a:lnTo>
                    <a:pt x="1612" y="319"/>
                  </a:lnTo>
                  <a:cubicBezTo>
                    <a:pt x="1612" y="107"/>
                    <a:pt x="1455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1414152" y="1955222"/>
              <a:ext cx="292883" cy="292903"/>
            </a:xfrm>
            <a:custGeom>
              <a:avLst/>
              <a:gdLst/>
              <a:ahLst/>
              <a:cxnLst/>
              <a:rect l="l" t="t" r="r" b="b"/>
              <a:pathLst>
                <a:path w="14646" h="14647" extrusionOk="0">
                  <a:moveTo>
                    <a:pt x="2387" y="5727"/>
                  </a:moveTo>
                  <a:lnTo>
                    <a:pt x="2387" y="14017"/>
                  </a:lnTo>
                  <a:lnTo>
                    <a:pt x="630" y="14017"/>
                  </a:lnTo>
                  <a:lnTo>
                    <a:pt x="630" y="5727"/>
                  </a:lnTo>
                  <a:close/>
                  <a:moveTo>
                    <a:pt x="8494" y="11088"/>
                  </a:moveTo>
                  <a:lnTo>
                    <a:pt x="8480" y="14017"/>
                  </a:lnTo>
                  <a:lnTo>
                    <a:pt x="6049" y="14017"/>
                  </a:lnTo>
                  <a:lnTo>
                    <a:pt x="6049" y="11088"/>
                  </a:lnTo>
                  <a:close/>
                  <a:moveTo>
                    <a:pt x="9651" y="631"/>
                  </a:moveTo>
                  <a:lnTo>
                    <a:pt x="9651" y="2007"/>
                  </a:lnTo>
                  <a:cubicBezTo>
                    <a:pt x="9651" y="2168"/>
                    <a:pt x="9798" y="2315"/>
                    <a:pt x="9974" y="2315"/>
                  </a:cubicBezTo>
                  <a:lnTo>
                    <a:pt x="11629" y="2315"/>
                  </a:lnTo>
                  <a:lnTo>
                    <a:pt x="11629" y="14017"/>
                  </a:lnTo>
                  <a:lnTo>
                    <a:pt x="9124" y="14017"/>
                  </a:lnTo>
                  <a:lnTo>
                    <a:pt x="9124" y="10765"/>
                  </a:lnTo>
                  <a:cubicBezTo>
                    <a:pt x="9124" y="10590"/>
                    <a:pt x="8978" y="10458"/>
                    <a:pt x="8802" y="10458"/>
                  </a:cubicBezTo>
                  <a:lnTo>
                    <a:pt x="5726" y="10458"/>
                  </a:lnTo>
                  <a:cubicBezTo>
                    <a:pt x="5565" y="10458"/>
                    <a:pt x="5419" y="10590"/>
                    <a:pt x="5419" y="10765"/>
                  </a:cubicBezTo>
                  <a:lnTo>
                    <a:pt x="5419" y="14017"/>
                  </a:lnTo>
                  <a:lnTo>
                    <a:pt x="3017" y="14017"/>
                  </a:lnTo>
                  <a:lnTo>
                    <a:pt x="3017" y="2315"/>
                  </a:lnTo>
                  <a:lnTo>
                    <a:pt x="4731" y="2315"/>
                  </a:lnTo>
                  <a:cubicBezTo>
                    <a:pt x="4906" y="2315"/>
                    <a:pt x="5053" y="2168"/>
                    <a:pt x="5053" y="2007"/>
                  </a:cubicBezTo>
                  <a:lnTo>
                    <a:pt x="5053" y="631"/>
                  </a:lnTo>
                  <a:close/>
                  <a:moveTo>
                    <a:pt x="14016" y="5727"/>
                  </a:moveTo>
                  <a:lnTo>
                    <a:pt x="14016" y="14017"/>
                  </a:lnTo>
                  <a:lnTo>
                    <a:pt x="12273" y="14017"/>
                  </a:lnTo>
                  <a:lnTo>
                    <a:pt x="12273" y="5727"/>
                  </a:lnTo>
                  <a:close/>
                  <a:moveTo>
                    <a:pt x="4731" y="1"/>
                  </a:moveTo>
                  <a:cubicBezTo>
                    <a:pt x="4555" y="1"/>
                    <a:pt x="4423" y="147"/>
                    <a:pt x="4423" y="323"/>
                  </a:cubicBezTo>
                  <a:lnTo>
                    <a:pt x="4423" y="1685"/>
                  </a:lnTo>
                  <a:lnTo>
                    <a:pt x="2695" y="1685"/>
                  </a:lnTo>
                  <a:cubicBezTo>
                    <a:pt x="2519" y="1685"/>
                    <a:pt x="2373" y="1832"/>
                    <a:pt x="2387" y="2007"/>
                  </a:cubicBezTo>
                  <a:lnTo>
                    <a:pt x="2387" y="5098"/>
                  </a:lnTo>
                  <a:lnTo>
                    <a:pt x="322" y="5098"/>
                  </a:lnTo>
                  <a:cubicBezTo>
                    <a:pt x="146" y="5098"/>
                    <a:pt x="0" y="5244"/>
                    <a:pt x="0" y="5420"/>
                  </a:cubicBezTo>
                  <a:lnTo>
                    <a:pt x="0" y="14324"/>
                  </a:lnTo>
                  <a:cubicBezTo>
                    <a:pt x="0" y="14500"/>
                    <a:pt x="146" y="14646"/>
                    <a:pt x="322" y="14646"/>
                  </a:cubicBezTo>
                  <a:lnTo>
                    <a:pt x="14338" y="14646"/>
                  </a:lnTo>
                  <a:cubicBezTo>
                    <a:pt x="14499" y="14646"/>
                    <a:pt x="14646" y="14500"/>
                    <a:pt x="14646" y="14324"/>
                  </a:cubicBezTo>
                  <a:lnTo>
                    <a:pt x="14646" y="5420"/>
                  </a:lnTo>
                  <a:cubicBezTo>
                    <a:pt x="14646" y="5244"/>
                    <a:pt x="14499" y="5098"/>
                    <a:pt x="14338" y="5098"/>
                  </a:cubicBezTo>
                  <a:lnTo>
                    <a:pt x="12273" y="5098"/>
                  </a:lnTo>
                  <a:lnTo>
                    <a:pt x="12273" y="2007"/>
                  </a:lnTo>
                  <a:cubicBezTo>
                    <a:pt x="12273" y="1832"/>
                    <a:pt x="12127" y="1685"/>
                    <a:pt x="11951" y="1685"/>
                  </a:cubicBezTo>
                  <a:lnTo>
                    <a:pt x="10281" y="1685"/>
                  </a:lnTo>
                  <a:lnTo>
                    <a:pt x="10281" y="323"/>
                  </a:lnTo>
                  <a:cubicBezTo>
                    <a:pt x="10281" y="147"/>
                    <a:pt x="10149" y="1"/>
                    <a:pt x="9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1591630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0" y="0"/>
                  </a:moveTo>
                  <a:cubicBezTo>
                    <a:pt x="0" y="0"/>
                    <a:pt x="5" y="616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1"/>
                    <a:pt x="894" y="1"/>
                  </a:cubicBezTo>
                  <a:lnTo>
                    <a:pt x="425" y="1"/>
                  </a:lnTo>
                  <a:cubicBezTo>
                    <a:pt x="420" y="0"/>
                    <a:pt x="415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547395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1" y="0"/>
                  </a:moveTo>
                  <a:cubicBezTo>
                    <a:pt x="1" y="0"/>
                    <a:pt x="6" y="616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1"/>
                    <a:pt x="894" y="1"/>
                  </a:cubicBezTo>
                  <a:lnTo>
                    <a:pt x="425" y="1"/>
                  </a:lnTo>
                  <a:cubicBezTo>
                    <a:pt x="421" y="0"/>
                    <a:pt x="416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1503181" y="2129780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11" y="0"/>
                  </a:moveTo>
                  <a:cubicBezTo>
                    <a:pt x="0" y="0"/>
                    <a:pt x="5" y="616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1"/>
                    <a:pt x="894" y="1"/>
                  </a:cubicBezTo>
                  <a:lnTo>
                    <a:pt x="425" y="1"/>
                  </a:lnTo>
                  <a:cubicBezTo>
                    <a:pt x="420" y="0"/>
                    <a:pt x="415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1591630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547395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1" y="0"/>
                    <a:pt x="1" y="630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503181" y="2059789"/>
              <a:ext cx="26377" cy="12618"/>
            </a:xfrm>
            <a:custGeom>
              <a:avLst/>
              <a:gdLst/>
              <a:ahLst/>
              <a:cxnLst/>
              <a:rect l="l" t="t" r="r" b="b"/>
              <a:pathLst>
                <a:path w="1319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1591630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1547395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1" y="0"/>
                    <a:pt x="1" y="630"/>
                    <a:pt x="425" y="630"/>
                  </a:cubicBezTo>
                  <a:lnTo>
                    <a:pt x="894" y="630"/>
                  </a:lnTo>
                  <a:cubicBezTo>
                    <a:pt x="1319" y="630"/>
                    <a:pt x="1319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1503181" y="2094645"/>
              <a:ext cx="26377" cy="12598"/>
            </a:xfrm>
            <a:custGeom>
              <a:avLst/>
              <a:gdLst/>
              <a:ahLst/>
              <a:cxnLst/>
              <a:rect l="l" t="t" r="r" b="b"/>
              <a:pathLst>
                <a:path w="1319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894" y="630"/>
                  </a:lnTo>
                  <a:cubicBezTo>
                    <a:pt x="1318" y="630"/>
                    <a:pt x="1318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35" name="Google Shape;2435;p38"/>
          <p:cNvGrpSpPr/>
          <p:nvPr/>
        </p:nvGrpSpPr>
        <p:grpSpPr>
          <a:xfrm>
            <a:off x="6843871" y="1341267"/>
            <a:ext cx="293783" cy="190416"/>
            <a:chOff x="2902345" y="2006756"/>
            <a:chExt cx="293783" cy="190416"/>
          </a:xfrm>
        </p:grpSpPr>
        <p:sp>
          <p:nvSpPr>
            <p:cNvPr id="2436" name="Google Shape;2436;p38"/>
            <p:cNvSpPr/>
            <p:nvPr/>
          </p:nvSpPr>
          <p:spPr>
            <a:xfrm>
              <a:off x="2902345" y="2065148"/>
              <a:ext cx="83790" cy="103607"/>
            </a:xfrm>
            <a:custGeom>
              <a:avLst/>
              <a:gdLst/>
              <a:ahLst/>
              <a:cxnLst/>
              <a:rect l="l" t="t" r="r" b="b"/>
              <a:pathLst>
                <a:path w="4190" h="5181" extrusionOk="0">
                  <a:moveTo>
                    <a:pt x="2227" y="0"/>
                  </a:moveTo>
                  <a:cubicBezTo>
                    <a:pt x="2199" y="0"/>
                    <a:pt x="2170" y="3"/>
                    <a:pt x="2139" y="11"/>
                  </a:cubicBezTo>
                  <a:cubicBezTo>
                    <a:pt x="909" y="230"/>
                    <a:pt x="1" y="1314"/>
                    <a:pt x="30" y="2574"/>
                  </a:cubicBezTo>
                  <a:cubicBezTo>
                    <a:pt x="30" y="4009"/>
                    <a:pt x="1187" y="5166"/>
                    <a:pt x="2622" y="5181"/>
                  </a:cubicBezTo>
                  <a:lnTo>
                    <a:pt x="3779" y="5181"/>
                  </a:lnTo>
                  <a:cubicBezTo>
                    <a:pt x="4189" y="5181"/>
                    <a:pt x="4189" y="4551"/>
                    <a:pt x="3779" y="4551"/>
                  </a:cubicBezTo>
                  <a:lnTo>
                    <a:pt x="2622" y="4551"/>
                  </a:lnTo>
                  <a:cubicBezTo>
                    <a:pt x="1538" y="4551"/>
                    <a:pt x="660" y="3657"/>
                    <a:pt x="645" y="2574"/>
                  </a:cubicBezTo>
                  <a:cubicBezTo>
                    <a:pt x="630" y="1622"/>
                    <a:pt x="1319" y="801"/>
                    <a:pt x="2256" y="626"/>
                  </a:cubicBezTo>
                  <a:cubicBezTo>
                    <a:pt x="2664" y="585"/>
                    <a:pt x="2592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3112339" y="2065268"/>
              <a:ext cx="83790" cy="103487"/>
            </a:xfrm>
            <a:custGeom>
              <a:avLst/>
              <a:gdLst/>
              <a:ahLst/>
              <a:cxnLst/>
              <a:rect l="l" t="t" r="r" b="b"/>
              <a:pathLst>
                <a:path w="4190" h="5175" extrusionOk="0">
                  <a:moveTo>
                    <a:pt x="1996" y="1"/>
                  </a:moveTo>
                  <a:cubicBezTo>
                    <a:pt x="1632" y="1"/>
                    <a:pt x="1557" y="550"/>
                    <a:pt x="1934" y="620"/>
                  </a:cubicBezTo>
                  <a:cubicBezTo>
                    <a:pt x="2871" y="795"/>
                    <a:pt x="3559" y="1616"/>
                    <a:pt x="3545" y="2568"/>
                  </a:cubicBezTo>
                  <a:cubicBezTo>
                    <a:pt x="3530" y="3651"/>
                    <a:pt x="2651" y="4545"/>
                    <a:pt x="1567" y="4545"/>
                  </a:cubicBezTo>
                  <a:lnTo>
                    <a:pt x="410" y="4545"/>
                  </a:lnTo>
                  <a:cubicBezTo>
                    <a:pt x="0" y="4545"/>
                    <a:pt x="0" y="5175"/>
                    <a:pt x="410" y="5175"/>
                  </a:cubicBezTo>
                  <a:lnTo>
                    <a:pt x="1567" y="5175"/>
                  </a:lnTo>
                  <a:cubicBezTo>
                    <a:pt x="3003" y="5160"/>
                    <a:pt x="4160" y="4003"/>
                    <a:pt x="4160" y="2568"/>
                  </a:cubicBezTo>
                  <a:cubicBezTo>
                    <a:pt x="4189" y="1308"/>
                    <a:pt x="3281" y="224"/>
                    <a:pt x="2051" y="5"/>
                  </a:cubicBezTo>
                  <a:cubicBezTo>
                    <a:pt x="2032" y="2"/>
                    <a:pt x="2013" y="1"/>
                    <a:pt x="1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3006492" y="2095185"/>
              <a:ext cx="85469" cy="12678"/>
            </a:xfrm>
            <a:custGeom>
              <a:avLst/>
              <a:gdLst/>
              <a:ahLst/>
              <a:cxnLst/>
              <a:rect l="l" t="t" r="r" b="b"/>
              <a:pathLst>
                <a:path w="4274" h="634" extrusionOk="0">
                  <a:moveTo>
                    <a:pt x="406" y="0"/>
                  </a:moveTo>
                  <a:cubicBezTo>
                    <a:pt x="1" y="0"/>
                    <a:pt x="5" y="633"/>
                    <a:pt x="418" y="633"/>
                  </a:cubicBezTo>
                  <a:cubicBezTo>
                    <a:pt x="427" y="633"/>
                    <a:pt x="436" y="633"/>
                    <a:pt x="446" y="632"/>
                  </a:cubicBezTo>
                  <a:lnTo>
                    <a:pt x="3829" y="632"/>
                  </a:lnTo>
                  <a:cubicBezTo>
                    <a:pt x="3838" y="633"/>
                    <a:pt x="3847" y="633"/>
                    <a:pt x="3856" y="633"/>
                  </a:cubicBezTo>
                  <a:cubicBezTo>
                    <a:pt x="4269" y="633"/>
                    <a:pt x="4274" y="0"/>
                    <a:pt x="3869" y="0"/>
                  </a:cubicBezTo>
                  <a:cubicBezTo>
                    <a:pt x="3856" y="0"/>
                    <a:pt x="3843" y="1"/>
                    <a:pt x="3829" y="2"/>
                  </a:cubicBezTo>
                  <a:lnTo>
                    <a:pt x="446" y="2"/>
                  </a:lnTo>
                  <a:cubicBezTo>
                    <a:pt x="432" y="1"/>
                    <a:pt x="419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3020090" y="2134760"/>
              <a:ext cx="58293" cy="12618"/>
            </a:xfrm>
            <a:custGeom>
              <a:avLst/>
              <a:gdLst/>
              <a:ahLst/>
              <a:cxnLst/>
              <a:rect l="l" t="t" r="r" b="b"/>
              <a:pathLst>
                <a:path w="2915" h="631" extrusionOk="0">
                  <a:moveTo>
                    <a:pt x="425" y="1"/>
                  </a:moveTo>
                  <a:cubicBezTo>
                    <a:pt x="0" y="1"/>
                    <a:pt x="0" y="630"/>
                    <a:pt x="425" y="630"/>
                  </a:cubicBezTo>
                  <a:lnTo>
                    <a:pt x="2490" y="630"/>
                  </a:lnTo>
                  <a:cubicBezTo>
                    <a:pt x="2915" y="630"/>
                    <a:pt x="2915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2940420" y="2006756"/>
              <a:ext cx="217633" cy="190416"/>
            </a:xfrm>
            <a:custGeom>
              <a:avLst/>
              <a:gdLst/>
              <a:ahLst/>
              <a:cxnLst/>
              <a:rect l="l" t="t" r="r" b="b"/>
              <a:pathLst>
                <a:path w="10883" h="9522" extrusionOk="0">
                  <a:moveTo>
                    <a:pt x="8539" y="631"/>
                  </a:moveTo>
                  <a:cubicBezTo>
                    <a:pt x="8656" y="1525"/>
                    <a:pt x="9359" y="2228"/>
                    <a:pt x="10252" y="2374"/>
                  </a:cubicBezTo>
                  <a:lnTo>
                    <a:pt x="10252" y="4088"/>
                  </a:lnTo>
                  <a:cubicBezTo>
                    <a:pt x="10194" y="6709"/>
                    <a:pt x="8056" y="8803"/>
                    <a:pt x="5449" y="8803"/>
                  </a:cubicBezTo>
                  <a:cubicBezTo>
                    <a:pt x="2827" y="8803"/>
                    <a:pt x="689" y="6709"/>
                    <a:pt x="645" y="4088"/>
                  </a:cubicBezTo>
                  <a:lnTo>
                    <a:pt x="645" y="2374"/>
                  </a:lnTo>
                  <a:cubicBezTo>
                    <a:pt x="1524" y="2228"/>
                    <a:pt x="2227" y="1525"/>
                    <a:pt x="2344" y="631"/>
                  </a:cubicBezTo>
                  <a:close/>
                  <a:moveTo>
                    <a:pt x="2027" y="1"/>
                  </a:moveTo>
                  <a:cubicBezTo>
                    <a:pt x="1862" y="1"/>
                    <a:pt x="1729" y="141"/>
                    <a:pt x="1729" y="309"/>
                  </a:cubicBezTo>
                  <a:lnTo>
                    <a:pt x="1729" y="338"/>
                  </a:lnTo>
                  <a:cubicBezTo>
                    <a:pt x="1729" y="1129"/>
                    <a:pt x="1099" y="1759"/>
                    <a:pt x="323" y="1759"/>
                  </a:cubicBezTo>
                  <a:cubicBezTo>
                    <a:pt x="147" y="1759"/>
                    <a:pt x="0" y="1891"/>
                    <a:pt x="15" y="2067"/>
                  </a:cubicBezTo>
                  <a:lnTo>
                    <a:pt x="15" y="4088"/>
                  </a:lnTo>
                  <a:cubicBezTo>
                    <a:pt x="15" y="7090"/>
                    <a:pt x="2446" y="9521"/>
                    <a:pt x="5449" y="9521"/>
                  </a:cubicBezTo>
                  <a:cubicBezTo>
                    <a:pt x="8436" y="9521"/>
                    <a:pt x="10867" y="7090"/>
                    <a:pt x="10882" y="4088"/>
                  </a:cubicBezTo>
                  <a:lnTo>
                    <a:pt x="10882" y="2067"/>
                  </a:lnTo>
                  <a:cubicBezTo>
                    <a:pt x="10882" y="1891"/>
                    <a:pt x="10736" y="1759"/>
                    <a:pt x="10560" y="1759"/>
                  </a:cubicBezTo>
                  <a:cubicBezTo>
                    <a:pt x="9784" y="1759"/>
                    <a:pt x="9154" y="1129"/>
                    <a:pt x="9154" y="338"/>
                  </a:cubicBezTo>
                  <a:lnTo>
                    <a:pt x="9154" y="309"/>
                  </a:lnTo>
                  <a:cubicBezTo>
                    <a:pt x="9154" y="141"/>
                    <a:pt x="9021" y="1"/>
                    <a:pt x="8856" y="1"/>
                  </a:cubicBezTo>
                  <a:cubicBezTo>
                    <a:pt x="8848" y="1"/>
                    <a:pt x="8840" y="1"/>
                    <a:pt x="8832" y="2"/>
                  </a:cubicBezTo>
                  <a:lnTo>
                    <a:pt x="2051" y="2"/>
                  </a:lnTo>
                  <a:cubicBezTo>
                    <a:pt x="2043" y="1"/>
                    <a:pt x="203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41" name="Google Shape;2441;p38"/>
          <p:cNvGrpSpPr/>
          <p:nvPr/>
        </p:nvGrpSpPr>
        <p:grpSpPr>
          <a:xfrm>
            <a:off x="4423399" y="2973173"/>
            <a:ext cx="297303" cy="292803"/>
            <a:chOff x="2139931" y="2687511"/>
            <a:chExt cx="297303" cy="292803"/>
          </a:xfrm>
        </p:grpSpPr>
        <p:sp>
          <p:nvSpPr>
            <p:cNvPr id="2442" name="Google Shape;2442;p38"/>
            <p:cNvSpPr/>
            <p:nvPr/>
          </p:nvSpPr>
          <p:spPr>
            <a:xfrm>
              <a:off x="2168347" y="2784659"/>
              <a:ext cx="80270" cy="12598"/>
            </a:xfrm>
            <a:custGeom>
              <a:avLst/>
              <a:gdLst/>
              <a:ahLst/>
              <a:cxnLst/>
              <a:rect l="l" t="t" r="r" b="b"/>
              <a:pathLst>
                <a:path w="4014" h="630" extrusionOk="0">
                  <a:moveTo>
                    <a:pt x="411" y="0"/>
                  </a:moveTo>
                  <a:cubicBezTo>
                    <a:pt x="1" y="0"/>
                    <a:pt x="1" y="630"/>
                    <a:pt x="411" y="630"/>
                  </a:cubicBezTo>
                  <a:lnTo>
                    <a:pt x="3589" y="630"/>
                  </a:lnTo>
                  <a:cubicBezTo>
                    <a:pt x="4013" y="630"/>
                    <a:pt x="4013" y="0"/>
                    <a:pt x="3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2149610" y="2745703"/>
              <a:ext cx="115406" cy="12618"/>
            </a:xfrm>
            <a:custGeom>
              <a:avLst/>
              <a:gdLst/>
              <a:ahLst/>
              <a:cxnLst/>
              <a:rect l="l" t="t" r="r" b="b"/>
              <a:pathLst>
                <a:path w="5771" h="631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5463" y="630"/>
                  </a:lnTo>
                  <a:cubicBezTo>
                    <a:pt x="5639" y="630"/>
                    <a:pt x="5771" y="484"/>
                    <a:pt x="5771" y="322"/>
                  </a:cubicBezTo>
                  <a:cubicBezTo>
                    <a:pt x="5771" y="147"/>
                    <a:pt x="5639" y="15"/>
                    <a:pt x="5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2142291" y="2707048"/>
              <a:ext cx="131504" cy="12598"/>
            </a:xfrm>
            <a:custGeom>
              <a:avLst/>
              <a:gdLst/>
              <a:ahLst/>
              <a:cxnLst/>
              <a:rect l="l" t="t" r="r" b="b"/>
              <a:pathLst>
                <a:path w="6576" h="630" extrusionOk="0">
                  <a:moveTo>
                    <a:pt x="425" y="0"/>
                  </a:moveTo>
                  <a:cubicBezTo>
                    <a:pt x="0" y="0"/>
                    <a:pt x="0" y="630"/>
                    <a:pt x="425" y="630"/>
                  </a:cubicBezTo>
                  <a:lnTo>
                    <a:pt x="6195" y="630"/>
                  </a:lnTo>
                  <a:cubicBezTo>
                    <a:pt x="6576" y="586"/>
                    <a:pt x="6576" y="29"/>
                    <a:pt x="6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2139931" y="2687511"/>
              <a:ext cx="137103" cy="292803"/>
            </a:xfrm>
            <a:custGeom>
              <a:avLst/>
              <a:gdLst/>
              <a:ahLst/>
              <a:cxnLst/>
              <a:rect l="l" t="t" r="r" b="b"/>
              <a:pathLst>
                <a:path w="6856" h="14642" extrusionOk="0">
                  <a:moveTo>
                    <a:pt x="3428" y="7568"/>
                  </a:moveTo>
                  <a:lnTo>
                    <a:pt x="3428" y="7582"/>
                  </a:lnTo>
                  <a:cubicBezTo>
                    <a:pt x="3809" y="7948"/>
                    <a:pt x="4146" y="8344"/>
                    <a:pt x="4468" y="8768"/>
                  </a:cubicBezTo>
                  <a:lnTo>
                    <a:pt x="2388" y="8768"/>
                  </a:lnTo>
                  <a:cubicBezTo>
                    <a:pt x="2696" y="8344"/>
                    <a:pt x="3047" y="7934"/>
                    <a:pt x="3428" y="7568"/>
                  </a:cubicBezTo>
                  <a:close/>
                  <a:moveTo>
                    <a:pt x="4878" y="9398"/>
                  </a:moveTo>
                  <a:cubicBezTo>
                    <a:pt x="5127" y="9823"/>
                    <a:pt x="5347" y="10262"/>
                    <a:pt x="5537" y="10716"/>
                  </a:cubicBezTo>
                  <a:lnTo>
                    <a:pt x="1304" y="10716"/>
                  </a:lnTo>
                  <a:cubicBezTo>
                    <a:pt x="1480" y="10262"/>
                    <a:pt x="1700" y="9823"/>
                    <a:pt x="1963" y="9398"/>
                  </a:cubicBezTo>
                  <a:close/>
                  <a:moveTo>
                    <a:pt x="5742" y="11346"/>
                  </a:moveTo>
                  <a:cubicBezTo>
                    <a:pt x="5815" y="11595"/>
                    <a:pt x="5874" y="11844"/>
                    <a:pt x="5932" y="12064"/>
                  </a:cubicBezTo>
                  <a:cubicBezTo>
                    <a:pt x="5976" y="12283"/>
                    <a:pt x="6006" y="12474"/>
                    <a:pt x="6020" y="12664"/>
                  </a:cubicBezTo>
                  <a:lnTo>
                    <a:pt x="806" y="12664"/>
                  </a:lnTo>
                  <a:cubicBezTo>
                    <a:pt x="836" y="12474"/>
                    <a:pt x="865" y="12298"/>
                    <a:pt x="894" y="12093"/>
                  </a:cubicBezTo>
                  <a:cubicBezTo>
                    <a:pt x="938" y="11859"/>
                    <a:pt x="1011" y="11610"/>
                    <a:pt x="1085" y="11346"/>
                  </a:cubicBezTo>
                  <a:close/>
                  <a:moveTo>
                    <a:pt x="6360" y="0"/>
                  </a:moveTo>
                  <a:cubicBezTo>
                    <a:pt x="6335" y="0"/>
                    <a:pt x="6309" y="4"/>
                    <a:pt x="6284" y="10"/>
                  </a:cubicBezTo>
                  <a:cubicBezTo>
                    <a:pt x="6108" y="54"/>
                    <a:pt x="6006" y="215"/>
                    <a:pt x="6035" y="391"/>
                  </a:cubicBezTo>
                  <a:cubicBezTo>
                    <a:pt x="6137" y="1050"/>
                    <a:pt x="6108" y="1739"/>
                    <a:pt x="5932" y="2398"/>
                  </a:cubicBezTo>
                  <a:cubicBezTo>
                    <a:pt x="5698" y="3452"/>
                    <a:pt x="5068" y="5019"/>
                    <a:pt x="3428" y="6703"/>
                  </a:cubicBezTo>
                  <a:cubicBezTo>
                    <a:pt x="1773" y="5019"/>
                    <a:pt x="1143" y="3452"/>
                    <a:pt x="909" y="2412"/>
                  </a:cubicBezTo>
                  <a:cubicBezTo>
                    <a:pt x="748" y="1753"/>
                    <a:pt x="719" y="1065"/>
                    <a:pt x="821" y="391"/>
                  </a:cubicBezTo>
                  <a:cubicBezTo>
                    <a:pt x="873" y="158"/>
                    <a:pt x="685" y="11"/>
                    <a:pt x="502" y="11"/>
                  </a:cubicBezTo>
                  <a:cubicBezTo>
                    <a:pt x="374" y="11"/>
                    <a:pt x="248" y="82"/>
                    <a:pt x="206" y="245"/>
                  </a:cubicBezTo>
                  <a:cubicBezTo>
                    <a:pt x="206" y="289"/>
                    <a:pt x="1" y="1167"/>
                    <a:pt x="294" y="2500"/>
                  </a:cubicBezTo>
                  <a:cubicBezTo>
                    <a:pt x="470" y="3306"/>
                    <a:pt x="777" y="4097"/>
                    <a:pt x="1187" y="4814"/>
                  </a:cubicBezTo>
                  <a:cubicBezTo>
                    <a:pt x="1685" y="5664"/>
                    <a:pt x="2286" y="6440"/>
                    <a:pt x="2974" y="7143"/>
                  </a:cubicBezTo>
                  <a:cubicBezTo>
                    <a:pt x="1612" y="8432"/>
                    <a:pt x="675" y="10116"/>
                    <a:pt x="294" y="11961"/>
                  </a:cubicBezTo>
                  <a:cubicBezTo>
                    <a:pt x="118" y="12752"/>
                    <a:pt x="74" y="13572"/>
                    <a:pt x="177" y="14378"/>
                  </a:cubicBezTo>
                  <a:cubicBezTo>
                    <a:pt x="206" y="14524"/>
                    <a:pt x="338" y="14641"/>
                    <a:pt x="484" y="14641"/>
                  </a:cubicBezTo>
                  <a:lnTo>
                    <a:pt x="543" y="14641"/>
                  </a:lnTo>
                  <a:cubicBezTo>
                    <a:pt x="704" y="14612"/>
                    <a:pt x="821" y="14451"/>
                    <a:pt x="792" y="14275"/>
                  </a:cubicBezTo>
                  <a:cubicBezTo>
                    <a:pt x="748" y="13953"/>
                    <a:pt x="748" y="13616"/>
                    <a:pt x="762" y="13279"/>
                  </a:cubicBezTo>
                  <a:lnTo>
                    <a:pt x="6079" y="13279"/>
                  </a:lnTo>
                  <a:cubicBezTo>
                    <a:pt x="6093" y="13616"/>
                    <a:pt x="6093" y="13953"/>
                    <a:pt x="6050" y="14275"/>
                  </a:cubicBezTo>
                  <a:cubicBezTo>
                    <a:pt x="6020" y="14451"/>
                    <a:pt x="6137" y="14612"/>
                    <a:pt x="6299" y="14641"/>
                  </a:cubicBezTo>
                  <a:lnTo>
                    <a:pt x="6357" y="14641"/>
                  </a:lnTo>
                  <a:cubicBezTo>
                    <a:pt x="6504" y="14641"/>
                    <a:pt x="6635" y="14524"/>
                    <a:pt x="6665" y="14378"/>
                  </a:cubicBezTo>
                  <a:cubicBezTo>
                    <a:pt x="6767" y="13572"/>
                    <a:pt x="6723" y="12752"/>
                    <a:pt x="6562" y="11961"/>
                  </a:cubicBezTo>
                  <a:cubicBezTo>
                    <a:pt x="6181" y="10116"/>
                    <a:pt x="5244" y="8432"/>
                    <a:pt x="3867" y="7143"/>
                  </a:cubicBezTo>
                  <a:cubicBezTo>
                    <a:pt x="4570" y="6440"/>
                    <a:pt x="5171" y="5649"/>
                    <a:pt x="5654" y="4800"/>
                  </a:cubicBezTo>
                  <a:cubicBezTo>
                    <a:pt x="6064" y="4082"/>
                    <a:pt x="6372" y="3306"/>
                    <a:pt x="6562" y="2500"/>
                  </a:cubicBezTo>
                  <a:cubicBezTo>
                    <a:pt x="6855" y="1167"/>
                    <a:pt x="6665" y="289"/>
                    <a:pt x="6650" y="245"/>
                  </a:cubicBezTo>
                  <a:cubicBezTo>
                    <a:pt x="6625" y="96"/>
                    <a:pt x="6496" y="0"/>
                    <a:pt x="6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2309410" y="2901784"/>
              <a:ext cx="117565" cy="12658"/>
            </a:xfrm>
            <a:custGeom>
              <a:avLst/>
              <a:gdLst/>
              <a:ahLst/>
              <a:cxnLst/>
              <a:rect l="l" t="t" r="r" b="b"/>
              <a:pathLst>
                <a:path w="5879" h="633" extrusionOk="0">
                  <a:moveTo>
                    <a:pt x="417" y="0"/>
                  </a:moveTo>
                  <a:cubicBezTo>
                    <a:pt x="0" y="0"/>
                    <a:pt x="0" y="632"/>
                    <a:pt x="417" y="632"/>
                  </a:cubicBezTo>
                  <a:cubicBezTo>
                    <a:pt x="426" y="632"/>
                    <a:pt x="436" y="632"/>
                    <a:pt x="445" y="631"/>
                  </a:cubicBezTo>
                  <a:lnTo>
                    <a:pt x="5454" y="631"/>
                  </a:lnTo>
                  <a:cubicBezTo>
                    <a:pt x="5879" y="631"/>
                    <a:pt x="5879" y="1"/>
                    <a:pt x="5454" y="1"/>
                  </a:cubicBezTo>
                  <a:lnTo>
                    <a:pt x="445" y="1"/>
                  </a:lnTo>
                  <a:cubicBezTo>
                    <a:pt x="436" y="1"/>
                    <a:pt x="426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2301891" y="2940459"/>
              <a:ext cx="133003" cy="12618"/>
            </a:xfrm>
            <a:custGeom>
              <a:avLst/>
              <a:gdLst/>
              <a:ahLst/>
              <a:cxnLst/>
              <a:rect l="l" t="t" r="r" b="b"/>
              <a:pathLst>
                <a:path w="6651" h="631" extrusionOk="0">
                  <a:moveTo>
                    <a:pt x="426" y="1"/>
                  </a:moveTo>
                  <a:cubicBezTo>
                    <a:pt x="1" y="1"/>
                    <a:pt x="1" y="630"/>
                    <a:pt x="426" y="630"/>
                  </a:cubicBezTo>
                  <a:lnTo>
                    <a:pt x="6225" y="630"/>
                  </a:lnTo>
                  <a:cubicBezTo>
                    <a:pt x="6650" y="630"/>
                    <a:pt x="6650" y="1"/>
                    <a:pt x="6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2299851" y="2687511"/>
              <a:ext cx="137383" cy="292803"/>
            </a:xfrm>
            <a:custGeom>
              <a:avLst/>
              <a:gdLst/>
              <a:ahLst/>
              <a:cxnLst/>
              <a:rect l="l" t="t" r="r" b="b"/>
              <a:pathLst>
                <a:path w="6870" h="14642" extrusionOk="0">
                  <a:moveTo>
                    <a:pt x="6078" y="1607"/>
                  </a:moveTo>
                  <a:cubicBezTo>
                    <a:pt x="6049" y="1870"/>
                    <a:pt x="6005" y="2134"/>
                    <a:pt x="5947" y="2398"/>
                  </a:cubicBezTo>
                  <a:cubicBezTo>
                    <a:pt x="5917" y="2559"/>
                    <a:pt x="5873" y="2735"/>
                    <a:pt x="5815" y="2910"/>
                  </a:cubicBezTo>
                  <a:lnTo>
                    <a:pt x="1070" y="2910"/>
                  </a:lnTo>
                  <a:cubicBezTo>
                    <a:pt x="1011" y="2735"/>
                    <a:pt x="967" y="2559"/>
                    <a:pt x="923" y="2398"/>
                  </a:cubicBezTo>
                  <a:cubicBezTo>
                    <a:pt x="864" y="2134"/>
                    <a:pt x="821" y="1870"/>
                    <a:pt x="791" y="1607"/>
                  </a:cubicBezTo>
                  <a:close/>
                  <a:moveTo>
                    <a:pt x="5580" y="3555"/>
                  </a:moveTo>
                  <a:cubicBezTo>
                    <a:pt x="5082" y="4726"/>
                    <a:pt x="4350" y="5795"/>
                    <a:pt x="3442" y="6703"/>
                  </a:cubicBezTo>
                  <a:cubicBezTo>
                    <a:pt x="2519" y="5795"/>
                    <a:pt x="1802" y="4726"/>
                    <a:pt x="1289" y="3555"/>
                  </a:cubicBezTo>
                  <a:close/>
                  <a:moveTo>
                    <a:pt x="510" y="0"/>
                  </a:moveTo>
                  <a:cubicBezTo>
                    <a:pt x="373" y="0"/>
                    <a:pt x="243" y="96"/>
                    <a:pt x="205" y="245"/>
                  </a:cubicBezTo>
                  <a:cubicBezTo>
                    <a:pt x="205" y="274"/>
                    <a:pt x="0" y="1153"/>
                    <a:pt x="293" y="2486"/>
                  </a:cubicBezTo>
                  <a:cubicBezTo>
                    <a:pt x="484" y="3306"/>
                    <a:pt x="791" y="4082"/>
                    <a:pt x="1201" y="4800"/>
                  </a:cubicBezTo>
                  <a:cubicBezTo>
                    <a:pt x="1685" y="5649"/>
                    <a:pt x="2285" y="6440"/>
                    <a:pt x="2988" y="7143"/>
                  </a:cubicBezTo>
                  <a:cubicBezTo>
                    <a:pt x="1611" y="8432"/>
                    <a:pt x="674" y="10116"/>
                    <a:pt x="293" y="11961"/>
                  </a:cubicBezTo>
                  <a:cubicBezTo>
                    <a:pt x="118" y="12767"/>
                    <a:pt x="88" y="13572"/>
                    <a:pt x="176" y="14392"/>
                  </a:cubicBezTo>
                  <a:cubicBezTo>
                    <a:pt x="205" y="14539"/>
                    <a:pt x="337" y="14641"/>
                    <a:pt x="498" y="14641"/>
                  </a:cubicBezTo>
                  <a:lnTo>
                    <a:pt x="542" y="14641"/>
                  </a:lnTo>
                  <a:cubicBezTo>
                    <a:pt x="718" y="14612"/>
                    <a:pt x="835" y="14451"/>
                    <a:pt x="806" y="14275"/>
                  </a:cubicBezTo>
                  <a:cubicBezTo>
                    <a:pt x="718" y="13528"/>
                    <a:pt x="762" y="12781"/>
                    <a:pt x="923" y="12049"/>
                  </a:cubicBezTo>
                  <a:cubicBezTo>
                    <a:pt x="1289" y="10336"/>
                    <a:pt x="2153" y="8783"/>
                    <a:pt x="3427" y="7568"/>
                  </a:cubicBezTo>
                  <a:cubicBezTo>
                    <a:pt x="4702" y="8768"/>
                    <a:pt x="5580" y="10336"/>
                    <a:pt x="5947" y="12049"/>
                  </a:cubicBezTo>
                  <a:cubicBezTo>
                    <a:pt x="6108" y="12781"/>
                    <a:pt x="6137" y="13528"/>
                    <a:pt x="6049" y="14275"/>
                  </a:cubicBezTo>
                  <a:cubicBezTo>
                    <a:pt x="6020" y="14436"/>
                    <a:pt x="6137" y="14612"/>
                    <a:pt x="6313" y="14641"/>
                  </a:cubicBezTo>
                  <a:lnTo>
                    <a:pt x="6371" y="14641"/>
                  </a:lnTo>
                  <a:cubicBezTo>
                    <a:pt x="6518" y="14641"/>
                    <a:pt x="6649" y="14524"/>
                    <a:pt x="6679" y="14378"/>
                  </a:cubicBezTo>
                  <a:cubicBezTo>
                    <a:pt x="6767" y="13572"/>
                    <a:pt x="6737" y="12752"/>
                    <a:pt x="6562" y="11947"/>
                  </a:cubicBezTo>
                  <a:cubicBezTo>
                    <a:pt x="6181" y="10116"/>
                    <a:pt x="5244" y="8432"/>
                    <a:pt x="3881" y="7143"/>
                  </a:cubicBezTo>
                  <a:cubicBezTo>
                    <a:pt x="4570" y="6440"/>
                    <a:pt x="5170" y="5649"/>
                    <a:pt x="5668" y="4800"/>
                  </a:cubicBezTo>
                  <a:cubicBezTo>
                    <a:pt x="6078" y="4082"/>
                    <a:pt x="6386" y="3306"/>
                    <a:pt x="6576" y="2500"/>
                  </a:cubicBezTo>
                  <a:cubicBezTo>
                    <a:pt x="6869" y="1153"/>
                    <a:pt x="6664" y="274"/>
                    <a:pt x="6664" y="245"/>
                  </a:cubicBezTo>
                  <a:cubicBezTo>
                    <a:pt x="6627" y="96"/>
                    <a:pt x="6507" y="0"/>
                    <a:pt x="6364" y="0"/>
                  </a:cubicBezTo>
                  <a:cubicBezTo>
                    <a:pt x="6338" y="0"/>
                    <a:pt x="6311" y="4"/>
                    <a:pt x="6283" y="10"/>
                  </a:cubicBezTo>
                  <a:cubicBezTo>
                    <a:pt x="6108" y="40"/>
                    <a:pt x="6005" y="215"/>
                    <a:pt x="6049" y="377"/>
                  </a:cubicBezTo>
                  <a:cubicBezTo>
                    <a:pt x="6078" y="567"/>
                    <a:pt x="6108" y="772"/>
                    <a:pt x="6108" y="962"/>
                  </a:cubicBezTo>
                  <a:lnTo>
                    <a:pt x="777" y="962"/>
                  </a:lnTo>
                  <a:cubicBezTo>
                    <a:pt x="777" y="772"/>
                    <a:pt x="791" y="582"/>
                    <a:pt x="821" y="377"/>
                  </a:cubicBezTo>
                  <a:cubicBezTo>
                    <a:pt x="864" y="215"/>
                    <a:pt x="762" y="40"/>
                    <a:pt x="586" y="10"/>
                  </a:cubicBezTo>
                  <a:cubicBezTo>
                    <a:pt x="561" y="4"/>
                    <a:pt x="536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49" name="Google Shape;2449;p38"/>
          <p:cNvGrpSpPr/>
          <p:nvPr/>
        </p:nvGrpSpPr>
        <p:grpSpPr>
          <a:xfrm>
            <a:off x="6842261" y="2973613"/>
            <a:ext cx="297003" cy="291924"/>
            <a:chOff x="7436076" y="3423799"/>
            <a:chExt cx="297003" cy="291924"/>
          </a:xfrm>
        </p:grpSpPr>
        <p:sp>
          <p:nvSpPr>
            <p:cNvPr id="2450" name="Google Shape;2450;p38"/>
            <p:cNvSpPr/>
            <p:nvPr/>
          </p:nvSpPr>
          <p:spPr>
            <a:xfrm>
              <a:off x="7550001" y="3518967"/>
              <a:ext cx="86409" cy="83710"/>
            </a:xfrm>
            <a:custGeom>
              <a:avLst/>
              <a:gdLst/>
              <a:ahLst/>
              <a:cxnLst/>
              <a:rect l="l" t="t" r="r" b="b"/>
              <a:pathLst>
                <a:path w="4321" h="4186" extrusionOk="0">
                  <a:moveTo>
                    <a:pt x="352" y="0"/>
                  </a:moveTo>
                  <a:cubicBezTo>
                    <a:pt x="271" y="0"/>
                    <a:pt x="191" y="33"/>
                    <a:pt x="132" y="99"/>
                  </a:cubicBezTo>
                  <a:cubicBezTo>
                    <a:pt x="1" y="216"/>
                    <a:pt x="1" y="421"/>
                    <a:pt x="132" y="538"/>
                  </a:cubicBezTo>
                  <a:lnTo>
                    <a:pt x="3677" y="4097"/>
                  </a:lnTo>
                  <a:cubicBezTo>
                    <a:pt x="3735" y="4156"/>
                    <a:pt x="3823" y="4185"/>
                    <a:pt x="3911" y="4185"/>
                  </a:cubicBezTo>
                  <a:cubicBezTo>
                    <a:pt x="4189" y="4185"/>
                    <a:pt x="4321" y="3848"/>
                    <a:pt x="4131" y="3643"/>
                  </a:cubicBezTo>
                  <a:lnTo>
                    <a:pt x="572" y="99"/>
                  </a:lnTo>
                  <a:cubicBezTo>
                    <a:pt x="513" y="33"/>
                    <a:pt x="433" y="0"/>
                    <a:pt x="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436076" y="3423799"/>
              <a:ext cx="297003" cy="291924"/>
            </a:xfrm>
            <a:custGeom>
              <a:avLst/>
              <a:gdLst/>
              <a:ahLst/>
              <a:cxnLst/>
              <a:rect l="l" t="t" r="r" b="b"/>
              <a:pathLst>
                <a:path w="14852" h="14598" extrusionOk="0">
                  <a:moveTo>
                    <a:pt x="12332" y="1446"/>
                  </a:moveTo>
                  <a:lnTo>
                    <a:pt x="13255" y="2354"/>
                  </a:lnTo>
                  <a:lnTo>
                    <a:pt x="10999" y="4594"/>
                  </a:lnTo>
                  <a:lnTo>
                    <a:pt x="10091" y="3686"/>
                  </a:lnTo>
                  <a:lnTo>
                    <a:pt x="12332" y="1446"/>
                  </a:lnTo>
                  <a:close/>
                  <a:moveTo>
                    <a:pt x="8524" y="2998"/>
                  </a:moveTo>
                  <a:lnTo>
                    <a:pt x="11688" y="6176"/>
                  </a:lnTo>
                  <a:lnTo>
                    <a:pt x="5844" y="12020"/>
                  </a:lnTo>
                  <a:lnTo>
                    <a:pt x="2681" y="8842"/>
                  </a:lnTo>
                  <a:lnTo>
                    <a:pt x="3515" y="7992"/>
                  </a:lnTo>
                  <a:lnTo>
                    <a:pt x="4160" y="8637"/>
                  </a:lnTo>
                  <a:cubicBezTo>
                    <a:pt x="4218" y="8695"/>
                    <a:pt x="4292" y="8724"/>
                    <a:pt x="4379" y="8724"/>
                  </a:cubicBezTo>
                  <a:cubicBezTo>
                    <a:pt x="4658" y="8724"/>
                    <a:pt x="4804" y="8388"/>
                    <a:pt x="4599" y="8183"/>
                  </a:cubicBezTo>
                  <a:lnTo>
                    <a:pt x="3969" y="7553"/>
                  </a:lnTo>
                  <a:lnTo>
                    <a:pt x="4819" y="6689"/>
                  </a:lnTo>
                  <a:lnTo>
                    <a:pt x="5463" y="7333"/>
                  </a:lnTo>
                  <a:cubicBezTo>
                    <a:pt x="5522" y="7392"/>
                    <a:pt x="5595" y="7421"/>
                    <a:pt x="5683" y="7421"/>
                  </a:cubicBezTo>
                  <a:cubicBezTo>
                    <a:pt x="5961" y="7421"/>
                    <a:pt x="6093" y="7084"/>
                    <a:pt x="5903" y="6879"/>
                  </a:cubicBezTo>
                  <a:lnTo>
                    <a:pt x="5273" y="6249"/>
                  </a:lnTo>
                  <a:lnTo>
                    <a:pt x="7191" y="4316"/>
                  </a:lnTo>
                  <a:lnTo>
                    <a:pt x="7836" y="4961"/>
                  </a:lnTo>
                  <a:cubicBezTo>
                    <a:pt x="7894" y="5005"/>
                    <a:pt x="7968" y="5048"/>
                    <a:pt x="8055" y="5048"/>
                  </a:cubicBezTo>
                  <a:cubicBezTo>
                    <a:pt x="8334" y="5048"/>
                    <a:pt x="8480" y="4712"/>
                    <a:pt x="8275" y="4507"/>
                  </a:cubicBezTo>
                  <a:lnTo>
                    <a:pt x="7645" y="3877"/>
                  </a:lnTo>
                  <a:lnTo>
                    <a:pt x="8524" y="2998"/>
                  </a:lnTo>
                  <a:close/>
                  <a:moveTo>
                    <a:pt x="3222" y="10292"/>
                  </a:moveTo>
                  <a:lnTo>
                    <a:pt x="4453" y="11507"/>
                  </a:lnTo>
                  <a:lnTo>
                    <a:pt x="3618" y="12327"/>
                  </a:lnTo>
                  <a:lnTo>
                    <a:pt x="2402" y="11112"/>
                  </a:lnTo>
                  <a:lnTo>
                    <a:pt x="3222" y="10292"/>
                  </a:lnTo>
                  <a:close/>
                  <a:moveTo>
                    <a:pt x="11676" y="1"/>
                  </a:moveTo>
                  <a:cubicBezTo>
                    <a:pt x="11437" y="1"/>
                    <a:pt x="11233" y="309"/>
                    <a:pt x="11439" y="538"/>
                  </a:cubicBezTo>
                  <a:lnTo>
                    <a:pt x="11893" y="992"/>
                  </a:lnTo>
                  <a:lnTo>
                    <a:pt x="9652" y="3232"/>
                  </a:lnTo>
                  <a:lnTo>
                    <a:pt x="7396" y="992"/>
                  </a:lnTo>
                  <a:cubicBezTo>
                    <a:pt x="7328" y="924"/>
                    <a:pt x="7252" y="895"/>
                    <a:pt x="7180" y="895"/>
                  </a:cubicBezTo>
                  <a:cubicBezTo>
                    <a:pt x="6939" y="895"/>
                    <a:pt x="6732" y="1206"/>
                    <a:pt x="6957" y="1431"/>
                  </a:cubicBezTo>
                  <a:lnTo>
                    <a:pt x="8070" y="2544"/>
                  </a:lnTo>
                  <a:lnTo>
                    <a:pt x="2007" y="8607"/>
                  </a:lnTo>
                  <a:cubicBezTo>
                    <a:pt x="1948" y="8666"/>
                    <a:pt x="1904" y="8754"/>
                    <a:pt x="1904" y="8842"/>
                  </a:cubicBezTo>
                  <a:cubicBezTo>
                    <a:pt x="1904" y="8915"/>
                    <a:pt x="1948" y="9003"/>
                    <a:pt x="2007" y="9061"/>
                  </a:cubicBezTo>
                  <a:lnTo>
                    <a:pt x="2783" y="9838"/>
                  </a:lnTo>
                  <a:lnTo>
                    <a:pt x="1729" y="10892"/>
                  </a:lnTo>
                  <a:cubicBezTo>
                    <a:pt x="1611" y="11009"/>
                    <a:pt x="1611" y="11214"/>
                    <a:pt x="1729" y="11331"/>
                  </a:cubicBezTo>
                  <a:lnTo>
                    <a:pt x="2329" y="11932"/>
                  </a:lnTo>
                  <a:lnTo>
                    <a:pt x="205" y="14055"/>
                  </a:lnTo>
                  <a:cubicBezTo>
                    <a:pt x="0" y="14261"/>
                    <a:pt x="147" y="14597"/>
                    <a:pt x="425" y="14597"/>
                  </a:cubicBezTo>
                  <a:cubicBezTo>
                    <a:pt x="513" y="14597"/>
                    <a:pt x="586" y="14568"/>
                    <a:pt x="645" y="14509"/>
                  </a:cubicBezTo>
                  <a:lnTo>
                    <a:pt x="2768" y="12386"/>
                  </a:lnTo>
                  <a:lnTo>
                    <a:pt x="3398" y="13001"/>
                  </a:lnTo>
                  <a:cubicBezTo>
                    <a:pt x="3457" y="13060"/>
                    <a:pt x="3530" y="13089"/>
                    <a:pt x="3618" y="13089"/>
                  </a:cubicBezTo>
                  <a:cubicBezTo>
                    <a:pt x="3691" y="13089"/>
                    <a:pt x="3779" y="13060"/>
                    <a:pt x="3838" y="13001"/>
                  </a:cubicBezTo>
                  <a:lnTo>
                    <a:pt x="4892" y="11947"/>
                  </a:lnTo>
                  <a:lnTo>
                    <a:pt x="5624" y="12679"/>
                  </a:lnTo>
                  <a:cubicBezTo>
                    <a:pt x="5683" y="12745"/>
                    <a:pt x="5763" y="12778"/>
                    <a:pt x="5844" y="12778"/>
                  </a:cubicBezTo>
                  <a:cubicBezTo>
                    <a:pt x="5925" y="12778"/>
                    <a:pt x="6005" y="12745"/>
                    <a:pt x="6064" y="12679"/>
                  </a:cubicBezTo>
                  <a:lnTo>
                    <a:pt x="12127" y="6616"/>
                  </a:lnTo>
                  <a:lnTo>
                    <a:pt x="13255" y="7743"/>
                  </a:lnTo>
                  <a:cubicBezTo>
                    <a:pt x="13313" y="7802"/>
                    <a:pt x="13401" y="7831"/>
                    <a:pt x="13474" y="7831"/>
                  </a:cubicBezTo>
                  <a:cubicBezTo>
                    <a:pt x="13753" y="7831"/>
                    <a:pt x="13899" y="7494"/>
                    <a:pt x="13709" y="7289"/>
                  </a:cubicBezTo>
                  <a:lnTo>
                    <a:pt x="11453" y="5034"/>
                  </a:lnTo>
                  <a:lnTo>
                    <a:pt x="13694" y="2793"/>
                  </a:lnTo>
                  <a:lnTo>
                    <a:pt x="14221" y="3306"/>
                  </a:lnTo>
                  <a:cubicBezTo>
                    <a:pt x="14280" y="3364"/>
                    <a:pt x="14353" y="3408"/>
                    <a:pt x="14441" y="3408"/>
                  </a:cubicBezTo>
                  <a:cubicBezTo>
                    <a:pt x="14719" y="3408"/>
                    <a:pt x="14851" y="3071"/>
                    <a:pt x="14661" y="2866"/>
                  </a:cubicBezTo>
                  <a:lnTo>
                    <a:pt x="11878" y="84"/>
                  </a:lnTo>
                  <a:cubicBezTo>
                    <a:pt x="11813" y="25"/>
                    <a:pt x="11743" y="1"/>
                    <a:pt x="11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2004746" y="2992311"/>
            <a:ext cx="297283" cy="254528"/>
            <a:chOff x="1426451" y="4184883"/>
            <a:chExt cx="297283" cy="254528"/>
          </a:xfrm>
        </p:grpSpPr>
        <p:sp>
          <p:nvSpPr>
            <p:cNvPr id="2453" name="Google Shape;2453;p38"/>
            <p:cNvSpPr/>
            <p:nvPr/>
          </p:nvSpPr>
          <p:spPr>
            <a:xfrm>
              <a:off x="1437289" y="4184883"/>
              <a:ext cx="275906" cy="254528"/>
            </a:xfrm>
            <a:custGeom>
              <a:avLst/>
              <a:gdLst/>
              <a:ahLst/>
              <a:cxnLst/>
              <a:rect l="l" t="t" r="r" b="b"/>
              <a:pathLst>
                <a:path w="13797" h="12728" extrusionOk="0">
                  <a:moveTo>
                    <a:pt x="4138" y="623"/>
                  </a:moveTo>
                  <a:cubicBezTo>
                    <a:pt x="4959" y="623"/>
                    <a:pt x="5838" y="945"/>
                    <a:pt x="6664" y="1729"/>
                  </a:cubicBezTo>
                  <a:cubicBezTo>
                    <a:pt x="6730" y="1787"/>
                    <a:pt x="6810" y="1817"/>
                    <a:pt x="6889" y="1817"/>
                  </a:cubicBezTo>
                  <a:cubicBezTo>
                    <a:pt x="6968" y="1817"/>
                    <a:pt x="7045" y="1787"/>
                    <a:pt x="7103" y="1729"/>
                  </a:cubicBezTo>
                  <a:cubicBezTo>
                    <a:pt x="7893" y="945"/>
                    <a:pt x="8760" y="626"/>
                    <a:pt x="9582" y="626"/>
                  </a:cubicBezTo>
                  <a:cubicBezTo>
                    <a:pt x="10480" y="626"/>
                    <a:pt x="11323" y="1008"/>
                    <a:pt x="11951" y="1582"/>
                  </a:cubicBezTo>
                  <a:cubicBezTo>
                    <a:pt x="13152" y="2681"/>
                    <a:pt x="13679" y="4629"/>
                    <a:pt x="12127" y="6474"/>
                  </a:cubicBezTo>
                  <a:lnTo>
                    <a:pt x="7323" y="11512"/>
                  </a:lnTo>
                  <a:lnTo>
                    <a:pt x="6883" y="11966"/>
                  </a:lnTo>
                  <a:lnTo>
                    <a:pt x="3808" y="8729"/>
                  </a:lnTo>
                  <a:lnTo>
                    <a:pt x="1640" y="6474"/>
                  </a:lnTo>
                  <a:lnTo>
                    <a:pt x="1640" y="6459"/>
                  </a:lnTo>
                  <a:cubicBezTo>
                    <a:pt x="103" y="4702"/>
                    <a:pt x="644" y="2710"/>
                    <a:pt x="1801" y="1597"/>
                  </a:cubicBezTo>
                  <a:cubicBezTo>
                    <a:pt x="2413" y="1008"/>
                    <a:pt x="3241" y="623"/>
                    <a:pt x="4138" y="623"/>
                  </a:cubicBezTo>
                  <a:close/>
                  <a:moveTo>
                    <a:pt x="4084" y="0"/>
                  </a:moveTo>
                  <a:cubicBezTo>
                    <a:pt x="4065" y="0"/>
                    <a:pt x="4046" y="0"/>
                    <a:pt x="4028" y="1"/>
                  </a:cubicBezTo>
                  <a:cubicBezTo>
                    <a:pt x="3032" y="30"/>
                    <a:pt x="2080" y="440"/>
                    <a:pt x="1362" y="1143"/>
                  </a:cubicBezTo>
                  <a:cubicBezTo>
                    <a:pt x="630" y="1846"/>
                    <a:pt x="176" y="2783"/>
                    <a:pt x="88" y="3794"/>
                  </a:cubicBezTo>
                  <a:cubicBezTo>
                    <a:pt x="0" y="4936"/>
                    <a:pt x="395" y="6049"/>
                    <a:pt x="1172" y="6884"/>
                  </a:cubicBezTo>
                  <a:cubicBezTo>
                    <a:pt x="1172" y="6899"/>
                    <a:pt x="1172" y="6899"/>
                    <a:pt x="1172" y="6899"/>
                  </a:cubicBezTo>
                  <a:lnTo>
                    <a:pt x="3354" y="9169"/>
                  </a:lnTo>
                  <a:lnTo>
                    <a:pt x="6664" y="12625"/>
                  </a:lnTo>
                  <a:cubicBezTo>
                    <a:pt x="6722" y="12684"/>
                    <a:pt x="6796" y="12728"/>
                    <a:pt x="6883" y="12728"/>
                  </a:cubicBezTo>
                  <a:cubicBezTo>
                    <a:pt x="6971" y="12728"/>
                    <a:pt x="7059" y="12684"/>
                    <a:pt x="7118" y="12625"/>
                  </a:cubicBezTo>
                  <a:lnTo>
                    <a:pt x="7777" y="11937"/>
                  </a:lnTo>
                  <a:lnTo>
                    <a:pt x="12595" y="6913"/>
                  </a:lnTo>
                  <a:cubicBezTo>
                    <a:pt x="12610" y="6899"/>
                    <a:pt x="12610" y="6899"/>
                    <a:pt x="12624" y="6884"/>
                  </a:cubicBezTo>
                  <a:cubicBezTo>
                    <a:pt x="13430" y="5903"/>
                    <a:pt x="13796" y="4819"/>
                    <a:pt x="13694" y="3721"/>
                  </a:cubicBezTo>
                  <a:cubicBezTo>
                    <a:pt x="13591" y="2725"/>
                    <a:pt x="13122" y="1802"/>
                    <a:pt x="12376" y="1128"/>
                  </a:cubicBezTo>
                  <a:cubicBezTo>
                    <a:pt x="11643" y="440"/>
                    <a:pt x="10677" y="44"/>
                    <a:pt x="9666" y="15"/>
                  </a:cubicBezTo>
                  <a:cubicBezTo>
                    <a:pt x="9648" y="15"/>
                    <a:pt x="9629" y="15"/>
                    <a:pt x="9611" y="15"/>
                  </a:cubicBezTo>
                  <a:cubicBezTo>
                    <a:pt x="8605" y="15"/>
                    <a:pt x="7631" y="409"/>
                    <a:pt x="6883" y="1099"/>
                  </a:cubicBezTo>
                  <a:cubicBezTo>
                    <a:pt x="6121" y="394"/>
                    <a:pt x="5119" y="0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1426451" y="4237317"/>
              <a:ext cx="297283" cy="132103"/>
            </a:xfrm>
            <a:custGeom>
              <a:avLst/>
              <a:gdLst/>
              <a:ahLst/>
              <a:cxnLst/>
              <a:rect l="l" t="t" r="r" b="b"/>
              <a:pathLst>
                <a:path w="14866" h="6606" extrusionOk="0">
                  <a:moveTo>
                    <a:pt x="5097" y="0"/>
                  </a:moveTo>
                  <a:cubicBezTo>
                    <a:pt x="4965" y="0"/>
                    <a:pt x="4848" y="73"/>
                    <a:pt x="4804" y="205"/>
                  </a:cubicBezTo>
                  <a:lnTo>
                    <a:pt x="3867" y="2958"/>
                  </a:lnTo>
                  <a:lnTo>
                    <a:pt x="425" y="2958"/>
                  </a:lnTo>
                  <a:cubicBezTo>
                    <a:pt x="0" y="2958"/>
                    <a:pt x="0" y="3588"/>
                    <a:pt x="425" y="3588"/>
                  </a:cubicBezTo>
                  <a:lnTo>
                    <a:pt x="4086" y="3588"/>
                  </a:lnTo>
                  <a:cubicBezTo>
                    <a:pt x="4218" y="3588"/>
                    <a:pt x="4335" y="3500"/>
                    <a:pt x="4379" y="3369"/>
                  </a:cubicBezTo>
                  <a:lnTo>
                    <a:pt x="5082" y="1304"/>
                  </a:lnTo>
                  <a:lnTo>
                    <a:pt x="5727" y="3281"/>
                  </a:lnTo>
                  <a:cubicBezTo>
                    <a:pt x="5770" y="3413"/>
                    <a:pt x="5888" y="3500"/>
                    <a:pt x="6034" y="3500"/>
                  </a:cubicBezTo>
                  <a:lnTo>
                    <a:pt x="7206" y="3500"/>
                  </a:lnTo>
                  <a:lnTo>
                    <a:pt x="8099" y="6386"/>
                  </a:lnTo>
                  <a:cubicBezTo>
                    <a:pt x="8143" y="6517"/>
                    <a:pt x="8260" y="6605"/>
                    <a:pt x="8392" y="6605"/>
                  </a:cubicBezTo>
                  <a:lnTo>
                    <a:pt x="8392" y="6591"/>
                  </a:lnTo>
                  <a:cubicBezTo>
                    <a:pt x="8538" y="6591"/>
                    <a:pt x="8656" y="6503"/>
                    <a:pt x="8700" y="6371"/>
                  </a:cubicBezTo>
                  <a:lnTo>
                    <a:pt x="10062" y="1684"/>
                  </a:lnTo>
                  <a:lnTo>
                    <a:pt x="10560" y="3603"/>
                  </a:lnTo>
                  <a:cubicBezTo>
                    <a:pt x="10604" y="3735"/>
                    <a:pt x="10721" y="3837"/>
                    <a:pt x="10867" y="3837"/>
                  </a:cubicBezTo>
                  <a:lnTo>
                    <a:pt x="14455" y="3837"/>
                  </a:lnTo>
                  <a:cubicBezTo>
                    <a:pt x="14865" y="3837"/>
                    <a:pt x="14865" y="3207"/>
                    <a:pt x="14455" y="3207"/>
                  </a:cubicBezTo>
                  <a:lnTo>
                    <a:pt x="11116" y="3207"/>
                  </a:lnTo>
                  <a:lnTo>
                    <a:pt x="10384" y="425"/>
                  </a:lnTo>
                  <a:cubicBezTo>
                    <a:pt x="10340" y="271"/>
                    <a:pt x="10212" y="194"/>
                    <a:pt x="10084" y="194"/>
                  </a:cubicBezTo>
                  <a:cubicBezTo>
                    <a:pt x="9955" y="194"/>
                    <a:pt x="9827" y="271"/>
                    <a:pt x="9783" y="425"/>
                  </a:cubicBezTo>
                  <a:lnTo>
                    <a:pt x="8392" y="5185"/>
                  </a:lnTo>
                  <a:lnTo>
                    <a:pt x="7748" y="3090"/>
                  </a:lnTo>
                  <a:cubicBezTo>
                    <a:pt x="7704" y="2958"/>
                    <a:pt x="7572" y="2871"/>
                    <a:pt x="7440" y="2871"/>
                  </a:cubicBezTo>
                  <a:lnTo>
                    <a:pt x="6254" y="2871"/>
                  </a:lnTo>
                  <a:lnTo>
                    <a:pt x="5390" y="220"/>
                  </a:lnTo>
                  <a:cubicBezTo>
                    <a:pt x="5346" y="88"/>
                    <a:pt x="5229" y="0"/>
                    <a:pt x="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39"/>
          <p:cNvSpPr/>
          <p:nvPr/>
        </p:nvSpPr>
        <p:spPr>
          <a:xfrm>
            <a:off x="1881888" y="1932250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60" name="Google Shape;2460;p39"/>
          <p:cNvSpPr/>
          <p:nvPr/>
        </p:nvSpPr>
        <p:spPr>
          <a:xfrm>
            <a:off x="4300438" y="1932250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61" name="Google Shape;2461;p39"/>
          <p:cNvSpPr/>
          <p:nvPr/>
        </p:nvSpPr>
        <p:spPr>
          <a:xfrm>
            <a:off x="6718988" y="1932250"/>
            <a:ext cx="543000" cy="543000"/>
          </a:xfrm>
          <a:prstGeom prst="ellipse">
            <a:avLst/>
          </a:pr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62" name="Google Shape;2462;p39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اهداف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63" name="Google Shape;2463;p39"/>
          <p:cNvSpPr txBox="1">
            <a:spLocks noGrp="1"/>
          </p:cNvSpPr>
          <p:nvPr>
            <p:ph type="subTitle" idx="3"/>
          </p:nvPr>
        </p:nvSpPr>
        <p:spPr>
          <a:xfrm>
            <a:off x="1034238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64" name="Google Shape;2464;p39"/>
          <p:cNvSpPr txBox="1">
            <a:spLocks noGrp="1"/>
          </p:cNvSpPr>
          <p:nvPr>
            <p:ph type="subTitle" idx="1"/>
          </p:nvPr>
        </p:nvSpPr>
        <p:spPr>
          <a:xfrm>
            <a:off x="3452894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65" name="Google Shape;2465;p39"/>
          <p:cNvSpPr txBox="1">
            <a:spLocks noGrp="1"/>
          </p:cNvSpPr>
          <p:nvPr>
            <p:ph type="subTitle" idx="2"/>
          </p:nvPr>
        </p:nvSpPr>
        <p:spPr>
          <a:xfrm>
            <a:off x="3452894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2466" name="Google Shape;2466;p39"/>
          <p:cNvSpPr txBox="1">
            <a:spLocks noGrp="1"/>
          </p:cNvSpPr>
          <p:nvPr>
            <p:ph type="subTitle" idx="4"/>
          </p:nvPr>
        </p:nvSpPr>
        <p:spPr>
          <a:xfrm>
            <a:off x="1034250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67" name="Google Shape;2467;p39"/>
          <p:cNvSpPr txBox="1">
            <a:spLocks noGrp="1"/>
          </p:cNvSpPr>
          <p:nvPr>
            <p:ph type="subTitle" idx="5"/>
          </p:nvPr>
        </p:nvSpPr>
        <p:spPr>
          <a:xfrm>
            <a:off x="5871613" y="2573113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68" name="Google Shape;2468;p39"/>
          <p:cNvSpPr txBox="1">
            <a:spLocks noGrp="1"/>
          </p:cNvSpPr>
          <p:nvPr>
            <p:ph type="subTitle" idx="6"/>
          </p:nvPr>
        </p:nvSpPr>
        <p:spPr>
          <a:xfrm>
            <a:off x="5871625" y="2886156"/>
            <a:ext cx="22383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sz="1800" dirty="0">
              <a:cs typeface="B Nazanin" panose="00000400000000000000" pitchFamily="2" charset="-78"/>
            </a:endParaRPr>
          </a:p>
        </p:txBody>
      </p:sp>
      <p:grpSp>
        <p:nvGrpSpPr>
          <p:cNvPr id="2469" name="Google Shape;2469;p39"/>
          <p:cNvGrpSpPr/>
          <p:nvPr/>
        </p:nvGrpSpPr>
        <p:grpSpPr>
          <a:xfrm>
            <a:off x="4413144" y="2057308"/>
            <a:ext cx="317800" cy="292883"/>
            <a:chOff x="3667379" y="2687431"/>
            <a:chExt cx="317800" cy="292883"/>
          </a:xfrm>
        </p:grpSpPr>
        <p:sp>
          <p:nvSpPr>
            <p:cNvPr id="2470" name="Google Shape;2470;p39"/>
            <p:cNvSpPr/>
            <p:nvPr/>
          </p:nvSpPr>
          <p:spPr>
            <a:xfrm>
              <a:off x="3667379" y="2687431"/>
              <a:ext cx="317800" cy="292883"/>
            </a:xfrm>
            <a:custGeom>
              <a:avLst/>
              <a:gdLst/>
              <a:ahLst/>
              <a:cxnLst/>
              <a:rect l="l" t="t" r="r" b="b"/>
              <a:pathLst>
                <a:path w="15892" h="14646" extrusionOk="0">
                  <a:moveTo>
                    <a:pt x="7866" y="630"/>
                  </a:moveTo>
                  <a:cubicBezTo>
                    <a:pt x="11556" y="630"/>
                    <a:pt x="14559" y="3632"/>
                    <a:pt x="14559" y="7323"/>
                  </a:cubicBezTo>
                  <a:cubicBezTo>
                    <a:pt x="14559" y="10032"/>
                    <a:pt x="12933" y="12463"/>
                    <a:pt x="10429" y="13503"/>
                  </a:cubicBezTo>
                  <a:cubicBezTo>
                    <a:pt x="9598" y="13848"/>
                    <a:pt x="8727" y="14016"/>
                    <a:pt x="7863" y="14016"/>
                  </a:cubicBezTo>
                  <a:cubicBezTo>
                    <a:pt x="6124" y="14016"/>
                    <a:pt x="4417" y="13335"/>
                    <a:pt x="3135" y="12053"/>
                  </a:cubicBezTo>
                  <a:cubicBezTo>
                    <a:pt x="1217" y="10135"/>
                    <a:pt x="645" y="7264"/>
                    <a:pt x="1685" y="4760"/>
                  </a:cubicBezTo>
                  <a:cubicBezTo>
                    <a:pt x="2725" y="2255"/>
                    <a:pt x="5156" y="630"/>
                    <a:pt x="7866" y="630"/>
                  </a:cubicBezTo>
                  <a:close/>
                  <a:moveTo>
                    <a:pt x="7862" y="0"/>
                  </a:moveTo>
                  <a:cubicBezTo>
                    <a:pt x="6925" y="0"/>
                    <a:pt x="5977" y="181"/>
                    <a:pt x="5068" y="556"/>
                  </a:cubicBezTo>
                  <a:cubicBezTo>
                    <a:pt x="1832" y="1904"/>
                    <a:pt x="1" y="5331"/>
                    <a:pt x="689" y="8758"/>
                  </a:cubicBezTo>
                  <a:cubicBezTo>
                    <a:pt x="1363" y="12185"/>
                    <a:pt x="4365" y="14645"/>
                    <a:pt x="7866" y="14645"/>
                  </a:cubicBezTo>
                  <a:cubicBezTo>
                    <a:pt x="9813" y="14645"/>
                    <a:pt x="11673" y="13884"/>
                    <a:pt x="13050" y="12507"/>
                  </a:cubicBezTo>
                  <a:cubicBezTo>
                    <a:pt x="15511" y="10032"/>
                    <a:pt x="15891" y="6151"/>
                    <a:pt x="13958" y="3251"/>
                  </a:cubicBezTo>
                  <a:cubicBezTo>
                    <a:pt x="12560" y="1169"/>
                    <a:pt x="10247" y="0"/>
                    <a:pt x="7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3733871" y="2742764"/>
              <a:ext cx="182197" cy="182197"/>
            </a:xfrm>
            <a:custGeom>
              <a:avLst/>
              <a:gdLst/>
              <a:ahLst/>
              <a:cxnLst/>
              <a:rect l="l" t="t" r="r" b="b"/>
              <a:pathLst>
                <a:path w="9111" h="9111" extrusionOk="0">
                  <a:moveTo>
                    <a:pt x="5756" y="631"/>
                  </a:moveTo>
                  <a:lnTo>
                    <a:pt x="5756" y="3032"/>
                  </a:lnTo>
                  <a:cubicBezTo>
                    <a:pt x="5756" y="3194"/>
                    <a:pt x="5903" y="3340"/>
                    <a:pt x="6078" y="3340"/>
                  </a:cubicBezTo>
                  <a:lnTo>
                    <a:pt x="8480" y="3340"/>
                  </a:lnTo>
                  <a:lnTo>
                    <a:pt x="8480" y="5757"/>
                  </a:lnTo>
                  <a:lnTo>
                    <a:pt x="6078" y="5757"/>
                  </a:lnTo>
                  <a:cubicBezTo>
                    <a:pt x="5903" y="5757"/>
                    <a:pt x="5756" y="5903"/>
                    <a:pt x="5756" y="6079"/>
                  </a:cubicBezTo>
                  <a:lnTo>
                    <a:pt x="5756" y="8481"/>
                  </a:lnTo>
                  <a:lnTo>
                    <a:pt x="3340" y="8481"/>
                  </a:lnTo>
                  <a:lnTo>
                    <a:pt x="3340" y="6079"/>
                  </a:lnTo>
                  <a:cubicBezTo>
                    <a:pt x="3340" y="5903"/>
                    <a:pt x="3208" y="5757"/>
                    <a:pt x="3032" y="5757"/>
                  </a:cubicBezTo>
                  <a:lnTo>
                    <a:pt x="630" y="5757"/>
                  </a:lnTo>
                  <a:lnTo>
                    <a:pt x="630" y="3340"/>
                  </a:lnTo>
                  <a:lnTo>
                    <a:pt x="3032" y="3340"/>
                  </a:lnTo>
                  <a:cubicBezTo>
                    <a:pt x="3208" y="3340"/>
                    <a:pt x="3340" y="3194"/>
                    <a:pt x="3340" y="3032"/>
                  </a:cubicBezTo>
                  <a:lnTo>
                    <a:pt x="3340" y="631"/>
                  </a:lnTo>
                  <a:close/>
                  <a:moveTo>
                    <a:pt x="3032" y="1"/>
                  </a:moveTo>
                  <a:cubicBezTo>
                    <a:pt x="2856" y="1"/>
                    <a:pt x="2710" y="133"/>
                    <a:pt x="2710" y="308"/>
                  </a:cubicBezTo>
                  <a:lnTo>
                    <a:pt x="2710" y="2710"/>
                  </a:lnTo>
                  <a:lnTo>
                    <a:pt x="308" y="2710"/>
                  </a:lnTo>
                  <a:cubicBezTo>
                    <a:pt x="132" y="2710"/>
                    <a:pt x="0" y="2857"/>
                    <a:pt x="0" y="3032"/>
                  </a:cubicBezTo>
                  <a:lnTo>
                    <a:pt x="0" y="6079"/>
                  </a:lnTo>
                  <a:cubicBezTo>
                    <a:pt x="0" y="6240"/>
                    <a:pt x="132" y="6386"/>
                    <a:pt x="308" y="6386"/>
                  </a:cubicBezTo>
                  <a:lnTo>
                    <a:pt x="2710" y="6386"/>
                  </a:lnTo>
                  <a:lnTo>
                    <a:pt x="2710" y="8788"/>
                  </a:lnTo>
                  <a:cubicBezTo>
                    <a:pt x="2710" y="8964"/>
                    <a:pt x="2856" y="9110"/>
                    <a:pt x="3032" y="9110"/>
                  </a:cubicBezTo>
                  <a:lnTo>
                    <a:pt x="6078" y="9110"/>
                  </a:lnTo>
                  <a:cubicBezTo>
                    <a:pt x="6254" y="9110"/>
                    <a:pt x="6386" y="8964"/>
                    <a:pt x="6386" y="8788"/>
                  </a:cubicBezTo>
                  <a:lnTo>
                    <a:pt x="6386" y="6386"/>
                  </a:lnTo>
                  <a:lnTo>
                    <a:pt x="8788" y="6386"/>
                  </a:lnTo>
                  <a:cubicBezTo>
                    <a:pt x="8964" y="6386"/>
                    <a:pt x="9110" y="6240"/>
                    <a:pt x="9110" y="6079"/>
                  </a:cubicBezTo>
                  <a:lnTo>
                    <a:pt x="9110" y="3032"/>
                  </a:lnTo>
                  <a:cubicBezTo>
                    <a:pt x="9110" y="2857"/>
                    <a:pt x="8964" y="2710"/>
                    <a:pt x="8788" y="2710"/>
                  </a:cubicBezTo>
                  <a:lnTo>
                    <a:pt x="6386" y="2710"/>
                  </a:lnTo>
                  <a:lnTo>
                    <a:pt x="6386" y="308"/>
                  </a:lnTo>
                  <a:cubicBezTo>
                    <a:pt x="6386" y="133"/>
                    <a:pt x="6239" y="1"/>
                    <a:pt x="6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72" name="Google Shape;2472;p39"/>
          <p:cNvGrpSpPr/>
          <p:nvPr/>
        </p:nvGrpSpPr>
        <p:grpSpPr>
          <a:xfrm>
            <a:off x="2002563" y="2059498"/>
            <a:ext cx="297003" cy="288504"/>
            <a:chOff x="1410913" y="3425458"/>
            <a:chExt cx="297003" cy="288504"/>
          </a:xfrm>
        </p:grpSpPr>
        <p:sp>
          <p:nvSpPr>
            <p:cNvPr id="2473" name="Google Shape;2473;p39"/>
            <p:cNvSpPr/>
            <p:nvPr/>
          </p:nvSpPr>
          <p:spPr>
            <a:xfrm>
              <a:off x="1586651" y="3428978"/>
              <a:ext cx="114826" cy="114826"/>
            </a:xfrm>
            <a:custGeom>
              <a:avLst/>
              <a:gdLst/>
              <a:ahLst/>
              <a:cxnLst/>
              <a:rect l="l" t="t" r="r" b="b"/>
              <a:pathLst>
                <a:path w="5742" h="5742" extrusionOk="0">
                  <a:moveTo>
                    <a:pt x="3471" y="630"/>
                  </a:moveTo>
                  <a:lnTo>
                    <a:pt x="3471" y="1948"/>
                  </a:lnTo>
                  <a:cubicBezTo>
                    <a:pt x="3471" y="2124"/>
                    <a:pt x="3618" y="2256"/>
                    <a:pt x="3793" y="2256"/>
                  </a:cubicBezTo>
                  <a:lnTo>
                    <a:pt x="5112" y="2256"/>
                  </a:lnTo>
                  <a:lnTo>
                    <a:pt x="5112" y="3471"/>
                  </a:lnTo>
                  <a:lnTo>
                    <a:pt x="3793" y="3471"/>
                  </a:lnTo>
                  <a:cubicBezTo>
                    <a:pt x="3618" y="3471"/>
                    <a:pt x="3471" y="3603"/>
                    <a:pt x="3471" y="3779"/>
                  </a:cubicBezTo>
                  <a:lnTo>
                    <a:pt x="3471" y="5097"/>
                  </a:lnTo>
                  <a:lnTo>
                    <a:pt x="2270" y="5097"/>
                  </a:lnTo>
                  <a:lnTo>
                    <a:pt x="2270" y="3794"/>
                  </a:lnTo>
                  <a:cubicBezTo>
                    <a:pt x="2270" y="3618"/>
                    <a:pt x="2124" y="3471"/>
                    <a:pt x="1948" y="3471"/>
                  </a:cubicBezTo>
                  <a:lnTo>
                    <a:pt x="630" y="3471"/>
                  </a:lnTo>
                  <a:lnTo>
                    <a:pt x="630" y="2270"/>
                  </a:lnTo>
                  <a:lnTo>
                    <a:pt x="1948" y="2270"/>
                  </a:lnTo>
                  <a:cubicBezTo>
                    <a:pt x="2124" y="2270"/>
                    <a:pt x="2270" y="2124"/>
                    <a:pt x="2270" y="1948"/>
                  </a:cubicBezTo>
                  <a:lnTo>
                    <a:pt x="2270" y="630"/>
                  </a:lnTo>
                  <a:close/>
                  <a:moveTo>
                    <a:pt x="1948" y="0"/>
                  </a:moveTo>
                  <a:cubicBezTo>
                    <a:pt x="1772" y="0"/>
                    <a:pt x="1641" y="132"/>
                    <a:pt x="1641" y="308"/>
                  </a:cubicBezTo>
                  <a:lnTo>
                    <a:pt x="1641" y="1641"/>
                  </a:lnTo>
                  <a:lnTo>
                    <a:pt x="308" y="1641"/>
                  </a:lnTo>
                  <a:cubicBezTo>
                    <a:pt x="132" y="1641"/>
                    <a:pt x="0" y="1772"/>
                    <a:pt x="0" y="1948"/>
                  </a:cubicBezTo>
                  <a:lnTo>
                    <a:pt x="0" y="3779"/>
                  </a:lnTo>
                  <a:cubicBezTo>
                    <a:pt x="0" y="3955"/>
                    <a:pt x="132" y="4101"/>
                    <a:pt x="308" y="4101"/>
                  </a:cubicBezTo>
                  <a:lnTo>
                    <a:pt x="1641" y="4101"/>
                  </a:lnTo>
                  <a:lnTo>
                    <a:pt x="1641" y="5419"/>
                  </a:lnTo>
                  <a:cubicBezTo>
                    <a:pt x="1641" y="5595"/>
                    <a:pt x="1787" y="5741"/>
                    <a:pt x="1963" y="5741"/>
                  </a:cubicBezTo>
                  <a:lnTo>
                    <a:pt x="3793" y="5741"/>
                  </a:lnTo>
                  <a:cubicBezTo>
                    <a:pt x="3955" y="5741"/>
                    <a:pt x="4101" y="5595"/>
                    <a:pt x="4101" y="5419"/>
                  </a:cubicBezTo>
                  <a:lnTo>
                    <a:pt x="4101" y="4101"/>
                  </a:lnTo>
                  <a:lnTo>
                    <a:pt x="5419" y="4101"/>
                  </a:lnTo>
                  <a:cubicBezTo>
                    <a:pt x="5595" y="4101"/>
                    <a:pt x="5741" y="3955"/>
                    <a:pt x="5741" y="3779"/>
                  </a:cubicBezTo>
                  <a:lnTo>
                    <a:pt x="5741" y="1948"/>
                  </a:lnTo>
                  <a:cubicBezTo>
                    <a:pt x="5741" y="1772"/>
                    <a:pt x="5595" y="1641"/>
                    <a:pt x="5419" y="1641"/>
                  </a:cubicBezTo>
                  <a:lnTo>
                    <a:pt x="4101" y="1641"/>
                  </a:lnTo>
                  <a:lnTo>
                    <a:pt x="4101" y="308"/>
                  </a:lnTo>
                  <a:cubicBezTo>
                    <a:pt x="4101" y="132"/>
                    <a:pt x="3955" y="0"/>
                    <a:pt x="3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410913" y="3425458"/>
              <a:ext cx="297003" cy="288504"/>
            </a:xfrm>
            <a:custGeom>
              <a:avLst/>
              <a:gdLst/>
              <a:ahLst/>
              <a:cxnLst/>
              <a:rect l="l" t="t" r="r" b="b"/>
              <a:pathLst>
                <a:path w="14852" h="14427" extrusionOk="0">
                  <a:moveTo>
                    <a:pt x="3018" y="718"/>
                  </a:moveTo>
                  <a:lnTo>
                    <a:pt x="6064" y="3750"/>
                  </a:lnTo>
                  <a:lnTo>
                    <a:pt x="4761" y="5053"/>
                  </a:lnTo>
                  <a:cubicBezTo>
                    <a:pt x="4409" y="5405"/>
                    <a:pt x="4409" y="5976"/>
                    <a:pt x="4761" y="6327"/>
                  </a:cubicBezTo>
                  <a:lnTo>
                    <a:pt x="8481" y="10047"/>
                  </a:lnTo>
                  <a:cubicBezTo>
                    <a:pt x="8634" y="10201"/>
                    <a:pt x="8843" y="10278"/>
                    <a:pt x="9052" y="10278"/>
                  </a:cubicBezTo>
                  <a:cubicBezTo>
                    <a:pt x="9261" y="10278"/>
                    <a:pt x="9469" y="10201"/>
                    <a:pt x="9623" y="10047"/>
                  </a:cubicBezTo>
                  <a:lnTo>
                    <a:pt x="11029" y="8641"/>
                  </a:lnTo>
                  <a:lnTo>
                    <a:pt x="14090" y="11702"/>
                  </a:lnTo>
                  <a:lnTo>
                    <a:pt x="13021" y="12772"/>
                  </a:lnTo>
                  <a:cubicBezTo>
                    <a:pt x="12596" y="13196"/>
                    <a:pt x="12054" y="13518"/>
                    <a:pt x="11468" y="13680"/>
                  </a:cubicBezTo>
                  <a:lnTo>
                    <a:pt x="11381" y="13694"/>
                  </a:lnTo>
                  <a:cubicBezTo>
                    <a:pt x="11115" y="13757"/>
                    <a:pt x="10847" y="13788"/>
                    <a:pt x="10581" y="13788"/>
                  </a:cubicBezTo>
                  <a:cubicBezTo>
                    <a:pt x="9672" y="13788"/>
                    <a:pt x="8786" y="13429"/>
                    <a:pt x="8129" y="12772"/>
                  </a:cubicBezTo>
                  <a:lnTo>
                    <a:pt x="1758" y="6401"/>
                  </a:lnTo>
                  <a:cubicBezTo>
                    <a:pt x="1290" y="5932"/>
                    <a:pt x="968" y="5332"/>
                    <a:pt x="850" y="4673"/>
                  </a:cubicBezTo>
                  <a:cubicBezTo>
                    <a:pt x="660" y="3765"/>
                    <a:pt x="938" y="2813"/>
                    <a:pt x="1597" y="2139"/>
                  </a:cubicBezTo>
                  <a:lnTo>
                    <a:pt x="1612" y="2124"/>
                  </a:lnTo>
                  <a:lnTo>
                    <a:pt x="3018" y="718"/>
                  </a:lnTo>
                  <a:close/>
                  <a:moveTo>
                    <a:pt x="3033" y="1"/>
                  </a:moveTo>
                  <a:cubicBezTo>
                    <a:pt x="2923" y="1"/>
                    <a:pt x="2813" y="45"/>
                    <a:pt x="2725" y="132"/>
                  </a:cubicBezTo>
                  <a:lnTo>
                    <a:pt x="1158" y="1699"/>
                  </a:lnTo>
                  <a:cubicBezTo>
                    <a:pt x="352" y="2520"/>
                    <a:pt x="1" y="3662"/>
                    <a:pt x="221" y="4790"/>
                  </a:cubicBezTo>
                  <a:cubicBezTo>
                    <a:pt x="367" y="5566"/>
                    <a:pt x="748" y="6284"/>
                    <a:pt x="1319" y="6855"/>
                  </a:cubicBezTo>
                  <a:lnTo>
                    <a:pt x="7690" y="13211"/>
                  </a:lnTo>
                  <a:cubicBezTo>
                    <a:pt x="8188" y="13709"/>
                    <a:pt x="8803" y="14075"/>
                    <a:pt x="9477" y="14265"/>
                  </a:cubicBezTo>
                  <a:cubicBezTo>
                    <a:pt x="9843" y="14368"/>
                    <a:pt x="10224" y="14426"/>
                    <a:pt x="10604" y="14426"/>
                  </a:cubicBezTo>
                  <a:lnTo>
                    <a:pt x="10604" y="14412"/>
                  </a:lnTo>
                  <a:cubicBezTo>
                    <a:pt x="10912" y="14412"/>
                    <a:pt x="11234" y="14383"/>
                    <a:pt x="11542" y="14309"/>
                  </a:cubicBezTo>
                  <a:lnTo>
                    <a:pt x="11644" y="14280"/>
                  </a:lnTo>
                  <a:cubicBezTo>
                    <a:pt x="12332" y="14090"/>
                    <a:pt x="12962" y="13723"/>
                    <a:pt x="13475" y="13211"/>
                  </a:cubicBezTo>
                  <a:lnTo>
                    <a:pt x="14676" y="12010"/>
                  </a:lnTo>
                  <a:cubicBezTo>
                    <a:pt x="14852" y="11834"/>
                    <a:pt x="14852" y="11556"/>
                    <a:pt x="14676" y="11395"/>
                  </a:cubicBezTo>
                  <a:lnTo>
                    <a:pt x="11337" y="8041"/>
                  </a:lnTo>
                  <a:cubicBezTo>
                    <a:pt x="11256" y="7960"/>
                    <a:pt x="11146" y="7920"/>
                    <a:pt x="11035" y="7920"/>
                  </a:cubicBezTo>
                  <a:cubicBezTo>
                    <a:pt x="10923" y="7920"/>
                    <a:pt x="10809" y="7960"/>
                    <a:pt x="10721" y="8041"/>
                  </a:cubicBezTo>
                  <a:lnTo>
                    <a:pt x="9184" y="9593"/>
                  </a:lnTo>
                  <a:cubicBezTo>
                    <a:pt x="9147" y="9630"/>
                    <a:pt x="9099" y="9648"/>
                    <a:pt x="9052" y="9648"/>
                  </a:cubicBezTo>
                  <a:cubicBezTo>
                    <a:pt x="9004" y="9648"/>
                    <a:pt x="8957" y="9630"/>
                    <a:pt x="8920" y="9593"/>
                  </a:cubicBezTo>
                  <a:lnTo>
                    <a:pt x="5215" y="5888"/>
                  </a:lnTo>
                  <a:cubicBezTo>
                    <a:pt x="5112" y="5786"/>
                    <a:pt x="5112" y="5610"/>
                    <a:pt x="5215" y="5507"/>
                  </a:cubicBezTo>
                  <a:lnTo>
                    <a:pt x="6665" y="4057"/>
                  </a:lnTo>
                  <a:cubicBezTo>
                    <a:pt x="6826" y="3896"/>
                    <a:pt x="6826" y="3618"/>
                    <a:pt x="6665" y="3442"/>
                  </a:cubicBezTo>
                  <a:lnTo>
                    <a:pt x="3340" y="132"/>
                  </a:lnTo>
                  <a:cubicBezTo>
                    <a:pt x="3252" y="45"/>
                    <a:pt x="3142" y="1"/>
                    <a:pt x="3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475" name="Google Shape;2475;p39"/>
          <p:cNvGrpSpPr/>
          <p:nvPr/>
        </p:nvGrpSpPr>
        <p:grpSpPr>
          <a:xfrm>
            <a:off x="6844336" y="2082775"/>
            <a:ext cx="292883" cy="241950"/>
            <a:chOff x="5960761" y="3449175"/>
            <a:chExt cx="292883" cy="241950"/>
          </a:xfrm>
        </p:grpSpPr>
        <p:sp>
          <p:nvSpPr>
            <p:cNvPr id="2476" name="Google Shape;2476;p39"/>
            <p:cNvSpPr/>
            <p:nvPr/>
          </p:nvSpPr>
          <p:spPr>
            <a:xfrm>
              <a:off x="5994037" y="3563941"/>
              <a:ext cx="85469" cy="12678"/>
            </a:xfrm>
            <a:custGeom>
              <a:avLst/>
              <a:gdLst/>
              <a:ahLst/>
              <a:cxnLst/>
              <a:rect l="l" t="t" r="r" b="b"/>
              <a:pathLst>
                <a:path w="4274" h="634" extrusionOk="0">
                  <a:moveTo>
                    <a:pt x="405" y="1"/>
                  </a:moveTo>
                  <a:cubicBezTo>
                    <a:pt x="0" y="1"/>
                    <a:pt x="5" y="634"/>
                    <a:pt x="418" y="634"/>
                  </a:cubicBezTo>
                  <a:cubicBezTo>
                    <a:pt x="427" y="634"/>
                    <a:pt x="436" y="633"/>
                    <a:pt x="445" y="633"/>
                  </a:cubicBezTo>
                  <a:lnTo>
                    <a:pt x="3843" y="633"/>
                  </a:lnTo>
                  <a:cubicBezTo>
                    <a:pt x="3852" y="633"/>
                    <a:pt x="3861" y="634"/>
                    <a:pt x="3869" y="634"/>
                  </a:cubicBezTo>
                  <a:cubicBezTo>
                    <a:pt x="4269" y="634"/>
                    <a:pt x="4274" y="1"/>
                    <a:pt x="3882" y="1"/>
                  </a:cubicBezTo>
                  <a:cubicBezTo>
                    <a:pt x="3869" y="1"/>
                    <a:pt x="3856" y="2"/>
                    <a:pt x="3843" y="3"/>
                  </a:cubicBezTo>
                  <a:lnTo>
                    <a:pt x="445" y="3"/>
                  </a:lnTo>
                  <a:cubicBezTo>
                    <a:pt x="432" y="2"/>
                    <a:pt x="418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5996496" y="3491350"/>
              <a:ext cx="80550" cy="158180"/>
            </a:xfrm>
            <a:custGeom>
              <a:avLst/>
              <a:gdLst/>
              <a:ahLst/>
              <a:cxnLst/>
              <a:rect l="l" t="t" r="r" b="b"/>
              <a:pathLst>
                <a:path w="4028" h="7910" extrusionOk="0">
                  <a:moveTo>
                    <a:pt x="2036" y="631"/>
                  </a:moveTo>
                  <a:cubicBezTo>
                    <a:pt x="2783" y="631"/>
                    <a:pt x="3398" y="1231"/>
                    <a:pt x="3398" y="1978"/>
                  </a:cubicBezTo>
                  <a:lnTo>
                    <a:pt x="3398" y="5918"/>
                  </a:lnTo>
                  <a:cubicBezTo>
                    <a:pt x="3398" y="6665"/>
                    <a:pt x="2797" y="7280"/>
                    <a:pt x="2036" y="7280"/>
                  </a:cubicBezTo>
                  <a:lnTo>
                    <a:pt x="1992" y="7280"/>
                  </a:lnTo>
                  <a:cubicBezTo>
                    <a:pt x="1245" y="7280"/>
                    <a:pt x="630" y="6665"/>
                    <a:pt x="630" y="5918"/>
                  </a:cubicBezTo>
                  <a:lnTo>
                    <a:pt x="630" y="1978"/>
                  </a:lnTo>
                  <a:cubicBezTo>
                    <a:pt x="630" y="1231"/>
                    <a:pt x="1245" y="631"/>
                    <a:pt x="1992" y="631"/>
                  </a:cubicBezTo>
                  <a:close/>
                  <a:moveTo>
                    <a:pt x="1992" y="1"/>
                  </a:moveTo>
                  <a:cubicBezTo>
                    <a:pt x="893" y="1"/>
                    <a:pt x="0" y="880"/>
                    <a:pt x="0" y="1978"/>
                  </a:cubicBezTo>
                  <a:lnTo>
                    <a:pt x="0" y="5918"/>
                  </a:lnTo>
                  <a:cubicBezTo>
                    <a:pt x="0" y="7016"/>
                    <a:pt x="893" y="7909"/>
                    <a:pt x="1992" y="7909"/>
                  </a:cubicBezTo>
                  <a:lnTo>
                    <a:pt x="2036" y="7909"/>
                  </a:lnTo>
                  <a:cubicBezTo>
                    <a:pt x="3134" y="7909"/>
                    <a:pt x="4028" y="7016"/>
                    <a:pt x="4028" y="5918"/>
                  </a:cubicBezTo>
                  <a:lnTo>
                    <a:pt x="4028" y="1978"/>
                  </a:lnTo>
                  <a:cubicBezTo>
                    <a:pt x="4028" y="880"/>
                    <a:pt x="3134" y="1"/>
                    <a:pt x="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6133839" y="3563701"/>
              <a:ext cx="84669" cy="12618"/>
            </a:xfrm>
            <a:custGeom>
              <a:avLst/>
              <a:gdLst/>
              <a:ahLst/>
              <a:cxnLst/>
              <a:rect l="l" t="t" r="r" b="b"/>
              <a:pathLst>
                <a:path w="4234" h="631" extrusionOk="0">
                  <a:moveTo>
                    <a:pt x="411" y="0"/>
                  </a:moveTo>
                  <a:cubicBezTo>
                    <a:pt x="1" y="0"/>
                    <a:pt x="1" y="630"/>
                    <a:pt x="411" y="630"/>
                  </a:cubicBezTo>
                  <a:lnTo>
                    <a:pt x="3823" y="630"/>
                  </a:lnTo>
                  <a:cubicBezTo>
                    <a:pt x="4233" y="630"/>
                    <a:pt x="4233" y="0"/>
                    <a:pt x="3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6135899" y="3491070"/>
              <a:ext cx="80550" cy="158160"/>
            </a:xfrm>
            <a:custGeom>
              <a:avLst/>
              <a:gdLst/>
              <a:ahLst/>
              <a:cxnLst/>
              <a:rect l="l" t="t" r="r" b="b"/>
              <a:pathLst>
                <a:path w="4028" h="7909" extrusionOk="0">
                  <a:moveTo>
                    <a:pt x="1992" y="630"/>
                  </a:moveTo>
                  <a:lnTo>
                    <a:pt x="2036" y="645"/>
                  </a:lnTo>
                  <a:cubicBezTo>
                    <a:pt x="2783" y="645"/>
                    <a:pt x="3383" y="1245"/>
                    <a:pt x="3398" y="1992"/>
                  </a:cubicBezTo>
                  <a:lnTo>
                    <a:pt x="3398" y="5917"/>
                  </a:lnTo>
                  <a:cubicBezTo>
                    <a:pt x="3398" y="6679"/>
                    <a:pt x="2783" y="7279"/>
                    <a:pt x="2036" y="7279"/>
                  </a:cubicBezTo>
                  <a:lnTo>
                    <a:pt x="1992" y="7279"/>
                  </a:lnTo>
                  <a:cubicBezTo>
                    <a:pt x="1231" y="7279"/>
                    <a:pt x="630" y="6679"/>
                    <a:pt x="630" y="5917"/>
                  </a:cubicBezTo>
                  <a:lnTo>
                    <a:pt x="630" y="1992"/>
                  </a:lnTo>
                  <a:cubicBezTo>
                    <a:pt x="630" y="1230"/>
                    <a:pt x="1231" y="630"/>
                    <a:pt x="1992" y="630"/>
                  </a:cubicBezTo>
                  <a:close/>
                  <a:moveTo>
                    <a:pt x="1992" y="0"/>
                  </a:moveTo>
                  <a:cubicBezTo>
                    <a:pt x="894" y="0"/>
                    <a:pt x="0" y="894"/>
                    <a:pt x="0" y="1992"/>
                  </a:cubicBezTo>
                  <a:lnTo>
                    <a:pt x="0" y="5917"/>
                  </a:lnTo>
                  <a:cubicBezTo>
                    <a:pt x="0" y="7015"/>
                    <a:pt x="894" y="7909"/>
                    <a:pt x="1992" y="7909"/>
                  </a:cubicBezTo>
                  <a:lnTo>
                    <a:pt x="2036" y="7909"/>
                  </a:lnTo>
                  <a:cubicBezTo>
                    <a:pt x="3135" y="7909"/>
                    <a:pt x="4028" y="7015"/>
                    <a:pt x="4028" y="5917"/>
                  </a:cubicBezTo>
                  <a:lnTo>
                    <a:pt x="4028" y="1992"/>
                  </a:lnTo>
                  <a:cubicBezTo>
                    <a:pt x="4028" y="894"/>
                    <a:pt x="3135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6100743" y="3579299"/>
              <a:ext cx="12618" cy="42995"/>
            </a:xfrm>
            <a:custGeom>
              <a:avLst/>
              <a:gdLst/>
              <a:ahLst/>
              <a:cxnLst/>
              <a:rect l="l" t="t" r="r" b="b"/>
              <a:pathLst>
                <a:path w="631" h="2150" extrusionOk="0">
                  <a:moveTo>
                    <a:pt x="316" y="0"/>
                  </a:moveTo>
                  <a:cubicBezTo>
                    <a:pt x="158" y="0"/>
                    <a:pt x="1" y="106"/>
                    <a:pt x="1" y="319"/>
                  </a:cubicBezTo>
                  <a:lnTo>
                    <a:pt x="1" y="1827"/>
                  </a:lnTo>
                  <a:cubicBezTo>
                    <a:pt x="1" y="2003"/>
                    <a:pt x="147" y="2149"/>
                    <a:pt x="323" y="2149"/>
                  </a:cubicBezTo>
                  <a:cubicBezTo>
                    <a:pt x="484" y="2149"/>
                    <a:pt x="631" y="2003"/>
                    <a:pt x="631" y="1827"/>
                  </a:cubicBezTo>
                  <a:lnTo>
                    <a:pt x="631" y="319"/>
                  </a:lnTo>
                  <a:cubicBezTo>
                    <a:pt x="631" y="106"/>
                    <a:pt x="473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6100743" y="3517787"/>
              <a:ext cx="12618" cy="42715"/>
            </a:xfrm>
            <a:custGeom>
              <a:avLst/>
              <a:gdLst/>
              <a:ahLst/>
              <a:cxnLst/>
              <a:rect l="l" t="t" r="r" b="b"/>
              <a:pathLst>
                <a:path w="631" h="2136" extrusionOk="0">
                  <a:moveTo>
                    <a:pt x="316" y="1"/>
                  </a:moveTo>
                  <a:cubicBezTo>
                    <a:pt x="158" y="1"/>
                    <a:pt x="1" y="107"/>
                    <a:pt x="1" y="319"/>
                  </a:cubicBezTo>
                  <a:lnTo>
                    <a:pt x="1" y="1828"/>
                  </a:lnTo>
                  <a:cubicBezTo>
                    <a:pt x="1" y="2003"/>
                    <a:pt x="147" y="2135"/>
                    <a:pt x="323" y="2135"/>
                  </a:cubicBezTo>
                  <a:cubicBezTo>
                    <a:pt x="484" y="2135"/>
                    <a:pt x="631" y="2003"/>
                    <a:pt x="631" y="1828"/>
                  </a:cubicBezTo>
                  <a:lnTo>
                    <a:pt x="631" y="319"/>
                  </a:lnTo>
                  <a:cubicBezTo>
                    <a:pt x="631" y="107"/>
                    <a:pt x="473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82" name="Google Shape;2482;p39"/>
            <p:cNvSpPr/>
            <p:nvPr/>
          </p:nvSpPr>
          <p:spPr>
            <a:xfrm>
              <a:off x="5960761" y="3449175"/>
              <a:ext cx="292883" cy="241950"/>
            </a:xfrm>
            <a:custGeom>
              <a:avLst/>
              <a:gdLst/>
              <a:ahLst/>
              <a:cxnLst/>
              <a:rect l="l" t="t" r="r" b="b"/>
              <a:pathLst>
                <a:path w="14646" h="12099" extrusionOk="0">
                  <a:moveTo>
                    <a:pt x="13181" y="631"/>
                  </a:moveTo>
                  <a:cubicBezTo>
                    <a:pt x="13635" y="631"/>
                    <a:pt x="14016" y="997"/>
                    <a:pt x="14016" y="1465"/>
                  </a:cubicBezTo>
                  <a:lnTo>
                    <a:pt x="14016" y="10634"/>
                  </a:lnTo>
                  <a:cubicBezTo>
                    <a:pt x="14016" y="11102"/>
                    <a:pt x="13635" y="11483"/>
                    <a:pt x="13181" y="11483"/>
                  </a:cubicBezTo>
                  <a:lnTo>
                    <a:pt x="7631" y="11483"/>
                  </a:lnTo>
                  <a:lnTo>
                    <a:pt x="7631" y="9901"/>
                  </a:lnTo>
                  <a:cubicBezTo>
                    <a:pt x="7631" y="9689"/>
                    <a:pt x="7473" y="9583"/>
                    <a:pt x="7316" y="9583"/>
                  </a:cubicBezTo>
                  <a:cubicBezTo>
                    <a:pt x="7158" y="9583"/>
                    <a:pt x="7001" y="9689"/>
                    <a:pt x="7001" y="9901"/>
                  </a:cubicBezTo>
                  <a:lnTo>
                    <a:pt x="7001" y="11483"/>
                  </a:lnTo>
                  <a:lnTo>
                    <a:pt x="1465" y="11483"/>
                  </a:lnTo>
                  <a:cubicBezTo>
                    <a:pt x="996" y="11483"/>
                    <a:pt x="615" y="11102"/>
                    <a:pt x="615" y="10634"/>
                  </a:cubicBezTo>
                  <a:lnTo>
                    <a:pt x="615" y="1465"/>
                  </a:lnTo>
                  <a:cubicBezTo>
                    <a:pt x="615" y="997"/>
                    <a:pt x="996" y="631"/>
                    <a:pt x="1465" y="631"/>
                  </a:cubicBezTo>
                  <a:lnTo>
                    <a:pt x="7001" y="631"/>
                  </a:lnTo>
                  <a:lnTo>
                    <a:pt x="7001" y="2154"/>
                  </a:lnTo>
                  <a:cubicBezTo>
                    <a:pt x="7001" y="2359"/>
                    <a:pt x="7158" y="2461"/>
                    <a:pt x="7316" y="2461"/>
                  </a:cubicBezTo>
                  <a:cubicBezTo>
                    <a:pt x="7473" y="2461"/>
                    <a:pt x="7631" y="2359"/>
                    <a:pt x="7631" y="2154"/>
                  </a:cubicBezTo>
                  <a:lnTo>
                    <a:pt x="7631" y="631"/>
                  </a:lnTo>
                  <a:close/>
                  <a:moveTo>
                    <a:pt x="1465" y="1"/>
                  </a:moveTo>
                  <a:cubicBezTo>
                    <a:pt x="645" y="1"/>
                    <a:pt x="0" y="645"/>
                    <a:pt x="0" y="1465"/>
                  </a:cubicBezTo>
                  <a:lnTo>
                    <a:pt x="0" y="10634"/>
                  </a:lnTo>
                  <a:cubicBezTo>
                    <a:pt x="0" y="11439"/>
                    <a:pt x="645" y="12098"/>
                    <a:pt x="1465" y="12098"/>
                  </a:cubicBezTo>
                  <a:lnTo>
                    <a:pt x="13181" y="12098"/>
                  </a:lnTo>
                  <a:cubicBezTo>
                    <a:pt x="13987" y="12098"/>
                    <a:pt x="14646" y="11439"/>
                    <a:pt x="14646" y="10634"/>
                  </a:cubicBezTo>
                  <a:lnTo>
                    <a:pt x="14646" y="1465"/>
                  </a:lnTo>
                  <a:cubicBezTo>
                    <a:pt x="14646" y="660"/>
                    <a:pt x="13987" y="1"/>
                    <a:pt x="1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40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منابع تحقیق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88" name="Google Shape;2488;p40"/>
          <p:cNvSpPr txBox="1">
            <a:spLocks noGrp="1"/>
          </p:cNvSpPr>
          <p:nvPr>
            <p:ph type="subTitle" idx="1"/>
          </p:nvPr>
        </p:nvSpPr>
        <p:spPr>
          <a:xfrm>
            <a:off x="1508250" y="1321450"/>
            <a:ext cx="6127500" cy="2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</a:p>
          <a:p>
            <a:pPr lvl="0" algn="r" rtl="1"/>
            <a:r>
              <a:rPr lang="fa-IR" dirty="0">
                <a:cs typeface="B Nazanin" panose="00000400000000000000" pitchFamily="2" charset="-78"/>
              </a:rPr>
              <a:t>می توانید وب سایت ها یا انتشارات مرجع خود را در اینجا فهرست کنید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41"/>
          <p:cNvSpPr txBox="1">
            <a:spLocks noGrp="1"/>
          </p:cNvSpPr>
          <p:nvPr>
            <p:ph type="title"/>
          </p:nvPr>
        </p:nvSpPr>
        <p:spPr>
          <a:xfrm>
            <a:off x="864225" y="1415200"/>
            <a:ext cx="51714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کلمات فوق العاده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494" name="Google Shape;2494;p41"/>
          <p:cNvSpPr/>
          <p:nvPr/>
        </p:nvSpPr>
        <p:spPr>
          <a:xfrm>
            <a:off x="183521" y="1144981"/>
            <a:ext cx="280849" cy="217943"/>
          </a:xfrm>
          <a:custGeom>
            <a:avLst/>
            <a:gdLst/>
            <a:ahLst/>
            <a:cxnLst/>
            <a:rect l="l" t="t" r="r" b="b"/>
            <a:pathLst>
              <a:path w="21890" h="16987" extrusionOk="0">
                <a:moveTo>
                  <a:pt x="10974" y="1"/>
                </a:moveTo>
                <a:cubicBezTo>
                  <a:pt x="0" y="1"/>
                  <a:pt x="0" y="16986"/>
                  <a:pt x="10974" y="16986"/>
                </a:cubicBezTo>
                <a:cubicBezTo>
                  <a:pt x="21889" y="16986"/>
                  <a:pt x="21889" y="1"/>
                  <a:pt x="10974" y="1"/>
                </a:cubicBezTo>
                <a:close/>
              </a:path>
            </a:pathLst>
          </a:custGeom>
          <a:solidFill>
            <a:srgbClr val="E9AA80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495" name="Google Shape;2495;p41"/>
          <p:cNvGrpSpPr/>
          <p:nvPr/>
        </p:nvGrpSpPr>
        <p:grpSpPr>
          <a:xfrm>
            <a:off x="6353048" y="1385587"/>
            <a:ext cx="2169852" cy="3234032"/>
            <a:chOff x="6353048" y="1374487"/>
            <a:chExt cx="2169852" cy="3234032"/>
          </a:xfrm>
        </p:grpSpPr>
        <p:grpSp>
          <p:nvGrpSpPr>
            <p:cNvPr id="2496" name="Google Shape;2496;p41"/>
            <p:cNvGrpSpPr/>
            <p:nvPr/>
          </p:nvGrpSpPr>
          <p:grpSpPr>
            <a:xfrm>
              <a:off x="7084875" y="3365810"/>
              <a:ext cx="706200" cy="1242709"/>
              <a:chOff x="6625125" y="3331750"/>
              <a:chExt cx="706200" cy="1276800"/>
            </a:xfrm>
          </p:grpSpPr>
          <p:sp>
            <p:nvSpPr>
              <p:cNvPr id="2497" name="Google Shape;2497;p41"/>
              <p:cNvSpPr/>
              <p:nvPr/>
            </p:nvSpPr>
            <p:spPr>
              <a:xfrm>
                <a:off x="6625125" y="3331750"/>
                <a:ext cx="706200" cy="12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498" name="Google Shape;2498;p41"/>
              <p:cNvSpPr/>
              <p:nvPr/>
            </p:nvSpPr>
            <p:spPr>
              <a:xfrm>
                <a:off x="6635950" y="3510950"/>
                <a:ext cx="671400" cy="625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499" name="Google Shape;2499;p41"/>
            <p:cNvSpPr/>
            <p:nvPr/>
          </p:nvSpPr>
          <p:spPr>
            <a:xfrm>
              <a:off x="6550217" y="2475713"/>
              <a:ext cx="222528" cy="542779"/>
            </a:xfrm>
            <a:custGeom>
              <a:avLst/>
              <a:gdLst/>
              <a:ahLst/>
              <a:cxnLst/>
              <a:rect l="l" t="t" r="r" b="b"/>
              <a:pathLst>
                <a:path w="5809" h="14169" extrusionOk="0">
                  <a:moveTo>
                    <a:pt x="3978" y="0"/>
                  </a:moveTo>
                  <a:lnTo>
                    <a:pt x="3323" y="85"/>
                  </a:lnTo>
                  <a:cubicBezTo>
                    <a:pt x="1415" y="338"/>
                    <a:pt x="0" y="1584"/>
                    <a:pt x="169" y="2873"/>
                  </a:cubicBezTo>
                  <a:lnTo>
                    <a:pt x="1394" y="12244"/>
                  </a:lnTo>
                  <a:cubicBezTo>
                    <a:pt x="1543" y="13378"/>
                    <a:pt x="2865" y="14169"/>
                    <a:pt x="4486" y="14169"/>
                  </a:cubicBezTo>
                  <a:cubicBezTo>
                    <a:pt x="4706" y="14169"/>
                    <a:pt x="4932" y="14154"/>
                    <a:pt x="5161" y="14124"/>
                  </a:cubicBezTo>
                  <a:lnTo>
                    <a:pt x="5809" y="14039"/>
                  </a:lnTo>
                  <a:lnTo>
                    <a:pt x="3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8111286" y="2475713"/>
              <a:ext cx="222260" cy="542779"/>
            </a:xfrm>
            <a:custGeom>
              <a:avLst/>
              <a:gdLst/>
              <a:ahLst/>
              <a:cxnLst/>
              <a:rect l="l" t="t" r="r" b="b"/>
              <a:pathLst>
                <a:path w="5802" h="14169" extrusionOk="0">
                  <a:moveTo>
                    <a:pt x="1831" y="0"/>
                  </a:moveTo>
                  <a:lnTo>
                    <a:pt x="0" y="14039"/>
                  </a:lnTo>
                  <a:lnTo>
                    <a:pt x="648" y="14124"/>
                  </a:lnTo>
                  <a:cubicBezTo>
                    <a:pt x="876" y="14154"/>
                    <a:pt x="1101" y="14169"/>
                    <a:pt x="1321" y="14169"/>
                  </a:cubicBezTo>
                  <a:cubicBezTo>
                    <a:pt x="2939" y="14169"/>
                    <a:pt x="4266" y="13378"/>
                    <a:pt x="4415" y="12244"/>
                  </a:cubicBezTo>
                  <a:lnTo>
                    <a:pt x="5633" y="2873"/>
                  </a:lnTo>
                  <a:cubicBezTo>
                    <a:pt x="5802" y="1584"/>
                    <a:pt x="4386" y="338"/>
                    <a:pt x="2478" y="85"/>
                  </a:cubicBez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6606031" y="1374487"/>
              <a:ext cx="1653084" cy="2607860"/>
            </a:xfrm>
            <a:custGeom>
              <a:avLst/>
              <a:gdLst/>
              <a:ahLst/>
              <a:cxnLst/>
              <a:rect l="l" t="t" r="r" b="b"/>
              <a:pathLst>
                <a:path w="43153" h="68077" extrusionOk="0">
                  <a:moveTo>
                    <a:pt x="21573" y="0"/>
                  </a:moveTo>
                  <a:cubicBezTo>
                    <a:pt x="9653" y="0"/>
                    <a:pt x="1" y="7632"/>
                    <a:pt x="1" y="17053"/>
                  </a:cubicBezTo>
                  <a:cubicBezTo>
                    <a:pt x="1" y="18024"/>
                    <a:pt x="113" y="18989"/>
                    <a:pt x="317" y="19932"/>
                  </a:cubicBezTo>
                  <a:lnTo>
                    <a:pt x="8" y="20524"/>
                  </a:lnTo>
                  <a:lnTo>
                    <a:pt x="4584" y="46257"/>
                  </a:lnTo>
                  <a:cubicBezTo>
                    <a:pt x="4584" y="46257"/>
                    <a:pt x="5189" y="49024"/>
                    <a:pt x="7914" y="52052"/>
                  </a:cubicBezTo>
                  <a:cubicBezTo>
                    <a:pt x="8400" y="57825"/>
                    <a:pt x="11258" y="62746"/>
                    <a:pt x="15272" y="65351"/>
                  </a:cubicBezTo>
                  <a:cubicBezTo>
                    <a:pt x="17159" y="66703"/>
                    <a:pt x="19313" y="67632"/>
                    <a:pt x="21587" y="68076"/>
                  </a:cubicBezTo>
                  <a:cubicBezTo>
                    <a:pt x="23016" y="67787"/>
                    <a:pt x="24396" y="67316"/>
                    <a:pt x="25706" y="66668"/>
                  </a:cubicBezTo>
                  <a:cubicBezTo>
                    <a:pt x="31275" y="64725"/>
                    <a:pt x="35408" y="58698"/>
                    <a:pt x="35802" y="51411"/>
                  </a:cubicBezTo>
                  <a:cubicBezTo>
                    <a:pt x="38055" y="48644"/>
                    <a:pt x="38590" y="46257"/>
                    <a:pt x="38590" y="46257"/>
                  </a:cubicBezTo>
                  <a:lnTo>
                    <a:pt x="43152" y="20524"/>
                  </a:lnTo>
                  <a:lnTo>
                    <a:pt x="42843" y="19932"/>
                  </a:lnTo>
                  <a:cubicBezTo>
                    <a:pt x="43047" y="18989"/>
                    <a:pt x="43152" y="18024"/>
                    <a:pt x="43152" y="17053"/>
                  </a:cubicBezTo>
                  <a:cubicBezTo>
                    <a:pt x="43152" y="7632"/>
                    <a:pt x="33500" y="0"/>
                    <a:pt x="2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 rot="10800000">
              <a:off x="7285414" y="3329587"/>
              <a:ext cx="341780" cy="89103"/>
            </a:xfrm>
            <a:custGeom>
              <a:avLst/>
              <a:gdLst/>
              <a:ahLst/>
              <a:cxnLst/>
              <a:rect l="l" t="t" r="r" b="b"/>
              <a:pathLst>
                <a:path w="8922" h="2326" extrusionOk="0">
                  <a:moveTo>
                    <a:pt x="874" y="1"/>
                  </a:moveTo>
                  <a:lnTo>
                    <a:pt x="1" y="2064"/>
                  </a:lnTo>
                  <a:cubicBezTo>
                    <a:pt x="779" y="2248"/>
                    <a:pt x="1535" y="2326"/>
                    <a:pt x="2256" y="2326"/>
                  </a:cubicBezTo>
                  <a:cubicBezTo>
                    <a:pt x="6076" y="2326"/>
                    <a:pt x="8921" y="149"/>
                    <a:pt x="8921" y="149"/>
                  </a:cubicBezTo>
                  <a:lnTo>
                    <a:pt x="8921" y="149"/>
                  </a:lnTo>
                  <a:cubicBezTo>
                    <a:pt x="7798" y="676"/>
                    <a:pt x="6584" y="857"/>
                    <a:pt x="5448" y="857"/>
                  </a:cubicBezTo>
                  <a:cubicBezTo>
                    <a:pt x="2976" y="857"/>
                    <a:pt x="874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6895980" y="2410552"/>
              <a:ext cx="382998" cy="173456"/>
            </a:xfrm>
            <a:custGeom>
              <a:avLst/>
              <a:gdLst/>
              <a:ahLst/>
              <a:cxnLst/>
              <a:rect l="l" t="t" r="r" b="b"/>
              <a:pathLst>
                <a:path w="9998" h="4528" extrusionOk="0">
                  <a:moveTo>
                    <a:pt x="6977" y="1"/>
                  </a:moveTo>
                  <a:cubicBezTo>
                    <a:pt x="6979" y="1"/>
                    <a:pt x="6980" y="1"/>
                    <a:pt x="6981" y="1"/>
                  </a:cubicBezTo>
                  <a:lnTo>
                    <a:pt x="6981" y="1"/>
                  </a:lnTo>
                  <a:cubicBezTo>
                    <a:pt x="6982" y="1"/>
                    <a:pt x="6983" y="1"/>
                    <a:pt x="6984" y="1"/>
                  </a:cubicBezTo>
                  <a:close/>
                  <a:moveTo>
                    <a:pt x="6981" y="1"/>
                  </a:moveTo>
                  <a:lnTo>
                    <a:pt x="6981" y="1"/>
                  </a:lnTo>
                  <a:cubicBezTo>
                    <a:pt x="6799" y="1"/>
                    <a:pt x="6617" y="22"/>
                    <a:pt x="6442" y="71"/>
                  </a:cubicBezTo>
                  <a:cubicBezTo>
                    <a:pt x="1514" y="768"/>
                    <a:pt x="0" y="3430"/>
                    <a:pt x="0" y="3430"/>
                  </a:cubicBezTo>
                  <a:cubicBezTo>
                    <a:pt x="1387" y="2169"/>
                    <a:pt x="3133" y="1388"/>
                    <a:pt x="4999" y="1184"/>
                  </a:cubicBezTo>
                  <a:lnTo>
                    <a:pt x="4999" y="1184"/>
                  </a:lnTo>
                  <a:cubicBezTo>
                    <a:pt x="4816" y="1515"/>
                    <a:pt x="4717" y="1881"/>
                    <a:pt x="4717" y="2261"/>
                  </a:cubicBezTo>
                  <a:cubicBezTo>
                    <a:pt x="4717" y="3623"/>
                    <a:pt x="5833" y="4528"/>
                    <a:pt x="6994" y="4528"/>
                  </a:cubicBezTo>
                  <a:cubicBezTo>
                    <a:pt x="7550" y="4528"/>
                    <a:pt x="8116" y="4321"/>
                    <a:pt x="8576" y="3859"/>
                  </a:cubicBezTo>
                  <a:cubicBezTo>
                    <a:pt x="9997" y="2438"/>
                    <a:pt x="8992" y="4"/>
                    <a:pt x="6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7664888" y="2409096"/>
              <a:ext cx="361470" cy="173150"/>
            </a:xfrm>
            <a:custGeom>
              <a:avLst/>
              <a:gdLst/>
              <a:ahLst/>
              <a:cxnLst/>
              <a:rect l="l" t="t" r="r" b="b"/>
              <a:pathLst>
                <a:path w="9436" h="4520" extrusionOk="0">
                  <a:moveTo>
                    <a:pt x="2451" y="0"/>
                  </a:moveTo>
                  <a:cubicBezTo>
                    <a:pt x="1437" y="0"/>
                    <a:pt x="543" y="676"/>
                    <a:pt x="276" y="1662"/>
                  </a:cubicBezTo>
                  <a:cubicBezTo>
                    <a:pt x="1" y="2640"/>
                    <a:pt x="423" y="3682"/>
                    <a:pt x="1296" y="4203"/>
                  </a:cubicBezTo>
                  <a:cubicBezTo>
                    <a:pt x="1653" y="4416"/>
                    <a:pt x="2051" y="4520"/>
                    <a:pt x="2447" y="4520"/>
                  </a:cubicBezTo>
                  <a:cubicBezTo>
                    <a:pt x="3020" y="4520"/>
                    <a:pt x="3588" y="4303"/>
                    <a:pt x="4021" y="3887"/>
                  </a:cubicBezTo>
                  <a:cubicBezTo>
                    <a:pt x="4753" y="3182"/>
                    <a:pt x="4922" y="2070"/>
                    <a:pt x="4437" y="1176"/>
                  </a:cubicBezTo>
                  <a:lnTo>
                    <a:pt x="4437" y="1176"/>
                  </a:lnTo>
                  <a:cubicBezTo>
                    <a:pt x="6295" y="1387"/>
                    <a:pt x="8048" y="2169"/>
                    <a:pt x="9435" y="3429"/>
                  </a:cubicBezTo>
                  <a:cubicBezTo>
                    <a:pt x="9435" y="3429"/>
                    <a:pt x="7922" y="768"/>
                    <a:pt x="2993" y="63"/>
                  </a:cubicBezTo>
                  <a:cubicBezTo>
                    <a:pt x="2817" y="21"/>
                    <a:pt x="2634" y="0"/>
                    <a:pt x="2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6606031" y="1401571"/>
              <a:ext cx="874177" cy="2590889"/>
            </a:xfrm>
            <a:custGeom>
              <a:avLst/>
              <a:gdLst/>
              <a:ahLst/>
              <a:cxnLst/>
              <a:rect l="l" t="t" r="r" b="b"/>
              <a:pathLst>
                <a:path w="22820" h="67634" extrusionOk="0">
                  <a:moveTo>
                    <a:pt x="16680" y="1"/>
                  </a:moveTo>
                  <a:lnTo>
                    <a:pt x="16680" y="1"/>
                  </a:lnTo>
                  <a:cubicBezTo>
                    <a:pt x="7126" y="1754"/>
                    <a:pt x="1" y="8527"/>
                    <a:pt x="1" y="16610"/>
                  </a:cubicBezTo>
                  <a:cubicBezTo>
                    <a:pt x="1" y="17581"/>
                    <a:pt x="113" y="18546"/>
                    <a:pt x="317" y="19489"/>
                  </a:cubicBezTo>
                  <a:lnTo>
                    <a:pt x="8" y="20081"/>
                  </a:lnTo>
                  <a:lnTo>
                    <a:pt x="4584" y="45814"/>
                  </a:lnTo>
                  <a:cubicBezTo>
                    <a:pt x="4584" y="45814"/>
                    <a:pt x="5189" y="48581"/>
                    <a:pt x="7914" y="51609"/>
                  </a:cubicBezTo>
                  <a:cubicBezTo>
                    <a:pt x="8400" y="57382"/>
                    <a:pt x="11258" y="62303"/>
                    <a:pt x="15272" y="64908"/>
                  </a:cubicBezTo>
                  <a:cubicBezTo>
                    <a:pt x="17159" y="66260"/>
                    <a:pt x="19313" y="67189"/>
                    <a:pt x="21587" y="67633"/>
                  </a:cubicBezTo>
                  <a:cubicBezTo>
                    <a:pt x="22017" y="67549"/>
                    <a:pt x="22425" y="67450"/>
                    <a:pt x="22819" y="67337"/>
                  </a:cubicBezTo>
                  <a:cubicBezTo>
                    <a:pt x="13364" y="65105"/>
                    <a:pt x="6063" y="50109"/>
                    <a:pt x="6063" y="31937"/>
                  </a:cubicBezTo>
                  <a:cubicBezTo>
                    <a:pt x="6063" y="17954"/>
                    <a:pt x="10385" y="5859"/>
                    <a:pt x="16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7688639" y="2204113"/>
              <a:ext cx="321247" cy="101438"/>
            </a:xfrm>
            <a:custGeom>
              <a:avLst/>
              <a:gdLst/>
              <a:ahLst/>
              <a:cxnLst/>
              <a:rect l="l" t="t" r="r" b="b"/>
              <a:pathLst>
                <a:path w="8386" h="2648" extrusionOk="0">
                  <a:moveTo>
                    <a:pt x="296" y="0"/>
                  </a:moveTo>
                  <a:lnTo>
                    <a:pt x="1" y="2648"/>
                  </a:lnTo>
                  <a:lnTo>
                    <a:pt x="8097" y="2549"/>
                  </a:lnTo>
                  <a:lnTo>
                    <a:pt x="8386" y="18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6912414" y="2198443"/>
              <a:ext cx="320979" cy="101438"/>
            </a:xfrm>
            <a:custGeom>
              <a:avLst/>
              <a:gdLst/>
              <a:ahLst/>
              <a:cxnLst/>
              <a:rect l="l" t="t" r="r" b="b"/>
              <a:pathLst>
                <a:path w="8379" h="2648" extrusionOk="0">
                  <a:moveTo>
                    <a:pt x="8090" y="0"/>
                  </a:moveTo>
                  <a:lnTo>
                    <a:pt x="1" y="1894"/>
                  </a:lnTo>
                  <a:lnTo>
                    <a:pt x="289" y="2549"/>
                  </a:lnTo>
                  <a:lnTo>
                    <a:pt x="8379" y="2648"/>
                  </a:lnTo>
                  <a:lnTo>
                    <a:pt x="80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7242012" y="2583855"/>
              <a:ext cx="346338" cy="558179"/>
            </a:xfrm>
            <a:custGeom>
              <a:avLst/>
              <a:gdLst/>
              <a:ahLst/>
              <a:cxnLst/>
              <a:rect l="l" t="t" r="r" b="b"/>
              <a:pathLst>
                <a:path w="9041" h="14571" extrusionOk="0">
                  <a:moveTo>
                    <a:pt x="4556" y="1"/>
                  </a:moveTo>
                  <a:cubicBezTo>
                    <a:pt x="3782" y="1"/>
                    <a:pt x="2967" y="236"/>
                    <a:pt x="2303" y="968"/>
                  </a:cubicBezTo>
                  <a:cubicBezTo>
                    <a:pt x="2303" y="968"/>
                    <a:pt x="1394" y="11114"/>
                    <a:pt x="0" y="13099"/>
                  </a:cubicBezTo>
                  <a:cubicBezTo>
                    <a:pt x="0" y="13099"/>
                    <a:pt x="2091" y="14570"/>
                    <a:pt x="4769" y="14570"/>
                  </a:cubicBezTo>
                  <a:cubicBezTo>
                    <a:pt x="6108" y="14570"/>
                    <a:pt x="7595" y="14203"/>
                    <a:pt x="9040" y="13099"/>
                  </a:cubicBezTo>
                  <a:cubicBezTo>
                    <a:pt x="9040" y="13099"/>
                    <a:pt x="7168" y="5115"/>
                    <a:pt x="7217" y="771"/>
                  </a:cubicBezTo>
                  <a:cubicBezTo>
                    <a:pt x="7221" y="771"/>
                    <a:pt x="5956" y="1"/>
                    <a:pt x="45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6353048" y="1400498"/>
              <a:ext cx="719875" cy="1317701"/>
            </a:xfrm>
            <a:custGeom>
              <a:avLst/>
              <a:gdLst/>
              <a:ahLst/>
              <a:cxnLst/>
              <a:rect l="l" t="t" r="r" b="b"/>
              <a:pathLst>
                <a:path w="18792" h="34398" extrusionOk="0">
                  <a:moveTo>
                    <a:pt x="17179" y="0"/>
                  </a:moveTo>
                  <a:cubicBezTo>
                    <a:pt x="16373" y="0"/>
                    <a:pt x="15164" y="253"/>
                    <a:pt x="13349" y="1011"/>
                  </a:cubicBezTo>
                  <a:cubicBezTo>
                    <a:pt x="13349" y="1011"/>
                    <a:pt x="13129" y="951"/>
                    <a:pt x="12757" y="951"/>
                  </a:cubicBezTo>
                  <a:cubicBezTo>
                    <a:pt x="11474" y="951"/>
                    <a:pt x="8384" y="1657"/>
                    <a:pt x="6224" y="7925"/>
                  </a:cubicBezTo>
                  <a:cubicBezTo>
                    <a:pt x="6224" y="7925"/>
                    <a:pt x="0" y="12142"/>
                    <a:pt x="4091" y="20422"/>
                  </a:cubicBezTo>
                  <a:cubicBezTo>
                    <a:pt x="4091" y="20422"/>
                    <a:pt x="2803" y="24513"/>
                    <a:pt x="6605" y="28793"/>
                  </a:cubicBezTo>
                  <a:lnTo>
                    <a:pt x="9195" y="34398"/>
                  </a:lnTo>
                  <a:lnTo>
                    <a:pt x="10118" y="33581"/>
                  </a:lnTo>
                  <a:cubicBezTo>
                    <a:pt x="10118" y="33581"/>
                    <a:pt x="6443" y="6087"/>
                    <a:pt x="18792" y="1011"/>
                  </a:cubicBezTo>
                  <a:cubicBezTo>
                    <a:pt x="18792" y="1011"/>
                    <a:pt x="18792" y="0"/>
                    <a:pt x="17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7096903" y="2424189"/>
              <a:ext cx="145147" cy="141087"/>
            </a:xfrm>
            <a:custGeom>
              <a:avLst/>
              <a:gdLst/>
              <a:ahLst/>
              <a:cxnLst/>
              <a:rect l="l" t="t" r="r" b="b"/>
              <a:pathLst>
                <a:path w="3789" h="3683" extrusionOk="0">
                  <a:moveTo>
                    <a:pt x="1894" y="0"/>
                  </a:moveTo>
                  <a:cubicBezTo>
                    <a:pt x="845" y="0"/>
                    <a:pt x="0" y="824"/>
                    <a:pt x="0" y="1845"/>
                  </a:cubicBezTo>
                  <a:cubicBezTo>
                    <a:pt x="0" y="2859"/>
                    <a:pt x="845" y="3683"/>
                    <a:pt x="1894" y="3683"/>
                  </a:cubicBezTo>
                  <a:cubicBezTo>
                    <a:pt x="2936" y="3683"/>
                    <a:pt x="3788" y="2859"/>
                    <a:pt x="3788" y="1845"/>
                  </a:cubicBezTo>
                  <a:cubicBezTo>
                    <a:pt x="3788" y="824"/>
                    <a:pt x="2943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7096903" y="2442002"/>
              <a:ext cx="145147" cy="123274"/>
            </a:xfrm>
            <a:custGeom>
              <a:avLst/>
              <a:gdLst/>
              <a:ahLst/>
              <a:cxnLst/>
              <a:rect l="l" t="t" r="r" b="b"/>
              <a:pathLst>
                <a:path w="3789" h="3218" extrusionOk="0">
                  <a:moveTo>
                    <a:pt x="655" y="0"/>
                  </a:moveTo>
                  <a:cubicBezTo>
                    <a:pt x="240" y="338"/>
                    <a:pt x="0" y="845"/>
                    <a:pt x="0" y="1380"/>
                  </a:cubicBezTo>
                  <a:cubicBezTo>
                    <a:pt x="0" y="2394"/>
                    <a:pt x="845" y="3218"/>
                    <a:pt x="1894" y="3218"/>
                  </a:cubicBezTo>
                  <a:cubicBezTo>
                    <a:pt x="2943" y="3218"/>
                    <a:pt x="3788" y="2394"/>
                    <a:pt x="3788" y="1380"/>
                  </a:cubicBezTo>
                  <a:cubicBezTo>
                    <a:pt x="3781" y="845"/>
                    <a:pt x="3542" y="338"/>
                    <a:pt x="3134" y="0"/>
                  </a:cubicBezTo>
                  <a:cubicBezTo>
                    <a:pt x="2778" y="303"/>
                    <a:pt x="2336" y="454"/>
                    <a:pt x="1894" y="454"/>
                  </a:cubicBezTo>
                  <a:cubicBezTo>
                    <a:pt x="1453" y="454"/>
                    <a:pt x="1011" y="303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7688371" y="2425530"/>
              <a:ext cx="145147" cy="140550"/>
            </a:xfrm>
            <a:custGeom>
              <a:avLst/>
              <a:gdLst/>
              <a:ahLst/>
              <a:cxnLst/>
              <a:rect l="l" t="t" r="r" b="b"/>
              <a:pathLst>
                <a:path w="3789" h="3669" extrusionOk="0">
                  <a:moveTo>
                    <a:pt x="1894" y="1"/>
                  </a:moveTo>
                  <a:cubicBezTo>
                    <a:pt x="845" y="1"/>
                    <a:pt x="1" y="817"/>
                    <a:pt x="1" y="1831"/>
                  </a:cubicBezTo>
                  <a:cubicBezTo>
                    <a:pt x="1" y="2845"/>
                    <a:pt x="845" y="3669"/>
                    <a:pt x="1894" y="3669"/>
                  </a:cubicBezTo>
                  <a:cubicBezTo>
                    <a:pt x="2936" y="3669"/>
                    <a:pt x="3788" y="2845"/>
                    <a:pt x="3788" y="1831"/>
                  </a:cubicBezTo>
                  <a:cubicBezTo>
                    <a:pt x="3788" y="817"/>
                    <a:pt x="2936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7688103" y="2442807"/>
              <a:ext cx="145147" cy="123274"/>
            </a:xfrm>
            <a:custGeom>
              <a:avLst/>
              <a:gdLst/>
              <a:ahLst/>
              <a:cxnLst/>
              <a:rect l="l" t="t" r="r" b="b"/>
              <a:pathLst>
                <a:path w="3789" h="3218" extrusionOk="0">
                  <a:moveTo>
                    <a:pt x="655" y="0"/>
                  </a:moveTo>
                  <a:cubicBezTo>
                    <a:pt x="247" y="338"/>
                    <a:pt x="8" y="845"/>
                    <a:pt x="0" y="1380"/>
                  </a:cubicBezTo>
                  <a:cubicBezTo>
                    <a:pt x="0" y="2394"/>
                    <a:pt x="852" y="3218"/>
                    <a:pt x="1894" y="3218"/>
                  </a:cubicBezTo>
                  <a:cubicBezTo>
                    <a:pt x="2943" y="3218"/>
                    <a:pt x="3788" y="2394"/>
                    <a:pt x="3788" y="1380"/>
                  </a:cubicBezTo>
                  <a:cubicBezTo>
                    <a:pt x="3788" y="845"/>
                    <a:pt x="3549" y="338"/>
                    <a:pt x="3141" y="0"/>
                  </a:cubicBezTo>
                  <a:cubicBezTo>
                    <a:pt x="2782" y="306"/>
                    <a:pt x="2340" y="460"/>
                    <a:pt x="1898" y="460"/>
                  </a:cubicBezTo>
                  <a:cubicBezTo>
                    <a:pt x="1456" y="460"/>
                    <a:pt x="1014" y="306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7802719" y="2484600"/>
              <a:ext cx="18119" cy="33213"/>
            </a:xfrm>
            <a:custGeom>
              <a:avLst/>
              <a:gdLst/>
              <a:ahLst/>
              <a:cxnLst/>
              <a:rect l="l" t="t" r="r" b="b"/>
              <a:pathLst>
                <a:path w="473" h="867" extrusionOk="0">
                  <a:moveTo>
                    <a:pt x="240" y="0"/>
                  </a:moveTo>
                  <a:cubicBezTo>
                    <a:pt x="106" y="0"/>
                    <a:pt x="1" y="191"/>
                    <a:pt x="1" y="430"/>
                  </a:cubicBezTo>
                  <a:cubicBezTo>
                    <a:pt x="1" y="669"/>
                    <a:pt x="106" y="866"/>
                    <a:pt x="240" y="866"/>
                  </a:cubicBezTo>
                  <a:cubicBezTo>
                    <a:pt x="367" y="866"/>
                    <a:pt x="472" y="669"/>
                    <a:pt x="472" y="430"/>
                  </a:cubicBezTo>
                  <a:cubicBezTo>
                    <a:pt x="472" y="191"/>
                    <a:pt x="36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7106327" y="2478931"/>
              <a:ext cx="17851" cy="33481"/>
            </a:xfrm>
            <a:custGeom>
              <a:avLst/>
              <a:gdLst/>
              <a:ahLst/>
              <a:cxnLst/>
              <a:rect l="l" t="t" r="r" b="b"/>
              <a:pathLst>
                <a:path w="466" h="874" extrusionOk="0">
                  <a:moveTo>
                    <a:pt x="233" y="1"/>
                  </a:moveTo>
                  <a:cubicBezTo>
                    <a:pt x="106" y="1"/>
                    <a:pt x="1" y="198"/>
                    <a:pt x="1" y="437"/>
                  </a:cubicBezTo>
                  <a:cubicBezTo>
                    <a:pt x="1" y="677"/>
                    <a:pt x="106" y="874"/>
                    <a:pt x="233" y="874"/>
                  </a:cubicBezTo>
                  <a:cubicBezTo>
                    <a:pt x="360" y="874"/>
                    <a:pt x="466" y="677"/>
                    <a:pt x="466" y="437"/>
                  </a:cubicBezTo>
                  <a:cubicBezTo>
                    <a:pt x="466" y="198"/>
                    <a:pt x="360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7415162" y="3665812"/>
              <a:ext cx="358328" cy="79718"/>
            </a:xfrm>
            <a:custGeom>
              <a:avLst/>
              <a:gdLst/>
              <a:ahLst/>
              <a:cxnLst/>
              <a:rect l="l" t="t" r="r" b="b"/>
              <a:pathLst>
                <a:path w="9354" h="2081" extrusionOk="0">
                  <a:moveTo>
                    <a:pt x="4070" y="0"/>
                  </a:moveTo>
                  <a:cubicBezTo>
                    <a:pt x="1790" y="0"/>
                    <a:pt x="0" y="398"/>
                    <a:pt x="0" y="398"/>
                  </a:cubicBezTo>
                  <a:cubicBezTo>
                    <a:pt x="366" y="357"/>
                    <a:pt x="734" y="338"/>
                    <a:pt x="1102" y="338"/>
                  </a:cubicBezTo>
                  <a:cubicBezTo>
                    <a:pt x="4670" y="338"/>
                    <a:pt x="8153" y="2080"/>
                    <a:pt x="8153" y="2080"/>
                  </a:cubicBezTo>
                  <a:cubicBezTo>
                    <a:pt x="9354" y="1947"/>
                    <a:pt x="9091" y="841"/>
                    <a:pt x="9090" y="841"/>
                  </a:cubicBezTo>
                  <a:lnTo>
                    <a:pt x="9090" y="841"/>
                  </a:lnTo>
                  <a:cubicBezTo>
                    <a:pt x="9090" y="841"/>
                    <a:pt x="9090" y="841"/>
                    <a:pt x="9090" y="841"/>
                  </a:cubicBezTo>
                  <a:cubicBezTo>
                    <a:pt x="7471" y="192"/>
                    <a:pt x="5652" y="0"/>
                    <a:pt x="4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7544066" y="3686958"/>
              <a:ext cx="220383" cy="141087"/>
            </a:xfrm>
            <a:custGeom>
              <a:avLst/>
              <a:gdLst/>
              <a:ahLst/>
              <a:cxnLst/>
              <a:rect l="l" t="t" r="r" b="b"/>
              <a:pathLst>
                <a:path w="5753" h="3683" extrusionOk="0">
                  <a:moveTo>
                    <a:pt x="1" y="1"/>
                  </a:moveTo>
                  <a:cubicBezTo>
                    <a:pt x="1" y="1"/>
                    <a:pt x="5260" y="1155"/>
                    <a:pt x="2824" y="3683"/>
                  </a:cubicBezTo>
                  <a:lnTo>
                    <a:pt x="4246" y="3338"/>
                  </a:lnTo>
                  <a:lnTo>
                    <a:pt x="5753" y="10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7693504" y="3565446"/>
              <a:ext cx="155912" cy="178590"/>
            </a:xfrm>
            <a:custGeom>
              <a:avLst/>
              <a:gdLst/>
              <a:ahLst/>
              <a:cxnLst/>
              <a:rect l="l" t="t" r="r" b="b"/>
              <a:pathLst>
                <a:path w="4070" h="4662" extrusionOk="0">
                  <a:moveTo>
                    <a:pt x="4070" y="1"/>
                  </a:moveTo>
                  <a:cubicBezTo>
                    <a:pt x="2626" y="3134"/>
                    <a:pt x="0" y="3183"/>
                    <a:pt x="0" y="3183"/>
                  </a:cubicBezTo>
                  <a:lnTo>
                    <a:pt x="451" y="4662"/>
                  </a:lnTo>
                  <a:lnTo>
                    <a:pt x="3654" y="3183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6858745" y="2697092"/>
              <a:ext cx="217433" cy="374724"/>
            </a:xfrm>
            <a:custGeom>
              <a:avLst/>
              <a:gdLst/>
              <a:ahLst/>
              <a:cxnLst/>
              <a:rect l="l" t="t" r="r" b="b"/>
              <a:pathLst>
                <a:path w="5676" h="9782" extrusionOk="0">
                  <a:moveTo>
                    <a:pt x="1842" y="0"/>
                  </a:moveTo>
                  <a:cubicBezTo>
                    <a:pt x="1755" y="0"/>
                    <a:pt x="1669" y="11"/>
                    <a:pt x="1585" y="33"/>
                  </a:cubicBezTo>
                  <a:cubicBezTo>
                    <a:pt x="402" y="343"/>
                    <a:pt x="1" y="2758"/>
                    <a:pt x="698" y="5447"/>
                  </a:cubicBezTo>
                  <a:cubicBezTo>
                    <a:pt x="1339" y="7940"/>
                    <a:pt x="2697" y="9782"/>
                    <a:pt x="3841" y="9782"/>
                  </a:cubicBezTo>
                  <a:cubicBezTo>
                    <a:pt x="3928" y="9782"/>
                    <a:pt x="4014" y="9771"/>
                    <a:pt x="4098" y="9749"/>
                  </a:cubicBezTo>
                  <a:cubicBezTo>
                    <a:pt x="5281" y="9439"/>
                    <a:pt x="5675" y="7017"/>
                    <a:pt x="4985" y="4335"/>
                  </a:cubicBezTo>
                  <a:cubicBezTo>
                    <a:pt x="4338" y="1843"/>
                    <a:pt x="2985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7842903" y="2697092"/>
              <a:ext cx="217433" cy="374724"/>
            </a:xfrm>
            <a:custGeom>
              <a:avLst/>
              <a:gdLst/>
              <a:ahLst/>
              <a:cxnLst/>
              <a:rect l="l" t="t" r="r" b="b"/>
              <a:pathLst>
                <a:path w="5676" h="9782" extrusionOk="0">
                  <a:moveTo>
                    <a:pt x="3835" y="0"/>
                  </a:moveTo>
                  <a:cubicBezTo>
                    <a:pt x="2697" y="0"/>
                    <a:pt x="1339" y="1843"/>
                    <a:pt x="698" y="4335"/>
                  </a:cubicBezTo>
                  <a:cubicBezTo>
                    <a:pt x="1" y="7017"/>
                    <a:pt x="402" y="9439"/>
                    <a:pt x="1585" y="9749"/>
                  </a:cubicBezTo>
                  <a:cubicBezTo>
                    <a:pt x="1669" y="9771"/>
                    <a:pt x="1754" y="9782"/>
                    <a:pt x="1841" y="9782"/>
                  </a:cubicBezTo>
                  <a:cubicBezTo>
                    <a:pt x="2980" y="9782"/>
                    <a:pt x="4344" y="7940"/>
                    <a:pt x="4986" y="5447"/>
                  </a:cubicBezTo>
                  <a:cubicBezTo>
                    <a:pt x="5676" y="2758"/>
                    <a:pt x="5281" y="343"/>
                    <a:pt x="4091" y="33"/>
                  </a:cubicBezTo>
                  <a:cubicBezTo>
                    <a:pt x="4008" y="11"/>
                    <a:pt x="3922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6559908" y="1435473"/>
              <a:ext cx="513014" cy="810472"/>
            </a:xfrm>
            <a:custGeom>
              <a:avLst/>
              <a:gdLst/>
              <a:ahLst/>
              <a:cxnLst/>
              <a:rect l="l" t="t" r="r" b="b"/>
              <a:pathLst>
                <a:path w="13392" h="21157" extrusionOk="0">
                  <a:moveTo>
                    <a:pt x="11855" y="1"/>
                  </a:moveTo>
                  <a:cubicBezTo>
                    <a:pt x="6574" y="1"/>
                    <a:pt x="1801" y="4185"/>
                    <a:pt x="761" y="10068"/>
                  </a:cubicBezTo>
                  <a:cubicBezTo>
                    <a:pt x="1" y="14390"/>
                    <a:pt x="1458" y="18537"/>
                    <a:pt x="4253" y="21157"/>
                  </a:cubicBezTo>
                  <a:cubicBezTo>
                    <a:pt x="4563" y="12996"/>
                    <a:pt x="6429" y="2999"/>
                    <a:pt x="13392" y="140"/>
                  </a:cubicBezTo>
                  <a:lnTo>
                    <a:pt x="13392" y="119"/>
                  </a:lnTo>
                  <a:cubicBezTo>
                    <a:pt x="12877" y="39"/>
                    <a:pt x="12364" y="1"/>
                    <a:pt x="11855" y="1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6484136" y="1985913"/>
              <a:ext cx="246279" cy="599589"/>
            </a:xfrm>
            <a:custGeom>
              <a:avLst/>
              <a:gdLst/>
              <a:ahLst/>
              <a:cxnLst/>
              <a:rect l="l" t="t" r="r" b="b"/>
              <a:pathLst>
                <a:path w="6429" h="15652" extrusionOk="0">
                  <a:moveTo>
                    <a:pt x="986" y="0"/>
                  </a:moveTo>
                  <a:cubicBezTo>
                    <a:pt x="986" y="1"/>
                    <a:pt x="0" y="4338"/>
                    <a:pt x="3605" y="9090"/>
                  </a:cubicBezTo>
                  <a:cubicBezTo>
                    <a:pt x="3605" y="9090"/>
                    <a:pt x="1753" y="8956"/>
                    <a:pt x="1401" y="7527"/>
                  </a:cubicBezTo>
                  <a:lnTo>
                    <a:pt x="1401" y="7527"/>
                  </a:lnTo>
                  <a:cubicBezTo>
                    <a:pt x="1401" y="7527"/>
                    <a:pt x="1366" y="10998"/>
                    <a:pt x="5358" y="12850"/>
                  </a:cubicBezTo>
                  <a:lnTo>
                    <a:pt x="6428" y="15652"/>
                  </a:lnTo>
                  <a:lnTo>
                    <a:pt x="6231" y="9681"/>
                  </a:lnTo>
                  <a:cubicBezTo>
                    <a:pt x="6231" y="9681"/>
                    <a:pt x="718" y="5295"/>
                    <a:pt x="986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7412442" y="1650531"/>
              <a:ext cx="873641" cy="2336260"/>
            </a:xfrm>
            <a:custGeom>
              <a:avLst/>
              <a:gdLst/>
              <a:ahLst/>
              <a:cxnLst/>
              <a:rect l="l" t="t" r="r" b="b"/>
              <a:pathLst>
                <a:path w="22806" h="60987" extrusionOk="0">
                  <a:moveTo>
                    <a:pt x="18722" y="0"/>
                  </a:moveTo>
                  <a:cubicBezTo>
                    <a:pt x="20010" y="6330"/>
                    <a:pt x="20271" y="14328"/>
                    <a:pt x="19201" y="22896"/>
                  </a:cubicBezTo>
                  <a:cubicBezTo>
                    <a:pt x="18342" y="29761"/>
                    <a:pt x="16758" y="36055"/>
                    <a:pt x="14716" y="41280"/>
                  </a:cubicBezTo>
                  <a:cubicBezTo>
                    <a:pt x="11914" y="51671"/>
                    <a:pt x="6464" y="59163"/>
                    <a:pt x="1" y="60690"/>
                  </a:cubicBezTo>
                  <a:cubicBezTo>
                    <a:pt x="395" y="60796"/>
                    <a:pt x="804" y="60895"/>
                    <a:pt x="1233" y="60986"/>
                  </a:cubicBezTo>
                  <a:cubicBezTo>
                    <a:pt x="3507" y="60543"/>
                    <a:pt x="5662" y="59606"/>
                    <a:pt x="7548" y="58254"/>
                  </a:cubicBezTo>
                  <a:cubicBezTo>
                    <a:pt x="11569" y="55649"/>
                    <a:pt x="14420" y="50735"/>
                    <a:pt x="14913" y="44962"/>
                  </a:cubicBezTo>
                  <a:cubicBezTo>
                    <a:pt x="17624" y="41934"/>
                    <a:pt x="18236" y="39174"/>
                    <a:pt x="18236" y="39174"/>
                  </a:cubicBezTo>
                  <a:lnTo>
                    <a:pt x="22805" y="13434"/>
                  </a:lnTo>
                  <a:lnTo>
                    <a:pt x="22496" y="12842"/>
                  </a:lnTo>
                  <a:cubicBezTo>
                    <a:pt x="22700" y="11899"/>
                    <a:pt x="22805" y="10934"/>
                    <a:pt x="22805" y="9963"/>
                  </a:cubicBezTo>
                  <a:cubicBezTo>
                    <a:pt x="22805" y="6245"/>
                    <a:pt x="21285" y="2810"/>
                    <a:pt x="18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7802987" y="1401571"/>
              <a:ext cx="719913" cy="1316629"/>
            </a:xfrm>
            <a:custGeom>
              <a:avLst/>
              <a:gdLst/>
              <a:ahLst/>
              <a:cxnLst/>
              <a:rect l="l" t="t" r="r" b="b"/>
              <a:pathLst>
                <a:path w="18793" h="34370" extrusionOk="0">
                  <a:moveTo>
                    <a:pt x="1692" y="1"/>
                  </a:moveTo>
                  <a:cubicBezTo>
                    <a:pt x="1" y="1"/>
                    <a:pt x="1" y="1096"/>
                    <a:pt x="1" y="1096"/>
                  </a:cubicBezTo>
                  <a:cubicBezTo>
                    <a:pt x="12350" y="6165"/>
                    <a:pt x="8675" y="33553"/>
                    <a:pt x="8675" y="33553"/>
                  </a:cubicBezTo>
                  <a:lnTo>
                    <a:pt x="9597" y="34370"/>
                  </a:lnTo>
                  <a:lnTo>
                    <a:pt x="12188" y="28765"/>
                  </a:lnTo>
                  <a:cubicBezTo>
                    <a:pt x="15990" y="24485"/>
                    <a:pt x="14702" y="20394"/>
                    <a:pt x="14702" y="20394"/>
                  </a:cubicBezTo>
                  <a:cubicBezTo>
                    <a:pt x="18792" y="12114"/>
                    <a:pt x="12568" y="7897"/>
                    <a:pt x="12568" y="7897"/>
                  </a:cubicBezTo>
                  <a:cubicBezTo>
                    <a:pt x="10408" y="1629"/>
                    <a:pt x="7318" y="923"/>
                    <a:pt x="6036" y="923"/>
                  </a:cubicBezTo>
                  <a:cubicBezTo>
                    <a:pt x="5663" y="923"/>
                    <a:pt x="5443" y="983"/>
                    <a:pt x="5443" y="983"/>
                  </a:cubicBezTo>
                  <a:cubicBezTo>
                    <a:pt x="3687" y="249"/>
                    <a:pt x="2498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7802719" y="1438729"/>
              <a:ext cx="513014" cy="810472"/>
            </a:xfrm>
            <a:custGeom>
              <a:avLst/>
              <a:gdLst/>
              <a:ahLst/>
              <a:cxnLst/>
              <a:rect l="l" t="t" r="r" b="b"/>
              <a:pathLst>
                <a:path w="13392" h="21157" extrusionOk="0">
                  <a:moveTo>
                    <a:pt x="1537" y="0"/>
                  </a:moveTo>
                  <a:cubicBezTo>
                    <a:pt x="1029" y="0"/>
                    <a:pt x="516" y="39"/>
                    <a:pt x="1" y="119"/>
                  </a:cubicBezTo>
                  <a:cubicBezTo>
                    <a:pt x="1" y="126"/>
                    <a:pt x="1" y="133"/>
                    <a:pt x="1" y="133"/>
                  </a:cubicBezTo>
                  <a:cubicBezTo>
                    <a:pt x="6971" y="2998"/>
                    <a:pt x="8837" y="12989"/>
                    <a:pt x="9139" y="21156"/>
                  </a:cubicBezTo>
                  <a:cubicBezTo>
                    <a:pt x="11935" y="18544"/>
                    <a:pt x="13392" y="14397"/>
                    <a:pt x="12632" y="10067"/>
                  </a:cubicBezTo>
                  <a:cubicBezTo>
                    <a:pt x="11598" y="4184"/>
                    <a:pt x="6820" y="0"/>
                    <a:pt x="1537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8146605" y="1966223"/>
              <a:ext cx="246815" cy="599857"/>
            </a:xfrm>
            <a:custGeom>
              <a:avLst/>
              <a:gdLst/>
              <a:ahLst/>
              <a:cxnLst/>
              <a:rect l="l" t="t" r="r" b="b"/>
              <a:pathLst>
                <a:path w="6443" h="15659" extrusionOk="0">
                  <a:moveTo>
                    <a:pt x="5450" y="0"/>
                  </a:moveTo>
                  <a:lnTo>
                    <a:pt x="5450" y="0"/>
                  </a:lnTo>
                  <a:cubicBezTo>
                    <a:pt x="5725" y="5295"/>
                    <a:pt x="212" y="9688"/>
                    <a:pt x="212" y="9688"/>
                  </a:cubicBezTo>
                  <a:lnTo>
                    <a:pt x="0" y="15659"/>
                  </a:lnTo>
                  <a:lnTo>
                    <a:pt x="1078" y="12857"/>
                  </a:lnTo>
                  <a:cubicBezTo>
                    <a:pt x="5069" y="11005"/>
                    <a:pt x="5035" y="7534"/>
                    <a:pt x="5035" y="7534"/>
                  </a:cubicBezTo>
                  <a:lnTo>
                    <a:pt x="5035" y="7534"/>
                  </a:lnTo>
                  <a:cubicBezTo>
                    <a:pt x="4683" y="8963"/>
                    <a:pt x="2838" y="9097"/>
                    <a:pt x="2838" y="9097"/>
                  </a:cubicBezTo>
                  <a:cubicBezTo>
                    <a:pt x="6442" y="4345"/>
                    <a:pt x="5450" y="1"/>
                    <a:pt x="5450" y="0"/>
                  </a:cubicBezTo>
                  <a:close/>
                </a:path>
              </a:pathLst>
            </a:custGeom>
            <a:solidFill>
              <a:srgbClr val="B6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opecia (Hair Loss) Treatment Breakthrough by Slidesgo">
  <a:themeElements>
    <a:clrScheme name="Simple Light">
      <a:dk1>
        <a:srgbClr val="B66E34"/>
      </a:dk1>
      <a:lt1>
        <a:srgbClr val="FFF3E7"/>
      </a:lt1>
      <a:dk2>
        <a:srgbClr val="472501"/>
      </a:dk2>
      <a:lt2>
        <a:srgbClr val="9CD9FF"/>
      </a:lt2>
      <a:accent1>
        <a:srgbClr val="F5CBA7"/>
      </a:accent1>
      <a:accent2>
        <a:srgbClr val="E9AA80"/>
      </a:accent2>
      <a:accent3>
        <a:srgbClr val="75401C"/>
      </a:accent3>
      <a:accent4>
        <a:srgbClr val="F58161"/>
      </a:accent4>
      <a:accent5>
        <a:srgbClr val="DE2728"/>
      </a:accent5>
      <a:accent6>
        <a:srgbClr val="D9D2E9"/>
      </a:accent6>
      <a:hlink>
        <a:srgbClr val="4725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(16:9)</PresentationFormat>
  <Paragraphs>200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IBM Plex Sans</vt:lpstr>
      <vt:lpstr>Ubuntu</vt:lpstr>
      <vt:lpstr>Alopecia (Hair Loss) Treatment Breakthrough by Slidesgo</vt:lpstr>
      <vt:lpstr>(ریزش مو)  پیشرفت درمانی</vt:lpstr>
      <vt:lpstr>فهرست مطالب</vt:lpstr>
      <vt:lpstr>معرفی</vt:lpstr>
      <vt:lpstr>PowerPoint Presentation</vt:lpstr>
      <vt:lpstr>اهداف</vt:lpstr>
      <vt:lpstr>زمینه</vt:lpstr>
      <vt:lpstr>اهداف</vt:lpstr>
      <vt:lpstr>منابع تحقیق</vt:lpstr>
      <vt:lpstr>کلمات فوق العاده</vt:lpstr>
      <vt:lpstr>یک تصویر همیشه تقویت می کند مفهوم</vt:lpstr>
      <vt:lpstr>مواد و روش ها</vt:lpstr>
      <vt:lpstr>تحقیقات و انتشارات</vt:lpstr>
      <vt:lpstr>عواملی که باید در نظر گرفته شوند</vt:lpstr>
      <vt:lpstr>PowerPoint Presentation</vt:lpstr>
      <vt:lpstr>کارازمایی بالینی</vt:lpstr>
      <vt:lpstr>مطالعات پزشکی پوست</vt:lpstr>
      <vt:lpstr>جدول زمانی آزمایشی</vt:lpstr>
      <vt:lpstr>8,121,654</vt:lpstr>
      <vt:lpstr>فاز 1</vt:lpstr>
      <vt:lpstr>گرایش</vt:lpstr>
      <vt:lpstr>نتایج</vt:lpstr>
      <vt:lpstr>تجزیه و تحلیل نتایج</vt:lpstr>
      <vt:lpstr>میزان موفقیت</vt:lpstr>
      <vt:lpstr>چند رسانه ای</vt:lpstr>
      <vt:lpstr>نتیجه</vt:lpstr>
      <vt:lpstr>با تشکر!</vt:lpstr>
      <vt:lpstr>بسته آیکون: پزشکی پوست</vt:lpstr>
      <vt:lpstr>منابع جایگزین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2024-04-16T14:23:00Z</dcterms:modified>
</cp:coreProperties>
</file>