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6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71" r:id="rId21"/>
    <p:sldId id="372" r:id="rId22"/>
    <p:sldId id="373" r:id="rId23"/>
  </p:sldIdLst>
  <p:sldSz cx="12192000" cy="6858000"/>
  <p:notesSz cx="6858000" cy="9144000"/>
  <p:embeddedFontLst>
    <p:embeddedFont>
      <p:font typeface="Abril Fatface" panose="02000503000000020003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tamaran Medium" panose="020B0604020202020204" charset="0"/>
      <p:regular r:id="rId30"/>
      <p:bold r:id="rId31"/>
    </p:embeddedFont>
    <p:embeddedFont>
      <p:font typeface="IM Fell French Canon" panose="020B0604020202020204" charset="0"/>
      <p:regular r:id="rId32"/>
      <p:italic r:id="rId33"/>
    </p:embeddedFont>
    <p:embeddedFont>
      <p:font typeface="Merriweather" panose="000005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061" autoAdjust="0"/>
  </p:normalViewPr>
  <p:slideViewPr>
    <p:cSldViewPr snapToGrid="0">
      <p:cViewPr varScale="1">
        <p:scale>
          <a:sx n="66" d="100"/>
          <a:sy n="66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15fe8440b1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15fe8440b1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073618e60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073618e60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8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380521" y="2294801"/>
            <a:ext cx="4036333" cy="4721689"/>
            <a:chOff x="138469" y="3238672"/>
            <a:chExt cx="3246990" cy="3798318"/>
          </a:xfrm>
        </p:grpSpPr>
        <p:pic>
          <p:nvPicPr>
            <p:cNvPr id="12" name="Google Shape;12;p2" descr="A globe with a black backgroun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8469" y="3238672"/>
              <a:ext cx="2485252" cy="3798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 descr="A close up of a compass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83492" y="5921693"/>
              <a:ext cx="1301967" cy="9713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850" y="5155400"/>
            <a:ext cx="62592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2915850" y="1813500"/>
            <a:ext cx="6259200" cy="3414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CUSTOM_9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439850" y="4343238"/>
            <a:ext cx="387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4572000" y="1040950"/>
            <a:ext cx="6981900" cy="4476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imeline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3"/>
          </p:nvPr>
        </p:nvSpPr>
        <p:spPr>
          <a:xfrm>
            <a:off x="5135153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ubTitle" idx="4"/>
          </p:nvPr>
        </p:nvSpPr>
        <p:spPr>
          <a:xfrm>
            <a:off x="749493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Title and text left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A globe with a black background&#10;&#10;Description automatically 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99239"/>
            <a:ext cx="2289061" cy="349847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1848127" y="2057300"/>
            <a:ext cx="4762200" cy="126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1848213" y="3515150"/>
            <a:ext cx="47622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4918988" y="2122000"/>
            <a:ext cx="5581500" cy="1242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4919088" y="3503650"/>
            <a:ext cx="5581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Just title">
  <p:cSld name="CUSTOM_2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15650" y="421101"/>
            <a:ext cx="113607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Daily Agenda">
  <p:cSld name="CUSTOM_2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A close-up of a white surfa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644525" y="-2667000"/>
            <a:ext cx="6902845" cy="1219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 descr="A white paper with black background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457" t="2347" r="65133" b="3356"/>
          <a:stretch/>
        </p:blipFill>
        <p:spPr>
          <a:xfrm rot="5400000">
            <a:off x="4391025" y="-4812676"/>
            <a:ext cx="3562351" cy="127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 descr="A piece of paper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5628" t="18431" r="5217" b="13201"/>
          <a:stretch/>
        </p:blipFill>
        <p:spPr>
          <a:xfrm flipH="1">
            <a:off x="4297052" y="1184297"/>
            <a:ext cx="3689064" cy="2738818"/>
          </a:xfrm>
          <a:prstGeom prst="rect">
            <a:avLst/>
          </a:prstGeom>
          <a:noFill/>
          <a:ln>
            <a:noFill/>
          </a:ln>
          <a:effectLst>
            <a:outerShdw blurRad="50800" dist="12700" dir="189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02" name="Google Shape;102;p16" descr="A piece of paper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5628" t="18431" r="5217" b="13201"/>
          <a:stretch/>
        </p:blipFill>
        <p:spPr>
          <a:xfrm flipH="1">
            <a:off x="4327664" y="3923122"/>
            <a:ext cx="3689064" cy="2738818"/>
          </a:xfrm>
          <a:prstGeom prst="rect">
            <a:avLst/>
          </a:prstGeom>
          <a:noFill/>
          <a:ln>
            <a:noFill/>
          </a:ln>
          <a:effectLst>
            <a:outerShdw blurRad="50800" dist="12700" dir="189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03" name="Google Shape;103;p16" descr="A piece of paper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5628" t="18431" r="5217" b="13201"/>
          <a:stretch/>
        </p:blipFill>
        <p:spPr>
          <a:xfrm rot="5400000" flipH="1">
            <a:off x="-568287" y="1743938"/>
            <a:ext cx="5528548" cy="4104477"/>
          </a:xfrm>
          <a:prstGeom prst="rect">
            <a:avLst/>
          </a:prstGeom>
          <a:noFill/>
          <a:ln>
            <a:noFill/>
          </a:ln>
          <a:effectLst>
            <a:outerShdw blurRad="50800" dist="12700" dir="189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380025" y="192500"/>
            <a:ext cx="114321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pic>
        <p:nvPicPr>
          <p:cNvPr id="105" name="Google Shape;105;p16" descr="A close-up of a brown pap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7383538" y="1983585"/>
            <a:ext cx="5419102" cy="3612725"/>
          </a:xfrm>
          <a:prstGeom prst="rect">
            <a:avLst/>
          </a:prstGeom>
          <a:noFill/>
          <a:ln>
            <a:noFill/>
          </a:ln>
          <a:effectLst>
            <a:outerShdw blurRad="50800" dist="12700" dir="189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06" name="Google Shape;106;p16"/>
          <p:cNvSpPr txBox="1">
            <a:spLocks noGrp="1"/>
          </p:cNvSpPr>
          <p:nvPr>
            <p:ph type="title" idx="2"/>
          </p:nvPr>
        </p:nvSpPr>
        <p:spPr>
          <a:xfrm>
            <a:off x="380025" y="1430150"/>
            <a:ext cx="31647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3"/>
          </p:nvPr>
        </p:nvSpPr>
        <p:spPr>
          <a:xfrm>
            <a:off x="3801150" y="1430150"/>
            <a:ext cx="46050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4"/>
          </p:nvPr>
        </p:nvSpPr>
        <p:spPr>
          <a:xfrm>
            <a:off x="3793500" y="4084300"/>
            <a:ext cx="46050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5"/>
          </p:nvPr>
        </p:nvSpPr>
        <p:spPr>
          <a:xfrm>
            <a:off x="8647425" y="1430150"/>
            <a:ext cx="31647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1"/>
          </p:nvPr>
        </p:nvSpPr>
        <p:spPr>
          <a:xfrm>
            <a:off x="380025" y="2160250"/>
            <a:ext cx="3164700" cy="3972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>
            <a:spLocks noGrp="1"/>
          </p:cNvSpPr>
          <p:nvPr>
            <p:ph type="pic" idx="6"/>
          </p:nvPr>
        </p:nvSpPr>
        <p:spPr>
          <a:xfrm>
            <a:off x="4767325" y="4886025"/>
            <a:ext cx="1246800" cy="12468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6"/>
          <p:cNvSpPr>
            <a:spLocks noGrp="1"/>
          </p:cNvSpPr>
          <p:nvPr>
            <p:ph type="pic" idx="7"/>
          </p:nvPr>
        </p:nvSpPr>
        <p:spPr>
          <a:xfrm>
            <a:off x="6177875" y="4886025"/>
            <a:ext cx="1246800" cy="12468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6"/>
          <p:cNvSpPr txBox="1">
            <a:spLocks noGrp="1"/>
          </p:cNvSpPr>
          <p:nvPr>
            <p:ph type="subTitle" idx="8"/>
          </p:nvPr>
        </p:nvSpPr>
        <p:spPr>
          <a:xfrm>
            <a:off x="4220850" y="2236450"/>
            <a:ext cx="37755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500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9"/>
          </p:nvPr>
        </p:nvSpPr>
        <p:spPr>
          <a:xfrm>
            <a:off x="9191125" y="2160250"/>
            <a:ext cx="2495700" cy="3972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943529" y="1960600"/>
            <a:ext cx="62676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3943500" y="3364900"/>
            <a:ext cx="6267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>
            <a:spLocks noGrp="1"/>
          </p:cNvSpPr>
          <p:nvPr>
            <p:ph type="pic" idx="2"/>
          </p:nvPr>
        </p:nvSpPr>
        <p:spPr>
          <a:xfrm>
            <a:off x="1063900" y="2410538"/>
            <a:ext cx="2476800" cy="24768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876463" y="1190025"/>
            <a:ext cx="843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876463" y="3028118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4855953" y="3028118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3"/>
          </p:nvPr>
        </p:nvSpPr>
        <p:spPr>
          <a:xfrm>
            <a:off x="1876463" y="5069175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4"/>
          </p:nvPr>
        </p:nvSpPr>
        <p:spPr>
          <a:xfrm>
            <a:off x="4855953" y="5069175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 idx="5"/>
          </p:nvPr>
        </p:nvSpPr>
        <p:spPr>
          <a:xfrm>
            <a:off x="1876463" y="2332349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6"/>
          </p:nvPr>
        </p:nvSpPr>
        <p:spPr>
          <a:xfrm>
            <a:off x="4855953" y="2332349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7"/>
          </p:nvPr>
        </p:nvSpPr>
        <p:spPr>
          <a:xfrm>
            <a:off x="1876463" y="4373406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 idx="8"/>
          </p:nvPr>
        </p:nvSpPr>
        <p:spPr>
          <a:xfrm>
            <a:off x="4855953" y="4373406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9"/>
          </p:nvPr>
        </p:nvSpPr>
        <p:spPr>
          <a:xfrm>
            <a:off x="7835444" y="3028118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3"/>
          </p:nvPr>
        </p:nvSpPr>
        <p:spPr>
          <a:xfrm>
            <a:off x="7835444" y="5069175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 idx="14"/>
          </p:nvPr>
        </p:nvSpPr>
        <p:spPr>
          <a:xfrm>
            <a:off x="7835444" y="2332349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 idx="15"/>
          </p:nvPr>
        </p:nvSpPr>
        <p:spPr>
          <a:xfrm>
            <a:off x="7835444" y="4373406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2401350" y="27740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2401350" y="48577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wo columns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867175" y="1369700"/>
            <a:ext cx="86298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1867175" y="2582374"/>
            <a:ext cx="4057200" cy="317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6439526" y="2570399"/>
            <a:ext cx="4057200" cy="317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5239025" y="1550575"/>
            <a:ext cx="5676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5239025" y="2522775"/>
            <a:ext cx="5676900" cy="323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49" name="Google Shape;49;p7" descr="A glob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443" t="6627" b="30069"/>
          <a:stretch/>
        </p:blipFill>
        <p:spPr>
          <a:xfrm>
            <a:off x="0" y="0"/>
            <a:ext cx="5072174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695725" y="2178325"/>
            <a:ext cx="7372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1695725" y="5339125"/>
            <a:ext cx="73725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8" descr="A glob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0313" b="32939"/>
          <a:stretch/>
        </p:blipFill>
        <p:spPr>
          <a:xfrm>
            <a:off x="8820225" y="1873525"/>
            <a:ext cx="3371898" cy="49592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 1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1695725" y="2178325"/>
            <a:ext cx="7372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>
            <a:off x="1695725" y="5339125"/>
            <a:ext cx="73725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9" descr="A glob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0313" b="32939"/>
          <a:stretch/>
        </p:blipFill>
        <p:spPr>
          <a:xfrm>
            <a:off x="8820175" y="1898800"/>
            <a:ext cx="3371898" cy="49592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ubTitle" idx="1"/>
          </p:nvPr>
        </p:nvSpPr>
        <p:spPr>
          <a:xfrm>
            <a:off x="1189052" y="3563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2"/>
          </p:nvPr>
        </p:nvSpPr>
        <p:spPr>
          <a:xfrm>
            <a:off x="4713302" y="35634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ubTitle" idx="3"/>
          </p:nvPr>
        </p:nvSpPr>
        <p:spPr>
          <a:xfrm>
            <a:off x="8237552" y="35634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4"/>
          </p:nvPr>
        </p:nvSpPr>
        <p:spPr>
          <a:xfrm>
            <a:off x="1189050" y="4129182"/>
            <a:ext cx="2658900" cy="16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5"/>
          </p:nvPr>
        </p:nvSpPr>
        <p:spPr>
          <a:xfrm>
            <a:off x="4713300" y="4129182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6"/>
          </p:nvPr>
        </p:nvSpPr>
        <p:spPr>
          <a:xfrm>
            <a:off x="8237550" y="4129182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69" name="Google Shape;69;p10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 Fell French Canon"/>
              <a:buNone/>
              <a:defRPr sz="4000" b="1">
                <a:solidFill>
                  <a:schemeClr val="dk1"/>
                </a:solidFill>
                <a:latin typeface="IM Fell French Canon"/>
                <a:ea typeface="IM Fell French Canon"/>
                <a:cs typeface="IM Fell French Canon"/>
                <a:sym typeface="IM Fell French Can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●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○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■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●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○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■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●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tamaran Medium"/>
              <a:buChar char="○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atamaran Medium"/>
              <a:buChar char="■"/>
              <a:defRPr sz="1900">
                <a:solidFill>
                  <a:schemeClr val="dk2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mail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2915850" y="5155400"/>
            <a:ext cx="62592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700000000000000" pitchFamily="2" charset="-78"/>
              </a:rPr>
              <a:t>در اینجا می توانید یک زیرنویس اضافه کنید.</a:t>
            </a:r>
            <a:endParaRPr dirty="0">
              <a:cs typeface="B Nazanin" panose="00000700000000000000" pitchFamily="2" charset="-78"/>
            </a:endParaRPr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2915850" y="1116100"/>
            <a:ext cx="6259200" cy="3414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6000" dirty="0">
                <a:cs typeface="B Nazanin" panose="00000700000000000000" pitchFamily="2" charset="-78"/>
              </a:rPr>
              <a:t>تم : </a:t>
            </a:r>
            <a:br>
              <a:rPr lang="fa-IR" sz="6000" dirty="0">
                <a:cs typeface="B Nazanin" panose="00000700000000000000" pitchFamily="2" charset="-78"/>
              </a:rPr>
            </a:br>
            <a:r>
              <a:rPr lang="fa-IR" sz="6000" dirty="0">
                <a:cs typeface="B Nazanin" panose="00000700000000000000" pitchFamily="2" charset="-78"/>
              </a:rPr>
              <a:t>درس تاریخچه نقشه های قدیمی</a:t>
            </a:r>
            <a:endParaRPr sz="6000" dirty="0"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 descr="A map of europe with black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5626"/>
          <a:stretch/>
        </p:blipFill>
        <p:spPr>
          <a:xfrm flipH="1">
            <a:off x="-188" y="-25275"/>
            <a:ext cx="1219232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4">
            <a:alphaModFix/>
          </a:blip>
          <a:srcRect l="2972" t="2462" r="2972" b="2471"/>
          <a:stretch/>
        </p:blipFill>
        <p:spPr>
          <a:xfrm>
            <a:off x="7019575" y="209775"/>
            <a:ext cx="4839051" cy="65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 descr="A close-up of a brown pap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574" y="1109175"/>
            <a:ext cx="7278197" cy="4852124"/>
          </a:xfrm>
          <a:prstGeom prst="rect">
            <a:avLst/>
          </a:prstGeom>
          <a:noFill/>
          <a:ln>
            <a:noFill/>
          </a:ln>
          <a:effectLst>
            <a:outerShdw blurRad="50800" dist="12700" dir="189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11" name="Google Shape;211;p27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fa-IR" dirty="0">
                <a:cs typeface="B Nazanin" panose="00000400000000000000" pitchFamily="2" charset="-78"/>
              </a:rPr>
              <a:t>گربه ها عاشق خوابیدن هستند.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12" name="Google Shape;212;p27"/>
          <p:cNvSpPr txBox="1">
            <a:spLocks noGrp="1"/>
          </p:cNvSpPr>
          <p:nvPr>
            <p:ph type="body" idx="4294967295"/>
          </p:nvPr>
        </p:nvSpPr>
        <p:spPr>
          <a:xfrm>
            <a:off x="925500" y="2849488"/>
            <a:ext cx="51705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a-IR" dirty="0">
                <a:cs typeface="B Nazanin" panose="00000400000000000000" pitchFamily="2" charset="-78"/>
              </a:rPr>
              <a:t>یک گربه پانزده ساله احتمالا ده سال از عمر خود را در خواب سپری کرده است.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a-IR" dirty="0">
                <a:cs typeface="B Nazanin" panose="00000400000000000000" pitchFamily="2" charset="-78"/>
              </a:rPr>
              <a:t>همچنین، گربه‌ها از سبیل‌های خود به عنوان حسگر استفاده می‌کنند تا تعیین کنند که آیا فضایی برای فشار دادن آن‌قدر کوچک است یا خیر.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213" name="Google Shape;213;p27" descr="A close up of a compas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0225" b="24075"/>
          <a:stretch/>
        </p:blipFill>
        <p:spPr>
          <a:xfrm>
            <a:off x="0" y="4876600"/>
            <a:ext cx="3269097" cy="20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title"/>
          </p:nvPr>
        </p:nvSpPr>
        <p:spPr>
          <a:xfrm>
            <a:off x="1695725" y="1150400"/>
            <a:ext cx="7372500" cy="197017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8000" dirty="0">
                <a:cs typeface="B Nazanin" panose="00000400000000000000" pitchFamily="2" charset="-78"/>
              </a:rPr>
              <a:t>حقایق بسیار جالب!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1"/>
          </p:nvPr>
        </p:nvSpPr>
        <p:spPr>
          <a:xfrm>
            <a:off x="893594" y="2656113"/>
            <a:ext cx="7608300" cy="36721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 dirty="0">
                <a:cs typeface="B Nazanin" panose="00000400000000000000" pitchFamily="2" charset="-78"/>
              </a:rPr>
              <a:t>این قالب به صورت کاملاً رایگان قابل دانلود است و شامل 22 اسلاید است. 18 اسلاید ابتدایی کاملاً حرفه‌ای و متحرک طراحی شده است و مربوط به ارائه شما برای دوستانتان است. اسلایدهای دیگر، یعنی 4 اسلاید، کاملاً قابل ویرایش هستند و برای ارائه اطلاعات کمکی مانند اشکال و جداول طراحی شده‌اند.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a-IR" sz="1600" dirty="0">
              <a:cs typeface="B Nazanin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a-IR" sz="1600" dirty="0">
              <a:cs typeface="B Nazanin" panose="00000400000000000000" pitchFamily="2" charset="-78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 dirty="0">
                <a:cs typeface="B Nazanin" panose="00000400000000000000" pitchFamily="2" charset="-78"/>
              </a:rPr>
              <a:t>قالب پاورپوینت تاریخی با تم "درس تاریخچه نقشه‌های قدیمی" به صورت کاملاً رایگان قابل دانلود است. شما می‌توانید از محتوای یونیک و زیبای آن بهره‌برداری کنید.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این تیم ماست.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25" name="Google Shape;225;p29"/>
          <p:cNvSpPr txBox="1">
            <a:spLocks noGrp="1"/>
          </p:cNvSpPr>
          <p:nvPr>
            <p:ph type="subTitle" idx="1"/>
          </p:nvPr>
        </p:nvSpPr>
        <p:spPr>
          <a:xfrm>
            <a:off x="2095777" y="3563475"/>
            <a:ext cx="2368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اریکا وی.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26" name="Google Shape;226;p29"/>
          <p:cNvSpPr txBox="1">
            <a:spLocks noGrp="1"/>
          </p:cNvSpPr>
          <p:nvPr>
            <p:ph type="subTitle" idx="2"/>
          </p:nvPr>
        </p:nvSpPr>
        <p:spPr>
          <a:xfrm>
            <a:off x="5235514" y="3563475"/>
            <a:ext cx="2368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جان اس.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27" name="Google Shape;227;p29"/>
          <p:cNvSpPr txBox="1">
            <a:spLocks noGrp="1"/>
          </p:cNvSpPr>
          <p:nvPr>
            <p:ph type="subTitle" idx="3"/>
          </p:nvPr>
        </p:nvSpPr>
        <p:spPr>
          <a:xfrm>
            <a:off x="8375251" y="3563475"/>
            <a:ext cx="23685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ماری ام.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4"/>
          </p:nvPr>
        </p:nvSpPr>
        <p:spPr>
          <a:xfrm>
            <a:off x="2095775" y="4129180"/>
            <a:ext cx="2368800" cy="16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. قابلیت های حرفه ای، متحرک و ویرایش پذیری این قالب، شما را به سمت خریداری یا دانلود رایگان آن سوق می دهد. 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29" name="Google Shape;229;p29"/>
          <p:cNvSpPr txBox="1">
            <a:spLocks noGrp="1"/>
          </p:cNvSpPr>
          <p:nvPr>
            <p:ph type="body" idx="5"/>
          </p:nvPr>
        </p:nvSpPr>
        <p:spPr>
          <a:xfrm>
            <a:off x="5235512" y="4129180"/>
            <a:ext cx="23688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با قالب پاورپوینت تاریخچه نقشه های قدیمی، شما می توانید ارائه حرفه ای و جذابی را در مورد نقشه های قدیمی و تاریخ گذشته داشته باشید. 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body" idx="6"/>
          </p:nvPr>
        </p:nvSpPr>
        <p:spPr>
          <a:xfrm>
            <a:off x="8040914" y="4129180"/>
            <a:ext cx="2703135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تاریخ با پیوند نزدیکی به نقشه ها و نمودارها دارد. نقشه ها از طریق نشانه ها و نمادهای خود، اطلاعات گوناگونی را به ما ارائه می دهند و تحلیل داده ها را ساده تر می کنند. </a:t>
            </a:r>
          </a:p>
        </p:txBody>
      </p:sp>
      <p:sp>
        <p:nvSpPr>
          <p:cNvPr id="231" name="Google Shape;231;p29"/>
          <p:cNvSpPr/>
          <p:nvPr/>
        </p:nvSpPr>
        <p:spPr>
          <a:xfrm>
            <a:off x="2408242" y="1957238"/>
            <a:ext cx="1393200" cy="13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5628517" y="1985967"/>
            <a:ext cx="1393200" cy="13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8847142" y="1985984"/>
            <a:ext cx="1393200" cy="13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234" name="Google Shape;234;p29"/>
          <p:cNvPicPr preferRelativeResize="0"/>
          <p:nvPr/>
        </p:nvPicPr>
        <p:blipFill rotWithShape="1">
          <a:blip r:embed="rId3">
            <a:alphaModFix/>
          </a:blip>
          <a:srcRect l="33004" t="8689" r="25212" b="61743"/>
          <a:stretch/>
        </p:blipFill>
        <p:spPr>
          <a:xfrm>
            <a:off x="2409902" y="1978607"/>
            <a:ext cx="1389900" cy="1389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4">
            <a:alphaModFix/>
          </a:blip>
          <a:srcRect l="32897" t="19488" r="25727" b="14540"/>
          <a:stretch/>
        </p:blipFill>
        <p:spPr>
          <a:xfrm>
            <a:off x="5630175" y="1987613"/>
            <a:ext cx="1389900" cy="1389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 rotWithShape="1">
          <a:blip r:embed="rId5">
            <a:alphaModFix/>
          </a:blip>
          <a:srcRect l="24173" b="50920"/>
          <a:stretch/>
        </p:blipFill>
        <p:spPr>
          <a:xfrm>
            <a:off x="8848802" y="1967927"/>
            <a:ext cx="1389900" cy="1389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30"/>
          <p:cNvGrpSpPr/>
          <p:nvPr/>
        </p:nvGrpSpPr>
        <p:grpSpPr>
          <a:xfrm>
            <a:off x="1317175" y="3081578"/>
            <a:ext cx="9335961" cy="351300"/>
            <a:chOff x="1773475" y="3071075"/>
            <a:chExt cx="8739900" cy="351300"/>
          </a:xfrm>
        </p:grpSpPr>
        <p:cxnSp>
          <p:nvCxnSpPr>
            <p:cNvPr id="242" name="Google Shape;242;p30"/>
            <p:cNvCxnSpPr/>
            <p:nvPr/>
          </p:nvCxnSpPr>
          <p:spPr>
            <a:xfrm>
              <a:off x="1773475" y="3221556"/>
              <a:ext cx="8739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30"/>
            <p:cNvCxnSpPr/>
            <p:nvPr/>
          </p:nvCxnSpPr>
          <p:spPr>
            <a:xfrm>
              <a:off x="2709279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30"/>
            <p:cNvCxnSpPr/>
            <p:nvPr/>
          </p:nvCxnSpPr>
          <p:spPr>
            <a:xfrm>
              <a:off x="4421674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30"/>
            <p:cNvCxnSpPr/>
            <p:nvPr/>
          </p:nvCxnSpPr>
          <p:spPr>
            <a:xfrm>
              <a:off x="9558860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30"/>
            <p:cNvCxnSpPr/>
            <p:nvPr/>
          </p:nvCxnSpPr>
          <p:spPr>
            <a:xfrm>
              <a:off x="6134069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30"/>
            <p:cNvCxnSpPr/>
            <p:nvPr/>
          </p:nvCxnSpPr>
          <p:spPr>
            <a:xfrm>
              <a:off x="7846465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xfrm>
            <a:off x="1619524" y="669575"/>
            <a:ext cx="878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و این یک جدول زمانی است.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49" name="Google Shape;249;p30"/>
          <p:cNvSpPr txBox="1">
            <a:spLocks noGrp="1"/>
          </p:cNvSpPr>
          <p:nvPr>
            <p:ph type="subTitle" idx="1"/>
          </p:nvPr>
        </p:nvSpPr>
        <p:spPr>
          <a:xfrm>
            <a:off x="1619524" y="2544605"/>
            <a:ext cx="1543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cs typeface="B Nazanin" panose="00000400000000000000" pitchFamily="2" charset="-78"/>
              </a:rPr>
              <a:t>1999</a:t>
            </a:r>
            <a:endParaRPr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0" name="Google Shape;250;p30"/>
          <p:cNvSpPr txBox="1">
            <a:spLocks noGrp="1"/>
          </p:cNvSpPr>
          <p:nvPr>
            <p:ph type="body" idx="7"/>
          </p:nvPr>
        </p:nvSpPr>
        <p:spPr>
          <a:xfrm>
            <a:off x="3163324" y="3467226"/>
            <a:ext cx="1823807" cy="155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cs typeface="B Nazanin" panose="00000400000000000000" pitchFamily="2" charset="-78"/>
              </a:rPr>
              <a:t>اسلایدهای دیگر، یعنی 4 اسلاید، کاملاً قابل ویرایش هستند و برای ارائه اطلاعات کمکی مانند اشکال و جداول طراحی شده‌اند.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2"/>
          </p:nvPr>
        </p:nvSpPr>
        <p:spPr>
          <a:xfrm>
            <a:off x="3443331" y="2544605"/>
            <a:ext cx="1543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cs typeface="B Nazanin" panose="00000400000000000000" pitchFamily="2" charset="-78"/>
              </a:rPr>
              <a:t>2005</a:t>
            </a:r>
            <a:endParaRPr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2" name="Google Shape;252;p30"/>
          <p:cNvSpPr txBox="1">
            <a:spLocks noGrp="1"/>
          </p:cNvSpPr>
          <p:nvPr>
            <p:ph type="body" idx="8"/>
          </p:nvPr>
        </p:nvSpPr>
        <p:spPr>
          <a:xfrm>
            <a:off x="4987131" y="3467226"/>
            <a:ext cx="1823806" cy="155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cs typeface="B Nazanin" panose="00000400000000000000" pitchFamily="2" charset="-78"/>
              </a:rPr>
              <a:t>18 اسلاید ابتدایی کاملاً حرفه‌ای و متحرک طراحی شده است و مربوط به ارائه شما برای دوستانتان است. 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3" name="Google Shape;253;p30"/>
          <p:cNvSpPr txBox="1">
            <a:spLocks noGrp="1"/>
          </p:cNvSpPr>
          <p:nvPr>
            <p:ph type="subTitle" idx="3"/>
          </p:nvPr>
        </p:nvSpPr>
        <p:spPr>
          <a:xfrm>
            <a:off x="5267138" y="2544605"/>
            <a:ext cx="1543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cs typeface="B Nazanin" panose="00000400000000000000" pitchFamily="2" charset="-78"/>
              </a:rPr>
              <a:t>2015</a:t>
            </a:r>
            <a:endParaRPr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9"/>
          </p:nvPr>
        </p:nvSpPr>
        <p:spPr>
          <a:xfrm>
            <a:off x="6810937" y="3467226"/>
            <a:ext cx="1823806" cy="155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cs typeface="B Nazanin" panose="00000400000000000000" pitchFamily="2" charset="-78"/>
              </a:rPr>
              <a:t>این قالب به صورت کاملاً رایگان قابل دانلود است و شامل 22 اسلاید است.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5" name="Google Shape;255;p30"/>
          <p:cNvSpPr txBox="1">
            <a:spLocks noGrp="1"/>
          </p:cNvSpPr>
          <p:nvPr>
            <p:ph type="subTitle" idx="4"/>
          </p:nvPr>
        </p:nvSpPr>
        <p:spPr>
          <a:xfrm>
            <a:off x="7090945" y="2544605"/>
            <a:ext cx="1543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cs typeface="B Nazanin" panose="00000400000000000000" pitchFamily="2" charset="-78"/>
              </a:rPr>
              <a:t>2019</a:t>
            </a:r>
            <a:endParaRPr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6" name="Google Shape;256;p30"/>
          <p:cNvSpPr txBox="1">
            <a:spLocks noGrp="1"/>
          </p:cNvSpPr>
          <p:nvPr>
            <p:ph type="subTitle" idx="5"/>
          </p:nvPr>
        </p:nvSpPr>
        <p:spPr>
          <a:xfrm>
            <a:off x="8914752" y="2544605"/>
            <a:ext cx="15438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cs typeface="B Nazanin" panose="00000400000000000000" pitchFamily="2" charset="-78"/>
              </a:rPr>
              <a:t>2022</a:t>
            </a:r>
            <a:endParaRPr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6"/>
          </p:nvPr>
        </p:nvSpPr>
        <p:spPr>
          <a:xfrm>
            <a:off x="1306915" y="3467226"/>
            <a:ext cx="1856410" cy="155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cs typeface="B Nazanin" panose="00000400000000000000" pitchFamily="2" charset="-78"/>
              </a:rPr>
              <a:t>قالب پاورپوینت تاریخی با تم "درس تاریخچه نقشه‌های قدیمی" به صورت کاملاً رایگان قابل دانلود است. 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13"/>
          </p:nvPr>
        </p:nvSpPr>
        <p:spPr>
          <a:xfrm>
            <a:off x="8914749" y="3467226"/>
            <a:ext cx="2043535" cy="155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cs typeface="B Nazanin" panose="00000400000000000000" pitchFamily="2" charset="-78"/>
              </a:rPr>
              <a:t>با استفاده از این قالب، به راحتی می توانید تاریخ و جغرافیا را در ارائه خود به تصویر کشیده و بیننده را متحول کنید.</a:t>
            </a:r>
            <a:endParaRPr dirty="0">
              <a:solidFill>
                <a:schemeClr val="dk1"/>
              </a:solidFill>
              <a:cs typeface="B Nazanin" panose="00000400000000000000" pitchFamily="2" charset="-78"/>
            </a:endParaRPr>
          </a:p>
        </p:txBody>
      </p:sp>
      <p:grpSp>
        <p:nvGrpSpPr>
          <p:cNvPr id="259" name="Google Shape;259;p30"/>
          <p:cNvGrpSpPr/>
          <p:nvPr/>
        </p:nvGrpSpPr>
        <p:grpSpPr>
          <a:xfrm>
            <a:off x="1306915" y="3071125"/>
            <a:ext cx="9335961" cy="351300"/>
            <a:chOff x="1773475" y="3071075"/>
            <a:chExt cx="8739900" cy="351300"/>
          </a:xfrm>
        </p:grpSpPr>
        <p:cxnSp>
          <p:nvCxnSpPr>
            <p:cNvPr id="260" name="Google Shape;260;p30"/>
            <p:cNvCxnSpPr/>
            <p:nvPr/>
          </p:nvCxnSpPr>
          <p:spPr>
            <a:xfrm>
              <a:off x="1773475" y="3221556"/>
              <a:ext cx="8739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30"/>
            <p:cNvCxnSpPr/>
            <p:nvPr/>
          </p:nvCxnSpPr>
          <p:spPr>
            <a:xfrm>
              <a:off x="2709279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30"/>
            <p:cNvCxnSpPr/>
            <p:nvPr/>
          </p:nvCxnSpPr>
          <p:spPr>
            <a:xfrm>
              <a:off x="4421674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30"/>
            <p:cNvCxnSpPr/>
            <p:nvPr/>
          </p:nvCxnSpPr>
          <p:spPr>
            <a:xfrm>
              <a:off x="9558860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30"/>
            <p:cNvCxnSpPr/>
            <p:nvPr/>
          </p:nvCxnSpPr>
          <p:spPr>
            <a:xfrm>
              <a:off x="6134069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30"/>
            <p:cNvCxnSpPr/>
            <p:nvPr/>
          </p:nvCxnSpPr>
          <p:spPr>
            <a:xfrm>
              <a:off x="7846465" y="3071075"/>
              <a:ext cx="0" cy="35130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1" descr="A close up of a comp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225" b="24075"/>
          <a:stretch/>
        </p:blipFill>
        <p:spPr>
          <a:xfrm>
            <a:off x="0" y="4318825"/>
            <a:ext cx="4153173" cy="2620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31"/>
          <p:cNvGrpSpPr/>
          <p:nvPr/>
        </p:nvGrpSpPr>
        <p:grpSpPr>
          <a:xfrm>
            <a:off x="2758202" y="656999"/>
            <a:ext cx="2721600" cy="5544000"/>
            <a:chOff x="1020040" y="533174"/>
            <a:chExt cx="2721600" cy="5544000"/>
          </a:xfrm>
        </p:grpSpPr>
        <p:sp>
          <p:nvSpPr>
            <p:cNvPr id="272" name="Google Shape;272;p31"/>
            <p:cNvSpPr/>
            <p:nvPr/>
          </p:nvSpPr>
          <p:spPr>
            <a:xfrm rot="5322">
              <a:off x="1024388" y="535271"/>
              <a:ext cx="2712903" cy="5539807"/>
            </a:xfrm>
            <a:prstGeom prst="roundRect">
              <a:avLst>
                <a:gd name="adj" fmla="val 13728"/>
              </a:avLst>
            </a:pr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273" name="Google Shape;273;p31"/>
            <p:cNvSpPr/>
            <p:nvPr/>
          </p:nvSpPr>
          <p:spPr>
            <a:xfrm rot="5339">
              <a:off x="1117826" y="634766"/>
              <a:ext cx="2511303" cy="5315706"/>
            </a:xfrm>
            <a:prstGeom prst="roundRect">
              <a:avLst>
                <a:gd name="adj" fmla="val 11202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 rot="-10793156">
              <a:off x="1702602" y="592275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2176639" y="720996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278" name="Google Shape;278;p31"/>
          <p:cNvSpPr txBox="1">
            <a:spLocks noGrp="1"/>
          </p:cNvSpPr>
          <p:nvPr>
            <p:ph type="title"/>
          </p:nvPr>
        </p:nvSpPr>
        <p:spPr>
          <a:xfrm>
            <a:off x="5845697" y="844821"/>
            <a:ext cx="4758600" cy="1242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ارائه یک وب سایت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 یا یک برنامه؟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79" name="Google Shape;279;p31"/>
          <p:cNvSpPr txBox="1">
            <a:spLocks noGrp="1"/>
          </p:cNvSpPr>
          <p:nvPr>
            <p:ph type="body" idx="1"/>
          </p:nvPr>
        </p:nvSpPr>
        <p:spPr>
          <a:xfrm>
            <a:off x="5845697" y="2357021"/>
            <a:ext cx="528446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تاریخی با تم "درس تاریخچه نقشه‌های قدیمی" طراحی شده است تا به شما در ارائه اطلاعات تاریخی دربارهٔ نقشه‌های قدیمی کمک کند. اسلایدهای حرفه‌ای و متحرک به شما اجازه می‌دهند تا تاریخچهٔ مهم و جذاب نقشه‌های قدیمی را به صورت چشم‌نوازی ارائه کنید. اسلایدهای قابل ویرایش شامل اشکال و جداول کمکی هستند که به شما در بهتر نمایش دقیق اطلاعات و جذب توجه مخاطبان کمک می‌کنند.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32"/>
          <p:cNvGrpSpPr/>
          <p:nvPr/>
        </p:nvGrpSpPr>
        <p:grpSpPr>
          <a:xfrm rot="5400000">
            <a:off x="6337940" y="1451444"/>
            <a:ext cx="5778042" cy="3955122"/>
            <a:chOff x="2345366" y="140711"/>
            <a:chExt cx="6483441" cy="4437974"/>
          </a:xfrm>
        </p:grpSpPr>
        <p:sp>
          <p:nvSpPr>
            <p:cNvPr id="285" name="Google Shape;285;p32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grpSp>
          <p:nvGrpSpPr>
            <p:cNvPr id="286" name="Google Shape;286;p32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287" name="Google Shape;287;p32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gradFill>
                <a:gsLst>
                  <a:gs pos="0">
                    <a:srgbClr val="4E4F51"/>
                  </a:gs>
                  <a:gs pos="15000">
                    <a:srgbClr val="4E4F51"/>
                  </a:gs>
                  <a:gs pos="9700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B Nazanin" panose="00000400000000000000" pitchFamily="2" charset="-78"/>
                  <a:sym typeface="Calibri"/>
                </a:endParaRPr>
              </a:p>
            </p:txBody>
          </p:sp>
          <p:grpSp>
            <p:nvGrpSpPr>
              <p:cNvPr id="288" name="Google Shape;288;p32"/>
              <p:cNvGrpSpPr/>
              <p:nvPr/>
            </p:nvGrpSpPr>
            <p:grpSpPr>
              <a:xfrm>
                <a:off x="9036100" y="3183177"/>
                <a:ext cx="492960" cy="492960"/>
                <a:chOff x="9132580" y="3159701"/>
                <a:chExt cx="371233" cy="371233"/>
              </a:xfrm>
            </p:grpSpPr>
            <p:sp>
              <p:nvSpPr>
                <p:cNvPr id="289" name="Google Shape;289;p32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0" name="Google Shape;290;p32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solidFill>
                  <a:srgbClr val="0707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1" name="Google Shape;291;p32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solidFill>
                  <a:srgbClr val="CCCED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</p:grpSp>
          <p:grpSp>
            <p:nvGrpSpPr>
              <p:cNvPr id="292" name="Google Shape;292;p32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293" name="Google Shape;293;p32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solidFill>
                  <a:srgbClr val="DCDD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4" name="Google Shape;294;p32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5" name="Google Shape;295;p32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6" name="Google Shape;296;p32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7" name="Google Shape;297;p32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3A3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8" name="Google Shape;298;p32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4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299" name="Google Shape;299;p32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5353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0" name="Google Shape;300;p32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solidFill>
                  <a:srgbClr val="989AA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1" name="Google Shape;301;p32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solidFill>
                  <a:srgbClr val="EAEA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2" name="Google Shape;302;p32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solidFill>
                  <a:srgbClr val="000000">
                    <a:alpha val="23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3" name="Google Shape;303;p32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solidFill>
                  <a:srgbClr val="A6A7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4" name="Google Shape;304;p32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5" name="Google Shape;305;p32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solidFill>
                  <a:srgbClr val="5D5E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6" name="Google Shape;306;p32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7" name="Google Shape;307;p32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8" name="Google Shape;308;p32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  <p:sp>
              <p:nvSpPr>
                <p:cNvPr id="309" name="Google Shape;309;p32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B Nazanin" panose="00000400000000000000" pitchFamily="2" charset="-78"/>
                    <a:sym typeface="Calibri"/>
                  </a:endParaRPr>
                </a:p>
              </p:txBody>
            </p:sp>
          </p:grpSp>
        </p:grpSp>
        <p:sp>
          <p:nvSpPr>
            <p:cNvPr id="310" name="Google Shape;310;p32"/>
            <p:cNvSpPr/>
            <p:nvPr/>
          </p:nvSpPr>
          <p:spPr>
            <a:xfrm>
              <a:off x="2893720" y="349978"/>
              <a:ext cx="5332800" cy="4001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312" name="Google Shape;312;p32"/>
          <p:cNvSpPr txBox="1">
            <a:spLocks noGrp="1"/>
          </p:cNvSpPr>
          <p:nvPr>
            <p:ph type="title"/>
          </p:nvPr>
        </p:nvSpPr>
        <p:spPr>
          <a:xfrm>
            <a:off x="1848127" y="2057300"/>
            <a:ext cx="4762200" cy="1264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ارائه یک وب سایت یا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 یک برنامه؟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13" name="Google Shape;313;p32"/>
          <p:cNvSpPr txBox="1">
            <a:spLocks noGrp="1"/>
          </p:cNvSpPr>
          <p:nvPr>
            <p:ph type="body" idx="1"/>
          </p:nvPr>
        </p:nvSpPr>
        <p:spPr>
          <a:xfrm>
            <a:off x="2339082" y="3536501"/>
            <a:ext cx="47622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از این قالب پاورپوینت تاریخی نشان می‌دهد که با استفاده از این قالب حرفه‌ای و جذاب، می‌توانید ارائه‌ای شگفت‌انگیز دربارهٔ نقشه‌های قدیمی داشته باشید. این قالب به عنوان یک ابزار رایگان و قابل دانلود، قادر است تا نیازهای شما را برآورده کند و بهترین پیشنهاد را برای شما فراهم کند.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 txBox="1">
            <a:spLocks noGrp="1"/>
          </p:cNvSpPr>
          <p:nvPr>
            <p:ph type="title"/>
          </p:nvPr>
        </p:nvSpPr>
        <p:spPr>
          <a:xfrm>
            <a:off x="5513693" y="1647783"/>
            <a:ext cx="5676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با تشکر از شما دوستان عزیز ...!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19" name="Google Shape;319;p33"/>
          <p:cNvSpPr/>
          <p:nvPr/>
        </p:nvSpPr>
        <p:spPr>
          <a:xfrm>
            <a:off x="7819040" y="5099178"/>
            <a:ext cx="181070" cy="392601"/>
          </a:xfrm>
          <a:custGeom>
            <a:avLst/>
            <a:gdLst/>
            <a:ahLst/>
            <a:cxnLst/>
            <a:rect l="l" t="t" r="r" b="b"/>
            <a:pathLst>
              <a:path w="7907" h="17146" extrusionOk="0">
                <a:moveTo>
                  <a:pt x="5538" y="0"/>
                </a:moveTo>
                <a:cubicBezTo>
                  <a:pt x="2969" y="0"/>
                  <a:pt x="1802" y="1134"/>
                  <a:pt x="1802" y="3303"/>
                </a:cubicBezTo>
                <a:lnTo>
                  <a:pt x="1802" y="5604"/>
                </a:lnTo>
                <a:lnTo>
                  <a:pt x="0" y="5604"/>
                </a:lnTo>
                <a:lnTo>
                  <a:pt x="0" y="8540"/>
                </a:lnTo>
                <a:lnTo>
                  <a:pt x="1802" y="8540"/>
                </a:lnTo>
                <a:lnTo>
                  <a:pt x="1802" y="17146"/>
                </a:lnTo>
                <a:lnTo>
                  <a:pt x="5238" y="17146"/>
                </a:lnTo>
                <a:lnTo>
                  <a:pt x="5238" y="8473"/>
                </a:lnTo>
                <a:lnTo>
                  <a:pt x="7673" y="8473"/>
                </a:lnTo>
                <a:lnTo>
                  <a:pt x="7906" y="5604"/>
                </a:lnTo>
                <a:lnTo>
                  <a:pt x="5238" y="5604"/>
                </a:lnTo>
                <a:lnTo>
                  <a:pt x="5238" y="3936"/>
                </a:lnTo>
                <a:cubicBezTo>
                  <a:pt x="5238" y="3269"/>
                  <a:pt x="5404" y="3002"/>
                  <a:pt x="6038" y="3002"/>
                </a:cubicBezTo>
                <a:lnTo>
                  <a:pt x="7906" y="3002"/>
                </a:lnTo>
                <a:lnTo>
                  <a:pt x="790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320" name="Google Shape;320;p33"/>
          <p:cNvGrpSpPr/>
          <p:nvPr/>
        </p:nvGrpSpPr>
        <p:grpSpPr>
          <a:xfrm>
            <a:off x="8352143" y="5089526"/>
            <a:ext cx="411849" cy="411917"/>
            <a:chOff x="5162200" y="4097750"/>
            <a:chExt cx="338385" cy="338414"/>
          </a:xfrm>
        </p:grpSpPr>
        <p:sp>
          <p:nvSpPr>
            <p:cNvPr id="321" name="Google Shape;321;p33"/>
            <p:cNvSpPr/>
            <p:nvPr/>
          </p:nvSpPr>
          <p:spPr>
            <a:xfrm>
              <a:off x="5162200" y="4097750"/>
              <a:ext cx="338385" cy="338414"/>
            </a:xfrm>
            <a:custGeom>
              <a:avLst/>
              <a:gdLst/>
              <a:ahLst/>
              <a:cxnLst/>
              <a:rect l="l" t="t" r="r" b="b"/>
              <a:pathLst>
                <a:path w="11842" h="11843" extrusionOk="0">
                  <a:moveTo>
                    <a:pt x="5938" y="1068"/>
                  </a:moveTo>
                  <a:cubicBezTo>
                    <a:pt x="7505" y="1068"/>
                    <a:pt x="7706" y="1068"/>
                    <a:pt x="8339" y="1101"/>
                  </a:cubicBezTo>
                  <a:cubicBezTo>
                    <a:pt x="8906" y="1135"/>
                    <a:pt x="9207" y="1201"/>
                    <a:pt x="9440" y="1301"/>
                  </a:cubicBezTo>
                  <a:cubicBezTo>
                    <a:pt x="9707" y="1401"/>
                    <a:pt x="9907" y="1535"/>
                    <a:pt x="10107" y="1735"/>
                  </a:cubicBezTo>
                  <a:cubicBezTo>
                    <a:pt x="10307" y="1935"/>
                    <a:pt x="10441" y="2135"/>
                    <a:pt x="10541" y="2435"/>
                  </a:cubicBezTo>
                  <a:cubicBezTo>
                    <a:pt x="10641" y="2636"/>
                    <a:pt x="10741" y="2936"/>
                    <a:pt x="10741" y="3536"/>
                  </a:cubicBezTo>
                  <a:cubicBezTo>
                    <a:pt x="10774" y="4137"/>
                    <a:pt x="10774" y="4337"/>
                    <a:pt x="10774" y="5905"/>
                  </a:cubicBezTo>
                  <a:cubicBezTo>
                    <a:pt x="10774" y="7506"/>
                    <a:pt x="10774" y="7706"/>
                    <a:pt x="10741" y="8306"/>
                  </a:cubicBezTo>
                  <a:cubicBezTo>
                    <a:pt x="10741" y="8907"/>
                    <a:pt x="10641" y="9207"/>
                    <a:pt x="10541" y="9407"/>
                  </a:cubicBezTo>
                  <a:cubicBezTo>
                    <a:pt x="10441" y="9707"/>
                    <a:pt x="10307" y="9907"/>
                    <a:pt x="10107" y="10108"/>
                  </a:cubicBezTo>
                  <a:cubicBezTo>
                    <a:pt x="9907" y="10308"/>
                    <a:pt x="9707" y="10441"/>
                    <a:pt x="9440" y="10541"/>
                  </a:cubicBezTo>
                  <a:cubicBezTo>
                    <a:pt x="9207" y="10608"/>
                    <a:pt x="8906" y="10708"/>
                    <a:pt x="8339" y="10741"/>
                  </a:cubicBezTo>
                  <a:cubicBezTo>
                    <a:pt x="7706" y="10775"/>
                    <a:pt x="7505" y="10775"/>
                    <a:pt x="5938" y="10775"/>
                  </a:cubicBezTo>
                  <a:cubicBezTo>
                    <a:pt x="4337" y="10775"/>
                    <a:pt x="4170" y="10775"/>
                    <a:pt x="3536" y="10741"/>
                  </a:cubicBezTo>
                  <a:cubicBezTo>
                    <a:pt x="2969" y="10708"/>
                    <a:pt x="2635" y="10608"/>
                    <a:pt x="2435" y="10541"/>
                  </a:cubicBezTo>
                  <a:cubicBezTo>
                    <a:pt x="2168" y="10441"/>
                    <a:pt x="1968" y="10308"/>
                    <a:pt x="1735" y="10108"/>
                  </a:cubicBezTo>
                  <a:cubicBezTo>
                    <a:pt x="1535" y="9874"/>
                    <a:pt x="1401" y="9674"/>
                    <a:pt x="1301" y="9407"/>
                  </a:cubicBezTo>
                  <a:cubicBezTo>
                    <a:pt x="1234" y="9207"/>
                    <a:pt x="1134" y="8907"/>
                    <a:pt x="1101" y="8306"/>
                  </a:cubicBezTo>
                  <a:cubicBezTo>
                    <a:pt x="1068" y="7706"/>
                    <a:pt x="1068" y="7506"/>
                    <a:pt x="1068" y="5905"/>
                  </a:cubicBezTo>
                  <a:cubicBezTo>
                    <a:pt x="1068" y="4337"/>
                    <a:pt x="1068" y="4137"/>
                    <a:pt x="1101" y="3536"/>
                  </a:cubicBezTo>
                  <a:cubicBezTo>
                    <a:pt x="1134" y="2936"/>
                    <a:pt x="1234" y="2636"/>
                    <a:pt x="1301" y="2435"/>
                  </a:cubicBezTo>
                  <a:cubicBezTo>
                    <a:pt x="1401" y="2135"/>
                    <a:pt x="1535" y="1935"/>
                    <a:pt x="1735" y="1735"/>
                  </a:cubicBezTo>
                  <a:cubicBezTo>
                    <a:pt x="1968" y="1535"/>
                    <a:pt x="2168" y="1401"/>
                    <a:pt x="2435" y="1301"/>
                  </a:cubicBezTo>
                  <a:cubicBezTo>
                    <a:pt x="2635" y="1235"/>
                    <a:pt x="2969" y="1135"/>
                    <a:pt x="3536" y="1101"/>
                  </a:cubicBezTo>
                  <a:cubicBezTo>
                    <a:pt x="4170" y="1068"/>
                    <a:pt x="4337" y="1068"/>
                    <a:pt x="5938" y="1068"/>
                  </a:cubicBezTo>
                  <a:close/>
                  <a:moveTo>
                    <a:pt x="5938" y="0"/>
                  </a:moveTo>
                  <a:cubicBezTo>
                    <a:pt x="4337" y="0"/>
                    <a:pt x="4103" y="0"/>
                    <a:pt x="3503" y="34"/>
                  </a:cubicBezTo>
                  <a:cubicBezTo>
                    <a:pt x="2869" y="67"/>
                    <a:pt x="2435" y="167"/>
                    <a:pt x="2035" y="301"/>
                  </a:cubicBezTo>
                  <a:cubicBezTo>
                    <a:pt x="1668" y="467"/>
                    <a:pt x="1334" y="668"/>
                    <a:pt x="1001" y="1001"/>
                  </a:cubicBezTo>
                  <a:cubicBezTo>
                    <a:pt x="667" y="1335"/>
                    <a:pt x="467" y="1635"/>
                    <a:pt x="300" y="2035"/>
                  </a:cubicBezTo>
                  <a:cubicBezTo>
                    <a:pt x="167" y="2402"/>
                    <a:pt x="67" y="2836"/>
                    <a:pt x="33" y="3470"/>
                  </a:cubicBezTo>
                  <a:cubicBezTo>
                    <a:pt x="0" y="4103"/>
                    <a:pt x="0" y="4303"/>
                    <a:pt x="0" y="5938"/>
                  </a:cubicBezTo>
                  <a:cubicBezTo>
                    <a:pt x="0" y="7539"/>
                    <a:pt x="0" y="7739"/>
                    <a:pt x="33" y="8373"/>
                  </a:cubicBezTo>
                  <a:cubicBezTo>
                    <a:pt x="67" y="9007"/>
                    <a:pt x="167" y="9440"/>
                    <a:pt x="300" y="9807"/>
                  </a:cubicBezTo>
                  <a:cubicBezTo>
                    <a:pt x="467" y="10208"/>
                    <a:pt x="667" y="10541"/>
                    <a:pt x="1001" y="10841"/>
                  </a:cubicBezTo>
                  <a:cubicBezTo>
                    <a:pt x="1334" y="11175"/>
                    <a:pt x="1668" y="11375"/>
                    <a:pt x="2035" y="11542"/>
                  </a:cubicBezTo>
                  <a:cubicBezTo>
                    <a:pt x="2435" y="11675"/>
                    <a:pt x="2869" y="11775"/>
                    <a:pt x="3503" y="11809"/>
                  </a:cubicBezTo>
                  <a:cubicBezTo>
                    <a:pt x="4103" y="11842"/>
                    <a:pt x="4337" y="11842"/>
                    <a:pt x="5938" y="11842"/>
                  </a:cubicBezTo>
                  <a:cubicBezTo>
                    <a:pt x="7539" y="11842"/>
                    <a:pt x="7739" y="11842"/>
                    <a:pt x="8373" y="11809"/>
                  </a:cubicBezTo>
                  <a:cubicBezTo>
                    <a:pt x="9007" y="11775"/>
                    <a:pt x="9440" y="11675"/>
                    <a:pt x="9807" y="11542"/>
                  </a:cubicBezTo>
                  <a:cubicBezTo>
                    <a:pt x="10207" y="11375"/>
                    <a:pt x="10541" y="11175"/>
                    <a:pt x="10875" y="10841"/>
                  </a:cubicBezTo>
                  <a:cubicBezTo>
                    <a:pt x="11208" y="10508"/>
                    <a:pt x="11408" y="10208"/>
                    <a:pt x="11542" y="9807"/>
                  </a:cubicBezTo>
                  <a:cubicBezTo>
                    <a:pt x="11708" y="9440"/>
                    <a:pt x="11775" y="9007"/>
                    <a:pt x="11809" y="8373"/>
                  </a:cubicBezTo>
                  <a:cubicBezTo>
                    <a:pt x="11842" y="7739"/>
                    <a:pt x="11842" y="7539"/>
                    <a:pt x="11842" y="5938"/>
                  </a:cubicBezTo>
                  <a:cubicBezTo>
                    <a:pt x="11842" y="4303"/>
                    <a:pt x="11842" y="4103"/>
                    <a:pt x="11809" y="3470"/>
                  </a:cubicBezTo>
                  <a:cubicBezTo>
                    <a:pt x="11809" y="2836"/>
                    <a:pt x="11708" y="2402"/>
                    <a:pt x="11542" y="2035"/>
                  </a:cubicBezTo>
                  <a:cubicBezTo>
                    <a:pt x="11408" y="1668"/>
                    <a:pt x="11175" y="1301"/>
                    <a:pt x="10875" y="1001"/>
                  </a:cubicBezTo>
                  <a:cubicBezTo>
                    <a:pt x="10541" y="668"/>
                    <a:pt x="10207" y="467"/>
                    <a:pt x="9807" y="301"/>
                  </a:cubicBezTo>
                  <a:cubicBezTo>
                    <a:pt x="9440" y="167"/>
                    <a:pt x="9007" y="67"/>
                    <a:pt x="8373" y="34"/>
                  </a:cubicBezTo>
                  <a:cubicBezTo>
                    <a:pt x="7739" y="0"/>
                    <a:pt x="7539" y="0"/>
                    <a:pt x="5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5245127" y="4179731"/>
              <a:ext cx="173507" cy="174450"/>
            </a:xfrm>
            <a:custGeom>
              <a:avLst/>
              <a:gdLst/>
              <a:ahLst/>
              <a:cxnLst/>
              <a:rect l="l" t="t" r="r" b="b"/>
              <a:pathLst>
                <a:path w="6072" h="6105" extrusionOk="0">
                  <a:moveTo>
                    <a:pt x="3036" y="1068"/>
                  </a:moveTo>
                  <a:cubicBezTo>
                    <a:pt x="4136" y="1068"/>
                    <a:pt x="5004" y="1968"/>
                    <a:pt x="5004" y="3036"/>
                  </a:cubicBezTo>
                  <a:cubicBezTo>
                    <a:pt x="5004" y="4136"/>
                    <a:pt x="4136" y="5037"/>
                    <a:pt x="3036" y="5037"/>
                  </a:cubicBezTo>
                  <a:cubicBezTo>
                    <a:pt x="1935" y="5037"/>
                    <a:pt x="1068" y="4136"/>
                    <a:pt x="1068" y="3036"/>
                  </a:cubicBezTo>
                  <a:cubicBezTo>
                    <a:pt x="1068" y="1968"/>
                    <a:pt x="1935" y="1068"/>
                    <a:pt x="3036" y="1068"/>
                  </a:cubicBezTo>
                  <a:close/>
                  <a:moveTo>
                    <a:pt x="3036" y="0"/>
                  </a:moveTo>
                  <a:cubicBezTo>
                    <a:pt x="1334" y="0"/>
                    <a:pt x="0" y="1368"/>
                    <a:pt x="0" y="3036"/>
                  </a:cubicBezTo>
                  <a:cubicBezTo>
                    <a:pt x="0" y="4737"/>
                    <a:pt x="1334" y="6104"/>
                    <a:pt x="3036" y="6104"/>
                  </a:cubicBezTo>
                  <a:cubicBezTo>
                    <a:pt x="4704" y="6104"/>
                    <a:pt x="6071" y="4737"/>
                    <a:pt x="6071" y="3036"/>
                  </a:cubicBezTo>
                  <a:cubicBezTo>
                    <a:pt x="6071" y="1368"/>
                    <a:pt x="4704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5401436" y="4155900"/>
              <a:ext cx="41034" cy="41005"/>
            </a:xfrm>
            <a:custGeom>
              <a:avLst/>
              <a:gdLst/>
              <a:ahLst/>
              <a:cxnLst/>
              <a:rect l="l" t="t" r="r" b="b"/>
              <a:pathLst>
                <a:path w="1436" h="1435" extrusionOk="0">
                  <a:moveTo>
                    <a:pt x="735" y="0"/>
                  </a:moveTo>
                  <a:cubicBezTo>
                    <a:pt x="334" y="0"/>
                    <a:pt x="1" y="334"/>
                    <a:pt x="1" y="734"/>
                  </a:cubicBezTo>
                  <a:cubicBezTo>
                    <a:pt x="1" y="1101"/>
                    <a:pt x="334" y="1435"/>
                    <a:pt x="735" y="1435"/>
                  </a:cubicBezTo>
                  <a:cubicBezTo>
                    <a:pt x="1135" y="1435"/>
                    <a:pt x="1435" y="1101"/>
                    <a:pt x="1435" y="734"/>
                  </a:cubicBezTo>
                  <a:cubicBezTo>
                    <a:pt x="1435" y="334"/>
                    <a:pt x="1102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324" name="Google Shape;324;p33"/>
          <p:cNvSpPr/>
          <p:nvPr/>
        </p:nvSpPr>
        <p:spPr>
          <a:xfrm>
            <a:off x="7086150" y="5140561"/>
            <a:ext cx="380848" cy="309834"/>
          </a:xfrm>
          <a:custGeom>
            <a:avLst/>
            <a:gdLst/>
            <a:ahLst/>
            <a:cxnLst/>
            <a:rect l="l" t="t" r="r" b="b"/>
            <a:pathLst>
              <a:path w="16446" h="13378" extrusionOk="0">
                <a:moveTo>
                  <a:pt x="11375" y="1"/>
                </a:moveTo>
                <a:cubicBezTo>
                  <a:pt x="9207" y="1"/>
                  <a:pt x="7606" y="2036"/>
                  <a:pt x="8106" y="4137"/>
                </a:cubicBezTo>
                <a:cubicBezTo>
                  <a:pt x="5304" y="4004"/>
                  <a:pt x="2802" y="2669"/>
                  <a:pt x="1135" y="635"/>
                </a:cubicBezTo>
                <a:lnTo>
                  <a:pt x="1135" y="635"/>
                </a:lnTo>
                <a:cubicBezTo>
                  <a:pt x="267" y="2136"/>
                  <a:pt x="701" y="4137"/>
                  <a:pt x="2202" y="5138"/>
                </a:cubicBezTo>
                <a:cubicBezTo>
                  <a:pt x="1635" y="5104"/>
                  <a:pt x="1135" y="4971"/>
                  <a:pt x="668" y="4704"/>
                </a:cubicBezTo>
                <a:lnTo>
                  <a:pt x="668" y="4704"/>
                </a:lnTo>
                <a:cubicBezTo>
                  <a:pt x="634" y="6272"/>
                  <a:pt x="1735" y="7740"/>
                  <a:pt x="3370" y="8040"/>
                </a:cubicBezTo>
                <a:cubicBezTo>
                  <a:pt x="3087" y="8121"/>
                  <a:pt x="2780" y="8165"/>
                  <a:pt x="2463" y="8165"/>
                </a:cubicBezTo>
                <a:cubicBezTo>
                  <a:pt x="2256" y="8165"/>
                  <a:pt x="2046" y="8146"/>
                  <a:pt x="1835" y="8107"/>
                </a:cubicBezTo>
                <a:lnTo>
                  <a:pt x="1835" y="8107"/>
                </a:lnTo>
                <a:cubicBezTo>
                  <a:pt x="2269" y="9441"/>
                  <a:pt x="3503" y="10408"/>
                  <a:pt x="5004" y="10442"/>
                </a:cubicBezTo>
                <a:cubicBezTo>
                  <a:pt x="3785" y="11406"/>
                  <a:pt x="2325" y="11888"/>
                  <a:pt x="808" y="11888"/>
                </a:cubicBezTo>
                <a:cubicBezTo>
                  <a:pt x="540" y="11888"/>
                  <a:pt x="271" y="11873"/>
                  <a:pt x="0" y="11843"/>
                </a:cubicBezTo>
                <a:lnTo>
                  <a:pt x="0" y="11843"/>
                </a:lnTo>
                <a:cubicBezTo>
                  <a:pt x="1502" y="12810"/>
                  <a:pt x="3269" y="13377"/>
                  <a:pt x="5171" y="13377"/>
                </a:cubicBezTo>
                <a:cubicBezTo>
                  <a:pt x="11442" y="13377"/>
                  <a:pt x="14978" y="8073"/>
                  <a:pt x="14744" y="3337"/>
                </a:cubicBezTo>
                <a:cubicBezTo>
                  <a:pt x="15411" y="2870"/>
                  <a:pt x="15979" y="2269"/>
                  <a:pt x="16446" y="1602"/>
                </a:cubicBezTo>
                <a:lnTo>
                  <a:pt x="16446" y="1602"/>
                </a:lnTo>
                <a:cubicBezTo>
                  <a:pt x="15812" y="1869"/>
                  <a:pt x="15178" y="2036"/>
                  <a:pt x="14511" y="2136"/>
                </a:cubicBezTo>
                <a:cubicBezTo>
                  <a:pt x="15178" y="1702"/>
                  <a:pt x="15712" y="1035"/>
                  <a:pt x="15979" y="268"/>
                </a:cubicBezTo>
                <a:lnTo>
                  <a:pt x="15979" y="268"/>
                </a:lnTo>
                <a:cubicBezTo>
                  <a:pt x="15311" y="635"/>
                  <a:pt x="14611" y="935"/>
                  <a:pt x="13844" y="1068"/>
                </a:cubicBezTo>
                <a:cubicBezTo>
                  <a:pt x="13210" y="434"/>
                  <a:pt x="12343" y="1"/>
                  <a:pt x="11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325" name="Google Shape;325;p33"/>
          <p:cNvSpPr txBox="1">
            <a:spLocks noGrp="1"/>
          </p:cNvSpPr>
          <p:nvPr>
            <p:ph type="body" idx="1"/>
          </p:nvPr>
        </p:nvSpPr>
        <p:spPr>
          <a:xfrm>
            <a:off x="5086625" y="3132375"/>
            <a:ext cx="5676900" cy="222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b="1" dirty="0">
                <a:cs typeface="B Nazanin" panose="00000400000000000000" pitchFamily="2" charset="-78"/>
              </a:rPr>
              <a:t>آیا هیچ سوالی دارید؟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B Nazanin" panose="000004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cs typeface="B Nazanin" panose="00000400000000000000" pitchFamily="2" charset="-78"/>
                <a:hlinkClick r:id="rId3"/>
              </a:rPr>
              <a:t>hello@mail.com</a:t>
            </a:r>
            <a:endParaRPr lang="fa-IR" dirty="0">
              <a:cs typeface="B Nazanin" panose="000004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cs typeface="B Nazanin" panose="00000400000000000000" pitchFamily="2" charset="-78"/>
              </a:rPr>
              <a:t>555-111-222</a:t>
            </a:r>
            <a:endParaRPr dirty="0">
              <a:cs typeface="B Nazanin" panose="000004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cs typeface="B Nazanin" panose="00000400000000000000" pitchFamily="2" charset="-78"/>
              </a:rPr>
              <a:t>mydomain.com</a:t>
            </a:r>
            <a:endParaRPr dirty="0">
              <a:cs typeface="B Nazanin" panose="000004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>
            <a:spLocks noGrp="1"/>
          </p:cNvSpPr>
          <p:nvPr>
            <p:ph type="title"/>
          </p:nvPr>
        </p:nvSpPr>
        <p:spPr>
          <a:xfrm>
            <a:off x="380025" y="116300"/>
            <a:ext cx="114321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امروز دوشنبه 6 اسفند است.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1" name="Google Shape;331;p34"/>
          <p:cNvSpPr txBox="1">
            <a:spLocks noGrp="1"/>
          </p:cNvSpPr>
          <p:nvPr>
            <p:ph type="title" idx="2"/>
          </p:nvPr>
        </p:nvSpPr>
        <p:spPr>
          <a:xfrm>
            <a:off x="8462650" y="1474650"/>
            <a:ext cx="31647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اطلاعیه ها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2" name="Google Shape;332;p34"/>
          <p:cNvSpPr txBox="1">
            <a:spLocks noGrp="1"/>
          </p:cNvSpPr>
          <p:nvPr>
            <p:ph type="title" idx="3"/>
          </p:nvPr>
        </p:nvSpPr>
        <p:spPr>
          <a:xfrm>
            <a:off x="4514850" y="1430150"/>
            <a:ext cx="31452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نقل قول روز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3" name="Google Shape;333;p34"/>
          <p:cNvSpPr txBox="1">
            <a:spLocks noGrp="1"/>
          </p:cNvSpPr>
          <p:nvPr>
            <p:ph type="title" idx="4"/>
          </p:nvPr>
        </p:nvSpPr>
        <p:spPr>
          <a:xfrm>
            <a:off x="4613800" y="4236700"/>
            <a:ext cx="29772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ما نیاز خواهیم داشت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4" name="Google Shape;334;p34"/>
          <p:cNvSpPr txBox="1">
            <a:spLocks noGrp="1"/>
          </p:cNvSpPr>
          <p:nvPr>
            <p:ph type="title" idx="5"/>
          </p:nvPr>
        </p:nvSpPr>
        <p:spPr>
          <a:xfrm>
            <a:off x="628800" y="1430150"/>
            <a:ext cx="3164700" cy="541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چک لیست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5" name="Google Shape;335;p34"/>
          <p:cNvSpPr txBox="1">
            <a:spLocks noGrp="1"/>
          </p:cNvSpPr>
          <p:nvPr>
            <p:ph type="subTitle" idx="1"/>
          </p:nvPr>
        </p:nvSpPr>
        <p:spPr>
          <a:xfrm>
            <a:off x="8462650" y="2280950"/>
            <a:ext cx="3349500" cy="372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من توصیه می‌کنم که از این قالب پاورپوینت تاریخی با تم "درس تاریخچه نقشه‌های قدیمی" رایگان استفاده کنید. ارائه اطلاعات یونیک و زیبای آن، ارزش دانلود و استفاده را دارد. این قالب شما را قادر می‌سازد تا یک ارائه جذاب و حرفه‌ای در مورد نقشه‌های قدیمی را ارائه دهید و مخاطبان خود را جذب کنید.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36" name="Google Shape;336;p34"/>
          <p:cNvSpPr txBox="1">
            <a:spLocks noGrp="1"/>
          </p:cNvSpPr>
          <p:nvPr>
            <p:ph type="subTitle" idx="8"/>
          </p:nvPr>
        </p:nvSpPr>
        <p:spPr>
          <a:xfrm>
            <a:off x="4977475" y="2230225"/>
            <a:ext cx="22890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i="0" dirty="0">
                <a:cs typeface="B Nazanin" panose="00000400000000000000" pitchFamily="2" charset="-78"/>
              </a:rPr>
              <a:t>بهترین کاری را که می توانید انجام دهید تا زمانی که بهتر بدانید. سپس وقتی بهتر می دانید، بهتر عمل کنید.</a:t>
            </a:r>
            <a:endParaRPr i="0" dirty="0">
              <a:cs typeface="B Nazanin" panose="00000400000000000000" pitchFamily="2" charset="-78"/>
            </a:endParaRPr>
          </a:p>
        </p:txBody>
      </p:sp>
      <p:sp>
        <p:nvSpPr>
          <p:cNvPr id="337" name="Google Shape;337;p34"/>
          <p:cNvSpPr txBox="1">
            <a:spLocks noGrp="1"/>
          </p:cNvSpPr>
          <p:nvPr>
            <p:ph type="subTitle" idx="9"/>
          </p:nvPr>
        </p:nvSpPr>
        <p:spPr>
          <a:xfrm>
            <a:off x="628800" y="2260850"/>
            <a:ext cx="3027300" cy="18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r" rtl="1">
              <a:spcBef>
                <a:spcPts val="0"/>
              </a:spcBef>
              <a:spcAft>
                <a:spcPts val="0"/>
              </a:spcAft>
              <a:buSzPts val="1900"/>
              <a:buChar char="➢"/>
            </a:pPr>
            <a:r>
              <a:rPr lang="fa-IR" dirty="0">
                <a:cs typeface="B Nazanin" panose="00000400000000000000" pitchFamily="2" charset="-78"/>
              </a:rPr>
              <a:t>یه چیزی اینجا</a:t>
            </a:r>
          </a:p>
          <a:p>
            <a:pPr marL="457200" lvl="0" indent="-349250" algn="r" rtl="1">
              <a:spcBef>
                <a:spcPts val="0"/>
              </a:spcBef>
              <a:spcAft>
                <a:spcPts val="0"/>
              </a:spcAft>
              <a:buSzPts val="1900"/>
              <a:buChar char="➢"/>
            </a:pPr>
            <a:r>
              <a:rPr lang="fa-IR" dirty="0">
                <a:cs typeface="B Nazanin" panose="00000400000000000000" pitchFamily="2" charset="-78"/>
              </a:rPr>
              <a:t>یه چیز دیگه اینجا</a:t>
            </a:r>
          </a:p>
          <a:p>
            <a:pPr marL="457200" lvl="0" indent="-349250" algn="r" rtl="1">
              <a:spcBef>
                <a:spcPts val="0"/>
              </a:spcBef>
              <a:spcAft>
                <a:spcPts val="0"/>
              </a:spcAft>
              <a:buSzPts val="1900"/>
              <a:buChar char="➢"/>
            </a:pPr>
            <a:r>
              <a:rPr lang="fa-IR" dirty="0">
                <a:cs typeface="B Nazanin" panose="00000400000000000000" pitchFamily="2" charset="-78"/>
              </a:rPr>
              <a:t>و مورد سوم در اینجا.</a:t>
            </a:r>
            <a:endParaRPr lang="en-US" dirty="0">
              <a:cs typeface="B Nazanin" panose="00000400000000000000" pitchFamily="2" charset="-78"/>
            </a:endParaRPr>
          </a:p>
        </p:txBody>
      </p:sp>
      <p:grpSp>
        <p:nvGrpSpPr>
          <p:cNvPr id="338" name="Google Shape;338;p34"/>
          <p:cNvGrpSpPr/>
          <p:nvPr/>
        </p:nvGrpSpPr>
        <p:grpSpPr>
          <a:xfrm>
            <a:off x="7113106" y="3069617"/>
            <a:ext cx="477891" cy="336651"/>
            <a:chOff x="621403" y="597265"/>
            <a:chExt cx="1588204" cy="1118814"/>
          </a:xfrm>
        </p:grpSpPr>
        <p:sp>
          <p:nvSpPr>
            <p:cNvPr id="339" name="Google Shape;339;p34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341" name="Google Shape;341;p34"/>
          <p:cNvSpPr txBox="1"/>
          <p:nvPr/>
        </p:nvSpPr>
        <p:spPr>
          <a:xfrm>
            <a:off x="4703750" y="3259150"/>
            <a:ext cx="2175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050" dirty="0">
                <a:solidFill>
                  <a:srgbClr val="181818"/>
                </a:solidFill>
                <a:latin typeface="Merriweather"/>
                <a:ea typeface="Merriweather"/>
                <a:cs typeface="B Nazanin" panose="00000400000000000000" pitchFamily="2" charset="-78"/>
                <a:sym typeface="Merriweather"/>
              </a:rPr>
              <a:t>- مایا آنجلو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342" name="Google Shape;342;p34"/>
          <p:cNvGrpSpPr/>
          <p:nvPr/>
        </p:nvGrpSpPr>
        <p:grpSpPr>
          <a:xfrm>
            <a:off x="5053533" y="5204559"/>
            <a:ext cx="892272" cy="680305"/>
            <a:chOff x="1502275" y="3638775"/>
            <a:chExt cx="292625" cy="216375"/>
          </a:xfrm>
        </p:grpSpPr>
        <p:sp>
          <p:nvSpPr>
            <p:cNvPr id="343" name="Google Shape;343;p34"/>
            <p:cNvSpPr/>
            <p:nvPr/>
          </p:nvSpPr>
          <p:spPr>
            <a:xfrm>
              <a:off x="1502275" y="3658850"/>
              <a:ext cx="292625" cy="196300"/>
            </a:xfrm>
            <a:custGeom>
              <a:avLst/>
              <a:gdLst/>
              <a:ahLst/>
              <a:cxnLst/>
              <a:rect l="l" t="t" r="r" b="b"/>
              <a:pathLst>
                <a:path w="11705" h="7852" extrusionOk="0">
                  <a:moveTo>
                    <a:pt x="0" y="0"/>
                  </a:moveTo>
                  <a:lnTo>
                    <a:pt x="0" y="7441"/>
                  </a:lnTo>
                  <a:lnTo>
                    <a:pt x="4657" y="7441"/>
                  </a:lnTo>
                  <a:cubicBezTo>
                    <a:pt x="4657" y="7673"/>
                    <a:pt x="4835" y="7851"/>
                    <a:pt x="5050" y="7851"/>
                  </a:cubicBezTo>
                  <a:lnTo>
                    <a:pt x="6655" y="7851"/>
                  </a:lnTo>
                  <a:cubicBezTo>
                    <a:pt x="6887" y="7851"/>
                    <a:pt x="7048" y="7673"/>
                    <a:pt x="7048" y="7441"/>
                  </a:cubicBezTo>
                  <a:lnTo>
                    <a:pt x="11705" y="7441"/>
                  </a:lnTo>
                  <a:lnTo>
                    <a:pt x="11705" y="0"/>
                  </a:lnTo>
                  <a:lnTo>
                    <a:pt x="10902" y="0"/>
                  </a:lnTo>
                  <a:lnTo>
                    <a:pt x="10902" y="6513"/>
                  </a:lnTo>
                  <a:lnTo>
                    <a:pt x="785" y="651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1535275" y="3638775"/>
              <a:ext cx="226625" cy="169525"/>
            </a:xfrm>
            <a:custGeom>
              <a:avLst/>
              <a:gdLst/>
              <a:ahLst/>
              <a:cxnLst/>
              <a:rect l="l" t="t" r="r" b="b"/>
              <a:pathLst>
                <a:path w="9065" h="6781" extrusionOk="0">
                  <a:moveTo>
                    <a:pt x="4265" y="803"/>
                  </a:moveTo>
                  <a:lnTo>
                    <a:pt x="4265" y="5978"/>
                  </a:lnTo>
                  <a:lnTo>
                    <a:pt x="803" y="5978"/>
                  </a:lnTo>
                  <a:lnTo>
                    <a:pt x="803" y="803"/>
                  </a:lnTo>
                  <a:close/>
                  <a:moveTo>
                    <a:pt x="8262" y="803"/>
                  </a:moveTo>
                  <a:lnTo>
                    <a:pt x="8262" y="5978"/>
                  </a:lnTo>
                  <a:lnTo>
                    <a:pt x="4800" y="5978"/>
                  </a:lnTo>
                  <a:lnTo>
                    <a:pt x="4800" y="803"/>
                  </a:lnTo>
                  <a:close/>
                  <a:moveTo>
                    <a:pt x="0" y="0"/>
                  </a:moveTo>
                  <a:lnTo>
                    <a:pt x="0" y="6781"/>
                  </a:lnTo>
                  <a:lnTo>
                    <a:pt x="9064" y="6781"/>
                  </a:lnTo>
                  <a:lnTo>
                    <a:pt x="90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1675350" y="3691850"/>
              <a:ext cx="46400" cy="10300"/>
            </a:xfrm>
            <a:custGeom>
              <a:avLst/>
              <a:gdLst/>
              <a:ahLst/>
              <a:cxnLst/>
              <a:rect l="l" t="t" r="r" b="b"/>
              <a:pathLst>
                <a:path w="185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856" y="41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1675350" y="3711925"/>
              <a:ext cx="46400" cy="9850"/>
            </a:xfrm>
            <a:custGeom>
              <a:avLst/>
              <a:gdLst/>
              <a:ahLst/>
              <a:cxnLst/>
              <a:rect l="l" t="t" r="r" b="b"/>
              <a:pathLst>
                <a:path w="1856" h="394" extrusionOk="0">
                  <a:moveTo>
                    <a:pt x="0" y="1"/>
                  </a:moveTo>
                  <a:lnTo>
                    <a:pt x="0" y="393"/>
                  </a:lnTo>
                  <a:lnTo>
                    <a:pt x="1856" y="39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1675350" y="3732000"/>
              <a:ext cx="32125" cy="9825"/>
            </a:xfrm>
            <a:custGeom>
              <a:avLst/>
              <a:gdLst/>
              <a:ahLst/>
              <a:cxnLst/>
              <a:rect l="l" t="t" r="r" b="b"/>
              <a:pathLst>
                <a:path w="1285" h="393" extrusionOk="0">
                  <a:moveTo>
                    <a:pt x="0" y="0"/>
                  </a:moveTo>
                  <a:lnTo>
                    <a:pt x="0" y="393"/>
                  </a:lnTo>
                  <a:lnTo>
                    <a:pt x="1285" y="393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48" name="Google Shape;348;p34"/>
          <p:cNvGrpSpPr/>
          <p:nvPr/>
        </p:nvGrpSpPr>
        <p:grpSpPr>
          <a:xfrm>
            <a:off x="6333779" y="5076501"/>
            <a:ext cx="817491" cy="835938"/>
            <a:chOff x="3171000" y="4021950"/>
            <a:chExt cx="268100" cy="265875"/>
          </a:xfrm>
        </p:grpSpPr>
        <p:sp>
          <p:nvSpPr>
            <p:cNvPr id="349" name="Google Shape;349;p34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51" name="Google Shape;351;p34"/>
          <p:cNvGrpSpPr/>
          <p:nvPr/>
        </p:nvGrpSpPr>
        <p:grpSpPr>
          <a:xfrm>
            <a:off x="-304803" y="3681556"/>
            <a:ext cx="2884301" cy="3374046"/>
            <a:chOff x="138469" y="3238672"/>
            <a:chExt cx="3246990" cy="3798318"/>
          </a:xfrm>
        </p:grpSpPr>
        <p:pic>
          <p:nvPicPr>
            <p:cNvPr id="352" name="Google Shape;352;p34" descr="A globe with a black backgroun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8469" y="3238672"/>
              <a:ext cx="2485252" cy="3798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34" descr="A close up of a compass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83492" y="5921693"/>
              <a:ext cx="1301967" cy="97131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>
            <a:spLocks noGrp="1"/>
          </p:cNvSpPr>
          <p:nvPr>
            <p:ph type="title"/>
          </p:nvPr>
        </p:nvSpPr>
        <p:spPr>
          <a:xfrm>
            <a:off x="2457725" y="2102125"/>
            <a:ext cx="6343800" cy="1048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5100" dirty="0">
                <a:cs typeface="B Nazanin" panose="00000400000000000000" pitchFamily="2" charset="-78"/>
              </a:rPr>
              <a:t>منابع.</a:t>
            </a:r>
            <a:endParaRPr sz="5100" dirty="0">
              <a:cs typeface="B Nazanin" panose="00000400000000000000" pitchFamily="2" charset="-78"/>
            </a:endParaRPr>
          </a:p>
        </p:txBody>
      </p:sp>
      <p:sp>
        <p:nvSpPr>
          <p:cNvPr id="359" name="Google Shape;359;p35"/>
          <p:cNvSpPr txBox="1">
            <a:spLocks noGrp="1"/>
          </p:cNvSpPr>
          <p:nvPr>
            <p:ph type="subTitle" idx="1"/>
          </p:nvPr>
        </p:nvSpPr>
        <p:spPr>
          <a:xfrm>
            <a:off x="2457725" y="3303025"/>
            <a:ext cx="6343800" cy="2228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400" dirty="0">
                <a:cs typeface="B Nazanin" panose="00000400000000000000" pitchFamily="2" charset="-78"/>
              </a:rPr>
              <a:t>نمونه تصاویر: </a:t>
            </a:r>
            <a:r>
              <a:rPr lang="en-US" sz="2400" dirty="0" err="1">
                <a:cs typeface="B Nazanin" panose="00000400000000000000" pitchFamily="2" charset="-78"/>
              </a:rPr>
              <a:t>Unsplash</a:t>
            </a:r>
            <a:endParaRPr lang="fa-IR" sz="2400" dirty="0">
              <a:cs typeface="B Nazanin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فونت های مورد استفاده در این ارائه:</a:t>
            </a:r>
          </a:p>
          <a:p>
            <a:pPr marL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Catamaran</a:t>
            </a:r>
            <a:endParaRPr lang="fa-IR" dirty="0">
              <a:cs typeface="B Nazanin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و </a:t>
            </a:r>
            <a:r>
              <a:rPr lang="en-US" dirty="0">
                <a:cs typeface="B Nazanin" panose="00000400000000000000" pitchFamily="2" charset="-78"/>
              </a:rPr>
              <a:t>IM Fell French Canon</a:t>
            </a:r>
            <a:endParaRPr b="1" dirty="0">
              <a:latin typeface="IM Fell French Canon"/>
              <a:ea typeface="IM Fell French Canon"/>
              <a:cs typeface="B Nazanin" panose="00000400000000000000" pitchFamily="2" charset="-78"/>
              <a:sym typeface="IM Fell French Cano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title"/>
          </p:nvPr>
        </p:nvSpPr>
        <p:spPr>
          <a:xfrm>
            <a:off x="415650" y="421101"/>
            <a:ext cx="113607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5000" dirty="0">
                <a:cs typeface="B Nazanin" panose="00000400000000000000" pitchFamily="2" charset="-78"/>
              </a:rPr>
              <a:t>آیکون های قابل ویرایش</a:t>
            </a:r>
            <a:endParaRPr sz="5000" dirty="0">
              <a:cs typeface="B Nazanin" panose="00000400000000000000" pitchFamily="2" charset="-78"/>
            </a:endParaRPr>
          </a:p>
        </p:txBody>
      </p:sp>
      <p:grpSp>
        <p:nvGrpSpPr>
          <p:cNvPr id="365" name="Google Shape;365;p36"/>
          <p:cNvGrpSpPr/>
          <p:nvPr/>
        </p:nvGrpSpPr>
        <p:grpSpPr>
          <a:xfrm>
            <a:off x="3570764" y="1773752"/>
            <a:ext cx="405160" cy="253589"/>
            <a:chOff x="4797800" y="1994125"/>
            <a:chExt cx="306475" cy="186025"/>
          </a:xfrm>
        </p:grpSpPr>
        <p:sp>
          <p:nvSpPr>
            <p:cNvPr id="366" name="Google Shape;366;p36"/>
            <p:cNvSpPr/>
            <p:nvPr/>
          </p:nvSpPr>
          <p:spPr>
            <a:xfrm>
              <a:off x="4837950" y="1994125"/>
              <a:ext cx="226175" cy="152575"/>
            </a:xfrm>
            <a:custGeom>
              <a:avLst/>
              <a:gdLst/>
              <a:ahLst/>
              <a:cxnLst/>
              <a:rect l="l" t="t" r="r" b="b"/>
              <a:pathLst>
                <a:path w="9047" h="6103" extrusionOk="0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4797800" y="2160075"/>
              <a:ext cx="306475" cy="20075"/>
            </a:xfrm>
            <a:custGeom>
              <a:avLst/>
              <a:gdLst/>
              <a:ahLst/>
              <a:cxnLst/>
              <a:rect l="l" t="t" r="r" b="b"/>
              <a:pathLst>
                <a:path w="12259" h="803" extrusionOk="0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368" name="Google Shape;368;p36"/>
          <p:cNvSpPr/>
          <p:nvPr/>
        </p:nvSpPr>
        <p:spPr>
          <a:xfrm>
            <a:off x="3013572" y="1789650"/>
            <a:ext cx="351487" cy="308322"/>
          </a:xfrm>
          <a:custGeom>
            <a:avLst/>
            <a:gdLst/>
            <a:ahLst/>
            <a:cxnLst/>
            <a:rect l="l" t="t" r="r" b="b"/>
            <a:pathLst>
              <a:path w="10635" h="9047" extrusionOk="0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69" name="Google Shape;369;p36"/>
          <p:cNvSpPr/>
          <p:nvPr/>
        </p:nvSpPr>
        <p:spPr>
          <a:xfrm>
            <a:off x="2598483" y="1706244"/>
            <a:ext cx="211156" cy="398327"/>
          </a:xfrm>
          <a:custGeom>
            <a:avLst/>
            <a:gdLst/>
            <a:ahLst/>
            <a:cxnLst/>
            <a:rect l="l" t="t" r="r" b="b"/>
            <a:pathLst>
              <a:path w="6389" h="11688" extrusionOk="0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70" name="Google Shape;370;p36"/>
          <p:cNvSpPr/>
          <p:nvPr/>
        </p:nvSpPr>
        <p:spPr>
          <a:xfrm>
            <a:off x="4125519" y="1774124"/>
            <a:ext cx="352082" cy="253589"/>
          </a:xfrm>
          <a:custGeom>
            <a:avLst/>
            <a:gdLst/>
            <a:ahLst/>
            <a:cxnLst/>
            <a:rect l="l" t="t" r="r" b="b"/>
            <a:pathLst>
              <a:path w="10653" h="7441" extrusionOk="0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71" name="Google Shape;371;p36"/>
          <p:cNvSpPr/>
          <p:nvPr/>
        </p:nvSpPr>
        <p:spPr>
          <a:xfrm>
            <a:off x="4629024" y="1731262"/>
            <a:ext cx="333805" cy="339335"/>
          </a:xfrm>
          <a:custGeom>
            <a:avLst/>
            <a:gdLst/>
            <a:ahLst/>
            <a:cxnLst/>
            <a:rect l="l" t="t" r="r" b="b"/>
            <a:pathLst>
              <a:path w="10100" h="9957" extrusionOk="0">
                <a:moveTo>
                  <a:pt x="8762" y="1464"/>
                </a:moveTo>
                <a:lnTo>
                  <a:pt x="8762" y="6245"/>
                </a:lnTo>
                <a:lnTo>
                  <a:pt x="1321" y="6245"/>
                </a:lnTo>
                <a:lnTo>
                  <a:pt x="1321" y="1464"/>
                </a:lnTo>
                <a:close/>
                <a:moveTo>
                  <a:pt x="5050" y="0"/>
                </a:moveTo>
                <a:cubicBezTo>
                  <a:pt x="4907" y="0"/>
                  <a:pt x="4783" y="125"/>
                  <a:pt x="4783" y="268"/>
                </a:cubicBezTo>
                <a:lnTo>
                  <a:pt x="4783" y="536"/>
                </a:lnTo>
                <a:lnTo>
                  <a:pt x="251" y="536"/>
                </a:lnTo>
                <a:cubicBezTo>
                  <a:pt x="126" y="536"/>
                  <a:pt x="1" y="661"/>
                  <a:pt x="1" y="803"/>
                </a:cubicBezTo>
                <a:cubicBezTo>
                  <a:pt x="1" y="946"/>
                  <a:pt x="126" y="1053"/>
                  <a:pt x="251" y="1053"/>
                </a:cubicBezTo>
                <a:lnTo>
                  <a:pt x="518" y="1053"/>
                </a:lnTo>
                <a:lnTo>
                  <a:pt x="518" y="6513"/>
                </a:lnTo>
                <a:lnTo>
                  <a:pt x="251" y="6513"/>
                </a:lnTo>
                <a:cubicBezTo>
                  <a:pt x="126" y="6513"/>
                  <a:pt x="1" y="6638"/>
                  <a:pt x="1" y="6781"/>
                </a:cubicBezTo>
                <a:cubicBezTo>
                  <a:pt x="1" y="6923"/>
                  <a:pt x="126" y="7048"/>
                  <a:pt x="251" y="7048"/>
                </a:cubicBezTo>
                <a:lnTo>
                  <a:pt x="4319" y="7048"/>
                </a:lnTo>
                <a:lnTo>
                  <a:pt x="2285" y="9100"/>
                </a:lnTo>
                <a:cubicBezTo>
                  <a:pt x="2178" y="9207"/>
                  <a:pt x="2178" y="9368"/>
                  <a:pt x="2285" y="9475"/>
                </a:cubicBezTo>
                <a:cubicBezTo>
                  <a:pt x="2338" y="9528"/>
                  <a:pt x="2405" y="9555"/>
                  <a:pt x="2472" y="9555"/>
                </a:cubicBezTo>
                <a:cubicBezTo>
                  <a:pt x="2539" y="9555"/>
                  <a:pt x="2606" y="9528"/>
                  <a:pt x="2659" y="9475"/>
                </a:cubicBezTo>
                <a:lnTo>
                  <a:pt x="4783" y="7334"/>
                </a:lnTo>
                <a:lnTo>
                  <a:pt x="4783" y="9707"/>
                </a:lnTo>
                <a:cubicBezTo>
                  <a:pt x="4783" y="9850"/>
                  <a:pt x="4907" y="9957"/>
                  <a:pt x="5050" y="9957"/>
                </a:cubicBezTo>
                <a:cubicBezTo>
                  <a:pt x="5193" y="9957"/>
                  <a:pt x="5318" y="9850"/>
                  <a:pt x="5318" y="9707"/>
                </a:cubicBezTo>
                <a:lnTo>
                  <a:pt x="5318" y="7334"/>
                </a:lnTo>
                <a:lnTo>
                  <a:pt x="7441" y="9475"/>
                </a:lnTo>
                <a:cubicBezTo>
                  <a:pt x="7495" y="9520"/>
                  <a:pt x="7562" y="9542"/>
                  <a:pt x="7628" y="9542"/>
                </a:cubicBezTo>
                <a:cubicBezTo>
                  <a:pt x="7695" y="9542"/>
                  <a:pt x="7762" y="9520"/>
                  <a:pt x="7816" y="9475"/>
                </a:cubicBezTo>
                <a:cubicBezTo>
                  <a:pt x="7923" y="9350"/>
                  <a:pt x="7923" y="9189"/>
                  <a:pt x="7816" y="9082"/>
                </a:cubicBezTo>
                <a:lnTo>
                  <a:pt x="5782" y="7048"/>
                </a:lnTo>
                <a:lnTo>
                  <a:pt x="9832" y="7048"/>
                </a:lnTo>
                <a:cubicBezTo>
                  <a:pt x="9975" y="7048"/>
                  <a:pt x="10100" y="6923"/>
                  <a:pt x="10100" y="6781"/>
                </a:cubicBezTo>
                <a:cubicBezTo>
                  <a:pt x="10100" y="6638"/>
                  <a:pt x="9975" y="6513"/>
                  <a:pt x="9832" y="6513"/>
                </a:cubicBezTo>
                <a:lnTo>
                  <a:pt x="9564" y="6513"/>
                </a:lnTo>
                <a:lnTo>
                  <a:pt x="9564" y="1053"/>
                </a:lnTo>
                <a:lnTo>
                  <a:pt x="9832" y="1053"/>
                </a:lnTo>
                <a:cubicBezTo>
                  <a:pt x="9975" y="1053"/>
                  <a:pt x="10100" y="946"/>
                  <a:pt x="10100" y="803"/>
                </a:cubicBezTo>
                <a:cubicBezTo>
                  <a:pt x="10100" y="661"/>
                  <a:pt x="9975" y="536"/>
                  <a:pt x="9832" y="536"/>
                </a:cubicBezTo>
                <a:lnTo>
                  <a:pt x="5318" y="536"/>
                </a:lnTo>
                <a:lnTo>
                  <a:pt x="5318" y="268"/>
                </a:lnTo>
                <a:cubicBezTo>
                  <a:pt x="5318" y="125"/>
                  <a:pt x="5193" y="0"/>
                  <a:pt x="50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72" name="Google Shape;372;p36"/>
          <p:cNvSpPr/>
          <p:nvPr/>
        </p:nvSpPr>
        <p:spPr>
          <a:xfrm>
            <a:off x="5618340" y="1764938"/>
            <a:ext cx="299003" cy="280956"/>
          </a:xfrm>
          <a:custGeom>
            <a:avLst/>
            <a:gdLst/>
            <a:ahLst/>
            <a:cxnLst/>
            <a:rect l="l" t="t" r="r" b="b"/>
            <a:pathLst>
              <a:path w="9047" h="8244" extrusionOk="0">
                <a:moveTo>
                  <a:pt x="464" y="1"/>
                </a:moveTo>
                <a:cubicBezTo>
                  <a:pt x="196" y="1"/>
                  <a:pt x="0" y="215"/>
                  <a:pt x="0" y="464"/>
                </a:cubicBezTo>
                <a:lnTo>
                  <a:pt x="0" y="5960"/>
                </a:lnTo>
                <a:cubicBezTo>
                  <a:pt x="0" y="6210"/>
                  <a:pt x="196" y="6406"/>
                  <a:pt x="464" y="6406"/>
                </a:cubicBezTo>
                <a:lnTo>
                  <a:pt x="5424" y="6406"/>
                </a:lnTo>
                <a:lnTo>
                  <a:pt x="7244" y="8244"/>
                </a:lnTo>
                <a:lnTo>
                  <a:pt x="7244" y="6424"/>
                </a:lnTo>
                <a:lnTo>
                  <a:pt x="8600" y="6424"/>
                </a:lnTo>
                <a:cubicBezTo>
                  <a:pt x="8850" y="6424"/>
                  <a:pt x="9046" y="6210"/>
                  <a:pt x="9046" y="5960"/>
                </a:cubicBezTo>
                <a:lnTo>
                  <a:pt x="9046" y="464"/>
                </a:lnTo>
                <a:cubicBezTo>
                  <a:pt x="9046" y="215"/>
                  <a:pt x="8850" y="1"/>
                  <a:pt x="860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373" name="Google Shape;373;p36"/>
          <p:cNvGrpSpPr/>
          <p:nvPr/>
        </p:nvGrpSpPr>
        <p:grpSpPr>
          <a:xfrm>
            <a:off x="6164058" y="1777777"/>
            <a:ext cx="352082" cy="254203"/>
            <a:chOff x="4250025" y="2848800"/>
            <a:chExt cx="266325" cy="186475"/>
          </a:xfrm>
        </p:grpSpPr>
        <p:sp>
          <p:nvSpPr>
            <p:cNvPr id="374" name="Google Shape;374;p36"/>
            <p:cNvSpPr/>
            <p:nvPr/>
          </p:nvSpPr>
          <p:spPr>
            <a:xfrm>
              <a:off x="4250025" y="2848800"/>
              <a:ext cx="166425" cy="149900"/>
            </a:xfrm>
            <a:custGeom>
              <a:avLst/>
              <a:gdLst/>
              <a:ahLst/>
              <a:cxnLst/>
              <a:rect l="l" t="t" r="r" b="b"/>
              <a:pathLst>
                <a:path w="6657" h="5996" extrusionOk="0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3" y="4657"/>
                    <a:pt x="536" y="4657"/>
                  </a:cubicBezTo>
                  <a:lnTo>
                    <a:pt x="1321" y="4657"/>
                  </a:lnTo>
                  <a:lnTo>
                    <a:pt x="1321" y="5995"/>
                  </a:lnTo>
                  <a:lnTo>
                    <a:pt x="2659" y="4657"/>
                  </a:lnTo>
                  <a:lnTo>
                    <a:pt x="3462" y="4657"/>
                  </a:lnTo>
                  <a:lnTo>
                    <a:pt x="3462" y="1998"/>
                  </a:lnTo>
                  <a:cubicBezTo>
                    <a:pt x="3462" y="1427"/>
                    <a:pt x="3944" y="928"/>
                    <a:pt x="4515" y="928"/>
                  </a:cubicBezTo>
                  <a:lnTo>
                    <a:pt x="6656" y="928"/>
                  </a:ln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4349950" y="2885375"/>
              <a:ext cx="166400" cy="149900"/>
            </a:xfrm>
            <a:custGeom>
              <a:avLst/>
              <a:gdLst/>
              <a:ahLst/>
              <a:cxnLst/>
              <a:rect l="l" t="t" r="r" b="b"/>
              <a:pathLst>
                <a:path w="6656" h="5996" extrusionOk="0">
                  <a:moveTo>
                    <a:pt x="518" y="0"/>
                  </a:moveTo>
                  <a:cubicBezTo>
                    <a:pt x="232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2" y="4657"/>
                    <a:pt x="518" y="4657"/>
                  </a:cubicBezTo>
                  <a:lnTo>
                    <a:pt x="3979" y="4657"/>
                  </a:lnTo>
                  <a:lnTo>
                    <a:pt x="5318" y="5995"/>
                  </a:lnTo>
                  <a:lnTo>
                    <a:pt x="5318" y="4657"/>
                  </a:lnTo>
                  <a:lnTo>
                    <a:pt x="6121" y="4657"/>
                  </a:lnTo>
                  <a:cubicBezTo>
                    <a:pt x="6424" y="4657"/>
                    <a:pt x="6656" y="4425"/>
                    <a:pt x="6656" y="4122"/>
                  </a:cubicBez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76" name="Google Shape;376;p36"/>
          <p:cNvGrpSpPr/>
          <p:nvPr/>
        </p:nvGrpSpPr>
        <p:grpSpPr>
          <a:xfrm>
            <a:off x="6761406" y="1741891"/>
            <a:ext cx="343224" cy="326555"/>
            <a:chOff x="4707700" y="2822475"/>
            <a:chExt cx="259625" cy="239550"/>
          </a:xfrm>
        </p:grpSpPr>
        <p:sp>
          <p:nvSpPr>
            <p:cNvPr id="377" name="Google Shape;377;p36"/>
            <p:cNvSpPr/>
            <p:nvPr/>
          </p:nvSpPr>
          <p:spPr>
            <a:xfrm>
              <a:off x="4707700" y="2822475"/>
              <a:ext cx="259625" cy="176225"/>
            </a:xfrm>
            <a:custGeom>
              <a:avLst/>
              <a:gdLst/>
              <a:ahLst/>
              <a:cxnLst/>
              <a:rect l="l" t="t" r="r" b="b"/>
              <a:pathLst>
                <a:path w="10385" h="7049" extrusionOk="0">
                  <a:moveTo>
                    <a:pt x="5335" y="0"/>
                  </a:moveTo>
                  <a:cubicBezTo>
                    <a:pt x="4729" y="0"/>
                    <a:pt x="4193" y="429"/>
                    <a:pt x="4051" y="1000"/>
                  </a:cubicBezTo>
                  <a:cubicBezTo>
                    <a:pt x="3801" y="643"/>
                    <a:pt x="3408" y="393"/>
                    <a:pt x="2944" y="393"/>
                  </a:cubicBezTo>
                  <a:cubicBezTo>
                    <a:pt x="2195" y="393"/>
                    <a:pt x="1606" y="1000"/>
                    <a:pt x="1606" y="1731"/>
                  </a:cubicBezTo>
                  <a:cubicBezTo>
                    <a:pt x="1606" y="1838"/>
                    <a:pt x="1624" y="1927"/>
                    <a:pt x="1642" y="2034"/>
                  </a:cubicBezTo>
                  <a:cubicBezTo>
                    <a:pt x="1535" y="1999"/>
                    <a:pt x="1446" y="1981"/>
                    <a:pt x="1339" y="1981"/>
                  </a:cubicBezTo>
                  <a:cubicBezTo>
                    <a:pt x="607" y="1981"/>
                    <a:pt x="0" y="2588"/>
                    <a:pt x="0" y="3319"/>
                  </a:cubicBezTo>
                  <a:cubicBezTo>
                    <a:pt x="0" y="4051"/>
                    <a:pt x="607" y="4657"/>
                    <a:pt x="1339" y="4657"/>
                  </a:cubicBezTo>
                  <a:lnTo>
                    <a:pt x="1356" y="4657"/>
                  </a:lnTo>
                  <a:cubicBezTo>
                    <a:pt x="1428" y="5335"/>
                    <a:pt x="1999" y="5853"/>
                    <a:pt x="2677" y="5853"/>
                  </a:cubicBezTo>
                  <a:cubicBezTo>
                    <a:pt x="2980" y="5853"/>
                    <a:pt x="3266" y="5746"/>
                    <a:pt x="3480" y="5567"/>
                  </a:cubicBezTo>
                  <a:lnTo>
                    <a:pt x="3480" y="5567"/>
                  </a:lnTo>
                  <a:cubicBezTo>
                    <a:pt x="3480" y="5621"/>
                    <a:pt x="3462" y="5656"/>
                    <a:pt x="3462" y="5710"/>
                  </a:cubicBezTo>
                  <a:cubicBezTo>
                    <a:pt x="3462" y="6442"/>
                    <a:pt x="4068" y="7048"/>
                    <a:pt x="4800" y="7048"/>
                  </a:cubicBezTo>
                  <a:cubicBezTo>
                    <a:pt x="5496" y="7048"/>
                    <a:pt x="6067" y="6513"/>
                    <a:pt x="6138" y="5835"/>
                  </a:cubicBezTo>
                  <a:cubicBezTo>
                    <a:pt x="6370" y="6174"/>
                    <a:pt x="6763" y="6388"/>
                    <a:pt x="7191" y="6388"/>
                  </a:cubicBezTo>
                  <a:cubicBezTo>
                    <a:pt x="7922" y="6388"/>
                    <a:pt x="8529" y="5781"/>
                    <a:pt x="8529" y="5050"/>
                  </a:cubicBezTo>
                  <a:lnTo>
                    <a:pt x="8529" y="4925"/>
                  </a:lnTo>
                  <a:cubicBezTo>
                    <a:pt x="8690" y="4996"/>
                    <a:pt x="8868" y="5050"/>
                    <a:pt x="9064" y="5050"/>
                  </a:cubicBezTo>
                  <a:cubicBezTo>
                    <a:pt x="9796" y="5050"/>
                    <a:pt x="10385" y="4443"/>
                    <a:pt x="10385" y="3712"/>
                  </a:cubicBezTo>
                  <a:cubicBezTo>
                    <a:pt x="10385" y="2980"/>
                    <a:pt x="9796" y="2391"/>
                    <a:pt x="9064" y="2391"/>
                  </a:cubicBezTo>
                  <a:cubicBezTo>
                    <a:pt x="8957" y="2391"/>
                    <a:pt x="8868" y="2409"/>
                    <a:pt x="8761" y="2427"/>
                  </a:cubicBezTo>
                  <a:cubicBezTo>
                    <a:pt x="8779" y="2338"/>
                    <a:pt x="8797" y="2231"/>
                    <a:pt x="8797" y="2124"/>
                  </a:cubicBezTo>
                  <a:cubicBezTo>
                    <a:pt x="8797" y="1392"/>
                    <a:pt x="8190" y="785"/>
                    <a:pt x="7459" y="785"/>
                  </a:cubicBezTo>
                  <a:cubicBezTo>
                    <a:pt x="7155" y="785"/>
                    <a:pt x="6870" y="892"/>
                    <a:pt x="6638" y="1071"/>
                  </a:cubicBezTo>
                  <a:cubicBezTo>
                    <a:pt x="6531" y="464"/>
                    <a:pt x="5995" y="0"/>
                    <a:pt x="53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4754525" y="29919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803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32" y="1589"/>
                    <a:pt x="1589" y="1232"/>
                    <a:pt x="1589" y="803"/>
                  </a:cubicBezTo>
                  <a:cubicBezTo>
                    <a:pt x="1589" y="357"/>
                    <a:pt x="1232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4719750" y="3031675"/>
              <a:ext cx="29900" cy="30350"/>
            </a:xfrm>
            <a:custGeom>
              <a:avLst/>
              <a:gdLst/>
              <a:ahLst/>
              <a:cxnLst/>
              <a:rect l="l" t="t" r="r" b="b"/>
              <a:pathLst>
                <a:path w="1196" h="1214" extrusionOk="0">
                  <a:moveTo>
                    <a:pt x="589" y="1"/>
                  </a:moveTo>
                  <a:cubicBezTo>
                    <a:pt x="268" y="1"/>
                    <a:pt x="0" y="286"/>
                    <a:pt x="0" y="607"/>
                  </a:cubicBezTo>
                  <a:cubicBezTo>
                    <a:pt x="0" y="946"/>
                    <a:pt x="268" y="1214"/>
                    <a:pt x="589" y="1214"/>
                  </a:cubicBezTo>
                  <a:cubicBezTo>
                    <a:pt x="928" y="1214"/>
                    <a:pt x="1196" y="946"/>
                    <a:pt x="1196" y="607"/>
                  </a:cubicBezTo>
                  <a:cubicBezTo>
                    <a:pt x="1196" y="286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380" name="Google Shape;380;p36"/>
          <p:cNvSpPr/>
          <p:nvPr/>
        </p:nvSpPr>
        <p:spPr>
          <a:xfrm>
            <a:off x="7235378" y="1745476"/>
            <a:ext cx="340878" cy="320045"/>
          </a:xfrm>
          <a:custGeom>
            <a:avLst/>
            <a:gdLst/>
            <a:ahLst/>
            <a:cxnLst/>
            <a:rect l="l" t="t" r="r" b="b"/>
            <a:pathLst>
              <a:path w="10314" h="9391" extrusionOk="0">
                <a:moveTo>
                  <a:pt x="5157" y="1"/>
                </a:moveTo>
                <a:cubicBezTo>
                  <a:pt x="4568" y="1"/>
                  <a:pt x="4086" y="482"/>
                  <a:pt x="4086" y="1071"/>
                </a:cubicBezTo>
                <a:cubicBezTo>
                  <a:pt x="4086" y="1553"/>
                  <a:pt x="4425" y="1963"/>
                  <a:pt x="4889" y="2088"/>
                </a:cubicBezTo>
                <a:lnTo>
                  <a:pt x="4889" y="3926"/>
                </a:lnTo>
                <a:cubicBezTo>
                  <a:pt x="4497" y="3997"/>
                  <a:pt x="4176" y="4229"/>
                  <a:pt x="3997" y="4550"/>
                </a:cubicBezTo>
                <a:lnTo>
                  <a:pt x="2284" y="3837"/>
                </a:lnTo>
                <a:cubicBezTo>
                  <a:pt x="2338" y="3373"/>
                  <a:pt x="2088" y="2891"/>
                  <a:pt x="1624" y="2695"/>
                </a:cubicBezTo>
                <a:cubicBezTo>
                  <a:pt x="1490" y="2643"/>
                  <a:pt x="1353" y="2618"/>
                  <a:pt x="1219" y="2618"/>
                </a:cubicBezTo>
                <a:cubicBezTo>
                  <a:pt x="798" y="2618"/>
                  <a:pt x="404" y="2860"/>
                  <a:pt x="214" y="3266"/>
                </a:cubicBezTo>
                <a:cubicBezTo>
                  <a:pt x="0" y="3819"/>
                  <a:pt x="250" y="4443"/>
                  <a:pt x="803" y="4675"/>
                </a:cubicBezTo>
                <a:cubicBezTo>
                  <a:pt x="932" y="4727"/>
                  <a:pt x="1067" y="4752"/>
                  <a:pt x="1201" y="4752"/>
                </a:cubicBezTo>
                <a:cubicBezTo>
                  <a:pt x="1529" y="4752"/>
                  <a:pt x="1849" y="4603"/>
                  <a:pt x="2052" y="4336"/>
                </a:cubicBezTo>
                <a:lnTo>
                  <a:pt x="3801" y="5050"/>
                </a:lnTo>
                <a:cubicBezTo>
                  <a:pt x="3801" y="5086"/>
                  <a:pt x="3801" y="5157"/>
                  <a:pt x="3801" y="5211"/>
                </a:cubicBezTo>
                <a:cubicBezTo>
                  <a:pt x="3801" y="5514"/>
                  <a:pt x="3890" y="5799"/>
                  <a:pt x="4051" y="6014"/>
                </a:cubicBezTo>
                <a:lnTo>
                  <a:pt x="2677" y="7423"/>
                </a:lnTo>
                <a:cubicBezTo>
                  <a:pt x="2506" y="7319"/>
                  <a:pt x="2313" y="7268"/>
                  <a:pt x="2122" y="7268"/>
                </a:cubicBezTo>
                <a:cubicBezTo>
                  <a:pt x="1854" y="7268"/>
                  <a:pt x="1590" y="7368"/>
                  <a:pt x="1392" y="7566"/>
                </a:cubicBezTo>
                <a:cubicBezTo>
                  <a:pt x="964" y="7994"/>
                  <a:pt x="964" y="8654"/>
                  <a:pt x="1392" y="9082"/>
                </a:cubicBezTo>
                <a:cubicBezTo>
                  <a:pt x="1597" y="9288"/>
                  <a:pt x="1869" y="9390"/>
                  <a:pt x="2141" y="9390"/>
                </a:cubicBezTo>
                <a:cubicBezTo>
                  <a:pt x="2414" y="9390"/>
                  <a:pt x="2686" y="9288"/>
                  <a:pt x="2891" y="9082"/>
                </a:cubicBezTo>
                <a:cubicBezTo>
                  <a:pt x="3230" y="8726"/>
                  <a:pt x="3283" y="8190"/>
                  <a:pt x="3051" y="7780"/>
                </a:cubicBezTo>
                <a:lnTo>
                  <a:pt x="4461" y="6370"/>
                </a:lnTo>
                <a:cubicBezTo>
                  <a:pt x="4657" y="6495"/>
                  <a:pt x="4889" y="6549"/>
                  <a:pt x="5121" y="6549"/>
                </a:cubicBezTo>
                <a:lnTo>
                  <a:pt x="5175" y="6549"/>
                </a:lnTo>
                <a:cubicBezTo>
                  <a:pt x="5407" y="6549"/>
                  <a:pt x="5639" y="6495"/>
                  <a:pt x="5853" y="6370"/>
                </a:cubicBezTo>
                <a:lnTo>
                  <a:pt x="7244" y="7780"/>
                </a:lnTo>
                <a:cubicBezTo>
                  <a:pt x="7013" y="8190"/>
                  <a:pt x="7066" y="8726"/>
                  <a:pt x="7405" y="9082"/>
                </a:cubicBezTo>
                <a:cubicBezTo>
                  <a:pt x="7619" y="9288"/>
                  <a:pt x="7896" y="9390"/>
                  <a:pt x="8170" y="9390"/>
                </a:cubicBezTo>
                <a:cubicBezTo>
                  <a:pt x="8444" y="9390"/>
                  <a:pt x="8716" y="9288"/>
                  <a:pt x="8922" y="9082"/>
                </a:cubicBezTo>
                <a:cubicBezTo>
                  <a:pt x="9332" y="8672"/>
                  <a:pt x="9332" y="7994"/>
                  <a:pt x="8922" y="7584"/>
                </a:cubicBezTo>
                <a:cubicBezTo>
                  <a:pt x="8720" y="7382"/>
                  <a:pt x="8450" y="7282"/>
                  <a:pt x="8174" y="7282"/>
                </a:cubicBezTo>
                <a:cubicBezTo>
                  <a:pt x="7985" y="7282"/>
                  <a:pt x="7793" y="7329"/>
                  <a:pt x="7619" y="7423"/>
                </a:cubicBezTo>
                <a:lnTo>
                  <a:pt x="6245" y="6031"/>
                </a:lnTo>
                <a:cubicBezTo>
                  <a:pt x="6406" y="5799"/>
                  <a:pt x="6513" y="5532"/>
                  <a:pt x="6513" y="5228"/>
                </a:cubicBezTo>
                <a:cubicBezTo>
                  <a:pt x="6513" y="5175"/>
                  <a:pt x="6513" y="5104"/>
                  <a:pt x="6495" y="5068"/>
                </a:cubicBezTo>
                <a:lnTo>
                  <a:pt x="8244" y="4336"/>
                </a:lnTo>
                <a:cubicBezTo>
                  <a:pt x="8450" y="4607"/>
                  <a:pt x="8777" y="4766"/>
                  <a:pt x="9118" y="4766"/>
                </a:cubicBezTo>
                <a:cubicBezTo>
                  <a:pt x="9249" y="4766"/>
                  <a:pt x="9382" y="4743"/>
                  <a:pt x="9510" y="4693"/>
                </a:cubicBezTo>
                <a:cubicBezTo>
                  <a:pt x="10046" y="4443"/>
                  <a:pt x="10313" y="3837"/>
                  <a:pt x="10081" y="3284"/>
                </a:cubicBezTo>
                <a:cubicBezTo>
                  <a:pt x="9906" y="2878"/>
                  <a:pt x="9504" y="2636"/>
                  <a:pt x="9079" y="2636"/>
                </a:cubicBezTo>
                <a:cubicBezTo>
                  <a:pt x="8944" y="2636"/>
                  <a:pt x="8806" y="2661"/>
                  <a:pt x="8672" y="2713"/>
                </a:cubicBezTo>
                <a:cubicBezTo>
                  <a:pt x="8226" y="2891"/>
                  <a:pt x="7958" y="3373"/>
                  <a:pt x="8030" y="3855"/>
                </a:cubicBezTo>
                <a:lnTo>
                  <a:pt x="6317" y="4568"/>
                </a:lnTo>
                <a:cubicBezTo>
                  <a:pt x="6120" y="4247"/>
                  <a:pt x="5781" y="3997"/>
                  <a:pt x="5407" y="3944"/>
                </a:cubicBezTo>
                <a:lnTo>
                  <a:pt x="5407" y="2088"/>
                </a:lnTo>
                <a:cubicBezTo>
                  <a:pt x="5871" y="1963"/>
                  <a:pt x="6210" y="1553"/>
                  <a:pt x="6210" y="1071"/>
                </a:cubicBezTo>
                <a:cubicBezTo>
                  <a:pt x="6210" y="482"/>
                  <a:pt x="5746" y="1"/>
                  <a:pt x="51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81" name="Google Shape;381;p36"/>
          <p:cNvSpPr/>
          <p:nvPr/>
        </p:nvSpPr>
        <p:spPr>
          <a:xfrm>
            <a:off x="7758873" y="1778333"/>
            <a:ext cx="352082" cy="254203"/>
          </a:xfrm>
          <a:custGeom>
            <a:avLst/>
            <a:gdLst/>
            <a:ahLst/>
            <a:cxnLst/>
            <a:rect l="l" t="t" r="r" b="b"/>
            <a:pathLst>
              <a:path w="10653" h="7459" extrusionOk="0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382" name="Google Shape;382;p36"/>
          <p:cNvGrpSpPr/>
          <p:nvPr/>
        </p:nvGrpSpPr>
        <p:grpSpPr>
          <a:xfrm>
            <a:off x="8396572" y="1705391"/>
            <a:ext cx="351487" cy="398940"/>
            <a:chOff x="6425500" y="2795700"/>
            <a:chExt cx="265875" cy="292650"/>
          </a:xfrm>
        </p:grpSpPr>
        <p:sp>
          <p:nvSpPr>
            <p:cNvPr id="383" name="Google Shape;383;p36"/>
            <p:cNvSpPr/>
            <p:nvPr/>
          </p:nvSpPr>
          <p:spPr>
            <a:xfrm>
              <a:off x="6425500" y="2795700"/>
              <a:ext cx="265875" cy="292650"/>
            </a:xfrm>
            <a:custGeom>
              <a:avLst/>
              <a:gdLst/>
              <a:ahLst/>
              <a:cxnLst/>
              <a:rect l="l" t="t" r="r" b="b"/>
              <a:pathLst>
                <a:path w="10635" h="11706" extrusionOk="0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>
              <a:off x="6515150" y="2868425"/>
              <a:ext cx="86575" cy="87000"/>
            </a:xfrm>
            <a:custGeom>
              <a:avLst/>
              <a:gdLst/>
              <a:ahLst/>
              <a:cxnLst/>
              <a:rect l="l" t="t" r="r" b="b"/>
              <a:pathLst>
                <a:path w="3463" h="3480" extrusionOk="0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385" name="Google Shape;385;p36"/>
          <p:cNvSpPr/>
          <p:nvPr/>
        </p:nvSpPr>
        <p:spPr>
          <a:xfrm>
            <a:off x="8894278" y="1737892"/>
            <a:ext cx="352677" cy="335654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386" name="Google Shape;386;p36"/>
          <p:cNvGrpSpPr/>
          <p:nvPr/>
        </p:nvGrpSpPr>
        <p:grpSpPr>
          <a:xfrm>
            <a:off x="9474618" y="1760035"/>
            <a:ext cx="350297" cy="290464"/>
            <a:chOff x="5549875" y="2418425"/>
            <a:chExt cx="264975" cy="213075"/>
          </a:xfrm>
        </p:grpSpPr>
        <p:sp>
          <p:nvSpPr>
            <p:cNvPr id="387" name="Google Shape;387;p36"/>
            <p:cNvSpPr/>
            <p:nvPr/>
          </p:nvSpPr>
          <p:spPr>
            <a:xfrm>
              <a:off x="5549875" y="2576925"/>
              <a:ext cx="42400" cy="54575"/>
            </a:xfrm>
            <a:custGeom>
              <a:avLst/>
              <a:gdLst/>
              <a:ahLst/>
              <a:cxnLst/>
              <a:rect l="l" t="t" r="r" b="b"/>
              <a:pathLst>
                <a:path w="1696" h="2183" extrusionOk="0">
                  <a:moveTo>
                    <a:pt x="448" y="0"/>
                  </a:moveTo>
                  <a:cubicBezTo>
                    <a:pt x="379" y="0"/>
                    <a:pt x="311" y="20"/>
                    <a:pt x="250" y="62"/>
                  </a:cubicBezTo>
                  <a:cubicBezTo>
                    <a:pt x="54" y="169"/>
                    <a:pt x="0" y="419"/>
                    <a:pt x="107" y="598"/>
                  </a:cubicBezTo>
                  <a:lnTo>
                    <a:pt x="910" y="1989"/>
                  </a:lnTo>
                  <a:cubicBezTo>
                    <a:pt x="971" y="2111"/>
                    <a:pt x="1114" y="2182"/>
                    <a:pt x="1255" y="2182"/>
                  </a:cubicBezTo>
                  <a:cubicBezTo>
                    <a:pt x="1322" y="2182"/>
                    <a:pt x="1388" y="2167"/>
                    <a:pt x="1446" y="2132"/>
                  </a:cubicBezTo>
                  <a:cubicBezTo>
                    <a:pt x="1624" y="2025"/>
                    <a:pt x="1695" y="1775"/>
                    <a:pt x="1588" y="1579"/>
                  </a:cubicBezTo>
                  <a:lnTo>
                    <a:pt x="785" y="205"/>
                  </a:lnTo>
                  <a:cubicBezTo>
                    <a:pt x="715" y="75"/>
                    <a:pt x="581" y="0"/>
                    <a:pt x="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5576175" y="2418425"/>
              <a:ext cx="238675" cy="211200"/>
            </a:xfrm>
            <a:custGeom>
              <a:avLst/>
              <a:gdLst/>
              <a:ahLst/>
              <a:cxnLst/>
              <a:rect l="l" t="t" r="r" b="b"/>
              <a:pathLst>
                <a:path w="9547" h="8448" extrusionOk="0">
                  <a:moveTo>
                    <a:pt x="5693" y="6724"/>
                  </a:moveTo>
                  <a:lnTo>
                    <a:pt x="5568" y="7348"/>
                  </a:lnTo>
                  <a:lnTo>
                    <a:pt x="3730" y="7883"/>
                  </a:lnTo>
                  <a:lnTo>
                    <a:pt x="3284" y="7402"/>
                  </a:lnTo>
                  <a:lnTo>
                    <a:pt x="5693" y="6724"/>
                  </a:lnTo>
                  <a:close/>
                  <a:moveTo>
                    <a:pt x="6248" y="1"/>
                  </a:moveTo>
                  <a:cubicBezTo>
                    <a:pt x="6184" y="1"/>
                    <a:pt x="6119" y="24"/>
                    <a:pt x="6067" y="68"/>
                  </a:cubicBezTo>
                  <a:lnTo>
                    <a:pt x="1" y="5921"/>
                  </a:lnTo>
                  <a:lnTo>
                    <a:pt x="1196" y="8008"/>
                  </a:lnTo>
                  <a:lnTo>
                    <a:pt x="2713" y="7580"/>
                  </a:lnTo>
                  <a:lnTo>
                    <a:pt x="3391" y="8312"/>
                  </a:lnTo>
                  <a:cubicBezTo>
                    <a:pt x="3476" y="8396"/>
                    <a:pt x="3583" y="8448"/>
                    <a:pt x="3703" y="8448"/>
                  </a:cubicBezTo>
                  <a:cubicBezTo>
                    <a:pt x="3735" y="8448"/>
                    <a:pt x="3768" y="8444"/>
                    <a:pt x="3801" y="8437"/>
                  </a:cubicBezTo>
                  <a:lnTo>
                    <a:pt x="5800" y="7866"/>
                  </a:lnTo>
                  <a:cubicBezTo>
                    <a:pt x="5836" y="7848"/>
                    <a:pt x="5871" y="7830"/>
                    <a:pt x="5889" y="7812"/>
                  </a:cubicBezTo>
                  <a:cubicBezTo>
                    <a:pt x="5996" y="7758"/>
                    <a:pt x="6067" y="7651"/>
                    <a:pt x="6085" y="7544"/>
                  </a:cubicBezTo>
                  <a:lnTo>
                    <a:pt x="6264" y="6563"/>
                  </a:lnTo>
                  <a:lnTo>
                    <a:pt x="9315" y="5707"/>
                  </a:lnTo>
                  <a:cubicBezTo>
                    <a:pt x="9475" y="5635"/>
                    <a:pt x="9547" y="5439"/>
                    <a:pt x="9458" y="5296"/>
                  </a:cubicBezTo>
                  <a:lnTo>
                    <a:pt x="8565" y="3744"/>
                  </a:lnTo>
                  <a:lnTo>
                    <a:pt x="7370" y="1674"/>
                  </a:lnTo>
                  <a:lnTo>
                    <a:pt x="6478" y="140"/>
                  </a:lnTo>
                  <a:cubicBezTo>
                    <a:pt x="6426" y="46"/>
                    <a:pt x="6337" y="1"/>
                    <a:pt x="6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389" name="Google Shape;389;p36"/>
          <p:cNvSpPr/>
          <p:nvPr/>
        </p:nvSpPr>
        <p:spPr>
          <a:xfrm>
            <a:off x="2620588" y="2368871"/>
            <a:ext cx="166936" cy="380674"/>
          </a:xfrm>
          <a:custGeom>
            <a:avLst/>
            <a:gdLst/>
            <a:ahLst/>
            <a:cxnLst/>
            <a:rect l="l" t="t" r="r" b="b"/>
            <a:pathLst>
              <a:path w="5051" h="11170" extrusionOk="0">
                <a:moveTo>
                  <a:pt x="1857" y="0"/>
                </a:moveTo>
                <a:cubicBezTo>
                  <a:pt x="839" y="0"/>
                  <a:pt x="1" y="839"/>
                  <a:pt x="1" y="1856"/>
                </a:cubicBezTo>
                <a:lnTo>
                  <a:pt x="1" y="8654"/>
                </a:lnTo>
                <a:cubicBezTo>
                  <a:pt x="1" y="10046"/>
                  <a:pt x="1125" y="11170"/>
                  <a:pt x="2517" y="11170"/>
                </a:cubicBezTo>
                <a:cubicBezTo>
                  <a:pt x="3908" y="11170"/>
                  <a:pt x="5050" y="10046"/>
                  <a:pt x="5050" y="8654"/>
                </a:cubicBezTo>
                <a:lnTo>
                  <a:pt x="5050" y="5853"/>
                </a:lnTo>
                <a:lnTo>
                  <a:pt x="4247" y="5853"/>
                </a:lnTo>
                <a:lnTo>
                  <a:pt x="4247" y="8654"/>
                </a:lnTo>
                <a:cubicBezTo>
                  <a:pt x="4247" y="9618"/>
                  <a:pt x="3480" y="10385"/>
                  <a:pt x="2517" y="10385"/>
                </a:cubicBezTo>
                <a:cubicBezTo>
                  <a:pt x="1571" y="10385"/>
                  <a:pt x="786" y="9618"/>
                  <a:pt x="786" y="8654"/>
                </a:cubicBezTo>
                <a:lnTo>
                  <a:pt x="786" y="1856"/>
                </a:lnTo>
                <a:cubicBezTo>
                  <a:pt x="786" y="1285"/>
                  <a:pt x="1268" y="803"/>
                  <a:pt x="1857" y="803"/>
                </a:cubicBezTo>
                <a:cubicBezTo>
                  <a:pt x="2445" y="803"/>
                  <a:pt x="2909" y="1285"/>
                  <a:pt x="2909" y="1856"/>
                </a:cubicBezTo>
                <a:lnTo>
                  <a:pt x="2909" y="8119"/>
                </a:lnTo>
                <a:cubicBezTo>
                  <a:pt x="2909" y="8351"/>
                  <a:pt x="2749" y="8511"/>
                  <a:pt x="2517" y="8511"/>
                </a:cubicBezTo>
                <a:cubicBezTo>
                  <a:pt x="2303" y="8511"/>
                  <a:pt x="2124" y="8351"/>
                  <a:pt x="2124" y="8119"/>
                </a:cubicBezTo>
                <a:lnTo>
                  <a:pt x="2124" y="4925"/>
                </a:lnTo>
                <a:lnTo>
                  <a:pt x="1321" y="4925"/>
                </a:lnTo>
                <a:lnTo>
                  <a:pt x="1321" y="8119"/>
                </a:lnTo>
                <a:cubicBezTo>
                  <a:pt x="1321" y="8779"/>
                  <a:pt x="1857" y="9314"/>
                  <a:pt x="2517" y="9314"/>
                </a:cubicBezTo>
                <a:cubicBezTo>
                  <a:pt x="3177" y="9314"/>
                  <a:pt x="3712" y="8779"/>
                  <a:pt x="3712" y="8119"/>
                </a:cubicBezTo>
                <a:lnTo>
                  <a:pt x="3712" y="1856"/>
                </a:lnTo>
                <a:cubicBezTo>
                  <a:pt x="3712" y="839"/>
                  <a:pt x="2891" y="0"/>
                  <a:pt x="185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390" name="Google Shape;390;p36"/>
          <p:cNvGrpSpPr/>
          <p:nvPr/>
        </p:nvGrpSpPr>
        <p:grpSpPr>
          <a:xfrm>
            <a:off x="3570694" y="2404542"/>
            <a:ext cx="299598" cy="308322"/>
            <a:chOff x="3739275" y="2525850"/>
            <a:chExt cx="226625" cy="226175"/>
          </a:xfrm>
        </p:grpSpPr>
        <p:sp>
          <p:nvSpPr>
            <p:cNvPr id="391" name="Google Shape;391;p36"/>
            <p:cNvSpPr/>
            <p:nvPr/>
          </p:nvSpPr>
          <p:spPr>
            <a:xfrm>
              <a:off x="377942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393" y="0"/>
                  </a:moveTo>
                  <a:cubicBezTo>
                    <a:pt x="179" y="0"/>
                    <a:pt x="1" y="178"/>
                    <a:pt x="1" y="410"/>
                  </a:cubicBezTo>
                  <a:lnTo>
                    <a:pt x="1" y="1195"/>
                  </a:lnTo>
                  <a:cubicBezTo>
                    <a:pt x="1" y="1427"/>
                    <a:pt x="179" y="1606"/>
                    <a:pt x="393" y="1606"/>
                  </a:cubicBezTo>
                  <a:cubicBezTo>
                    <a:pt x="625" y="1606"/>
                    <a:pt x="804" y="1427"/>
                    <a:pt x="804" y="1195"/>
                  </a:cubicBezTo>
                  <a:lnTo>
                    <a:pt x="804" y="410"/>
                  </a:lnTo>
                  <a:cubicBezTo>
                    <a:pt x="804" y="178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3739275" y="2605675"/>
              <a:ext cx="226625" cy="146350"/>
            </a:xfrm>
            <a:custGeom>
              <a:avLst/>
              <a:gdLst/>
              <a:ahLst/>
              <a:cxnLst/>
              <a:rect l="l" t="t" r="r" b="b"/>
              <a:pathLst>
                <a:path w="9065" h="5854" extrusionOk="0">
                  <a:moveTo>
                    <a:pt x="2927" y="804"/>
                  </a:moveTo>
                  <a:lnTo>
                    <a:pt x="2927" y="1856"/>
                  </a:lnTo>
                  <a:lnTo>
                    <a:pt x="804" y="1856"/>
                  </a:lnTo>
                  <a:lnTo>
                    <a:pt x="804" y="804"/>
                  </a:lnTo>
                  <a:close/>
                  <a:moveTo>
                    <a:pt x="5604" y="804"/>
                  </a:moveTo>
                  <a:lnTo>
                    <a:pt x="5604" y="1856"/>
                  </a:lnTo>
                  <a:lnTo>
                    <a:pt x="3462" y="1856"/>
                  </a:lnTo>
                  <a:lnTo>
                    <a:pt x="3462" y="804"/>
                  </a:lnTo>
                  <a:close/>
                  <a:moveTo>
                    <a:pt x="8262" y="804"/>
                  </a:moveTo>
                  <a:lnTo>
                    <a:pt x="8262" y="1856"/>
                  </a:lnTo>
                  <a:lnTo>
                    <a:pt x="6121" y="1856"/>
                  </a:lnTo>
                  <a:lnTo>
                    <a:pt x="6121" y="804"/>
                  </a:lnTo>
                  <a:close/>
                  <a:moveTo>
                    <a:pt x="2927" y="2392"/>
                  </a:moveTo>
                  <a:lnTo>
                    <a:pt x="2927" y="3462"/>
                  </a:lnTo>
                  <a:lnTo>
                    <a:pt x="804" y="3462"/>
                  </a:lnTo>
                  <a:lnTo>
                    <a:pt x="804" y="2392"/>
                  </a:lnTo>
                  <a:close/>
                  <a:moveTo>
                    <a:pt x="5604" y="2392"/>
                  </a:moveTo>
                  <a:lnTo>
                    <a:pt x="5604" y="3462"/>
                  </a:lnTo>
                  <a:lnTo>
                    <a:pt x="3462" y="3462"/>
                  </a:lnTo>
                  <a:lnTo>
                    <a:pt x="3462" y="2392"/>
                  </a:lnTo>
                  <a:close/>
                  <a:moveTo>
                    <a:pt x="8262" y="2392"/>
                  </a:moveTo>
                  <a:lnTo>
                    <a:pt x="8262" y="3462"/>
                  </a:lnTo>
                  <a:lnTo>
                    <a:pt x="6121" y="3462"/>
                  </a:lnTo>
                  <a:lnTo>
                    <a:pt x="6121" y="2392"/>
                  </a:lnTo>
                  <a:close/>
                  <a:moveTo>
                    <a:pt x="2927" y="3980"/>
                  </a:moveTo>
                  <a:lnTo>
                    <a:pt x="2927" y="5050"/>
                  </a:lnTo>
                  <a:lnTo>
                    <a:pt x="804" y="5050"/>
                  </a:lnTo>
                  <a:lnTo>
                    <a:pt x="804" y="3980"/>
                  </a:lnTo>
                  <a:close/>
                  <a:moveTo>
                    <a:pt x="5604" y="3980"/>
                  </a:moveTo>
                  <a:lnTo>
                    <a:pt x="5604" y="5050"/>
                  </a:lnTo>
                  <a:lnTo>
                    <a:pt x="3462" y="5050"/>
                  </a:lnTo>
                  <a:lnTo>
                    <a:pt x="3462" y="3980"/>
                  </a:lnTo>
                  <a:close/>
                  <a:moveTo>
                    <a:pt x="8262" y="3980"/>
                  </a:moveTo>
                  <a:lnTo>
                    <a:pt x="8262" y="5050"/>
                  </a:lnTo>
                  <a:lnTo>
                    <a:pt x="6121" y="5050"/>
                  </a:lnTo>
                  <a:lnTo>
                    <a:pt x="6121" y="3980"/>
                  </a:lnTo>
                  <a:close/>
                  <a:moveTo>
                    <a:pt x="1" y="1"/>
                  </a:moveTo>
                  <a:lnTo>
                    <a:pt x="1" y="5853"/>
                  </a:lnTo>
                  <a:lnTo>
                    <a:pt x="9065" y="5853"/>
                  </a:lnTo>
                  <a:lnTo>
                    <a:pt x="90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93" name="Google Shape;393;p36"/>
            <p:cNvSpPr/>
            <p:nvPr/>
          </p:nvSpPr>
          <p:spPr>
            <a:xfrm>
              <a:off x="3905675" y="2525850"/>
              <a:ext cx="20100" cy="40150"/>
            </a:xfrm>
            <a:custGeom>
              <a:avLst/>
              <a:gdLst/>
              <a:ahLst/>
              <a:cxnLst/>
              <a:rect l="l" t="t" r="r" b="b"/>
              <a:pathLst>
                <a:path w="804" h="1606" extrusionOk="0">
                  <a:moveTo>
                    <a:pt x="411" y="0"/>
                  </a:moveTo>
                  <a:cubicBezTo>
                    <a:pt x="179" y="0"/>
                    <a:pt x="0" y="178"/>
                    <a:pt x="0" y="410"/>
                  </a:cubicBezTo>
                  <a:lnTo>
                    <a:pt x="0" y="1195"/>
                  </a:lnTo>
                  <a:cubicBezTo>
                    <a:pt x="0" y="1427"/>
                    <a:pt x="179" y="1606"/>
                    <a:pt x="411" y="1606"/>
                  </a:cubicBezTo>
                  <a:cubicBezTo>
                    <a:pt x="643" y="1606"/>
                    <a:pt x="803" y="1427"/>
                    <a:pt x="803" y="1195"/>
                  </a:cubicBezTo>
                  <a:lnTo>
                    <a:pt x="803" y="410"/>
                  </a:lnTo>
                  <a:cubicBezTo>
                    <a:pt x="803" y="178"/>
                    <a:pt x="643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94" name="Google Shape;394;p36"/>
            <p:cNvSpPr/>
            <p:nvPr/>
          </p:nvSpPr>
          <p:spPr>
            <a:xfrm>
              <a:off x="3739275" y="2545900"/>
              <a:ext cx="226625" cy="46425"/>
            </a:xfrm>
            <a:custGeom>
              <a:avLst/>
              <a:gdLst/>
              <a:ahLst/>
              <a:cxnLst/>
              <a:rect l="l" t="t" r="r" b="b"/>
              <a:pathLst>
                <a:path w="9065" h="1857" extrusionOk="0">
                  <a:moveTo>
                    <a:pt x="1" y="1"/>
                  </a:moveTo>
                  <a:lnTo>
                    <a:pt x="1" y="1857"/>
                  </a:lnTo>
                  <a:lnTo>
                    <a:pt x="9065" y="1857"/>
                  </a:lnTo>
                  <a:lnTo>
                    <a:pt x="9065" y="1"/>
                  </a:lnTo>
                  <a:lnTo>
                    <a:pt x="7994" y="1"/>
                  </a:lnTo>
                  <a:lnTo>
                    <a:pt x="7994" y="393"/>
                  </a:lnTo>
                  <a:cubicBezTo>
                    <a:pt x="7994" y="929"/>
                    <a:pt x="7584" y="1321"/>
                    <a:pt x="7067" y="1321"/>
                  </a:cubicBezTo>
                  <a:cubicBezTo>
                    <a:pt x="6549" y="1321"/>
                    <a:pt x="6121" y="929"/>
                    <a:pt x="6121" y="393"/>
                  </a:cubicBezTo>
                  <a:lnTo>
                    <a:pt x="6121" y="1"/>
                  </a:lnTo>
                  <a:lnTo>
                    <a:pt x="2927" y="1"/>
                  </a:lnTo>
                  <a:lnTo>
                    <a:pt x="2927" y="393"/>
                  </a:lnTo>
                  <a:cubicBezTo>
                    <a:pt x="2927" y="929"/>
                    <a:pt x="2535" y="1321"/>
                    <a:pt x="1999" y="1321"/>
                  </a:cubicBezTo>
                  <a:cubicBezTo>
                    <a:pt x="1482" y="1321"/>
                    <a:pt x="1072" y="929"/>
                    <a:pt x="1072" y="393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95" name="Google Shape;395;p36"/>
          <p:cNvGrpSpPr/>
          <p:nvPr/>
        </p:nvGrpSpPr>
        <p:grpSpPr>
          <a:xfrm>
            <a:off x="3043876" y="2377772"/>
            <a:ext cx="272464" cy="361861"/>
            <a:chOff x="4518575" y="2506200"/>
            <a:chExt cx="206100" cy="265450"/>
          </a:xfrm>
        </p:grpSpPr>
        <p:sp>
          <p:nvSpPr>
            <p:cNvPr id="396" name="Google Shape;396;p36"/>
            <p:cNvSpPr/>
            <p:nvPr/>
          </p:nvSpPr>
          <p:spPr>
            <a:xfrm>
              <a:off x="4518575" y="2506200"/>
              <a:ext cx="206100" cy="265450"/>
            </a:xfrm>
            <a:custGeom>
              <a:avLst/>
              <a:gdLst/>
              <a:ahLst/>
              <a:cxnLst/>
              <a:rect l="l" t="t" r="r" b="b"/>
              <a:pathLst>
                <a:path w="8244" h="10618" extrusionOk="0">
                  <a:moveTo>
                    <a:pt x="7440" y="786"/>
                  </a:moveTo>
                  <a:lnTo>
                    <a:pt x="7440" y="9832"/>
                  </a:lnTo>
                  <a:lnTo>
                    <a:pt x="803" y="9832"/>
                  </a:lnTo>
                  <a:lnTo>
                    <a:pt x="803" y="786"/>
                  </a:lnTo>
                  <a:close/>
                  <a:moveTo>
                    <a:pt x="0" y="1"/>
                  </a:moveTo>
                  <a:lnTo>
                    <a:pt x="0" y="10617"/>
                  </a:lnTo>
                  <a:lnTo>
                    <a:pt x="8243" y="10617"/>
                  </a:lnTo>
                  <a:lnTo>
                    <a:pt x="82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4628300" y="25557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4628300" y="2608800"/>
              <a:ext cx="56225" cy="13425"/>
            </a:xfrm>
            <a:custGeom>
              <a:avLst/>
              <a:gdLst/>
              <a:ahLst/>
              <a:cxnLst/>
              <a:rect l="l" t="t" r="r" b="b"/>
              <a:pathLst>
                <a:path w="2249" h="537" extrusionOk="0">
                  <a:moveTo>
                    <a:pt x="0" y="1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99" name="Google Shape;399;p36"/>
            <p:cNvSpPr/>
            <p:nvPr/>
          </p:nvSpPr>
          <p:spPr>
            <a:xfrm>
              <a:off x="4628300" y="2715425"/>
              <a:ext cx="56225" cy="13400"/>
            </a:xfrm>
            <a:custGeom>
              <a:avLst/>
              <a:gdLst/>
              <a:ahLst/>
              <a:cxnLst/>
              <a:rect l="l" t="t" r="r" b="b"/>
              <a:pathLst>
                <a:path w="2249" h="536" extrusionOk="0">
                  <a:moveTo>
                    <a:pt x="0" y="0"/>
                  </a:moveTo>
                  <a:lnTo>
                    <a:pt x="0" y="535"/>
                  </a:lnTo>
                  <a:lnTo>
                    <a:pt x="2249" y="53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0" name="Google Shape;400;p36"/>
            <p:cNvSpPr/>
            <p:nvPr/>
          </p:nvSpPr>
          <p:spPr>
            <a:xfrm>
              <a:off x="4628300" y="2662325"/>
              <a:ext cx="56225" cy="12975"/>
            </a:xfrm>
            <a:custGeom>
              <a:avLst/>
              <a:gdLst/>
              <a:ahLst/>
              <a:cxnLst/>
              <a:rect l="l" t="t" r="r" b="b"/>
              <a:pathLst>
                <a:path w="2249" h="519" extrusionOk="0">
                  <a:moveTo>
                    <a:pt x="0" y="1"/>
                  </a:moveTo>
                  <a:lnTo>
                    <a:pt x="0" y="518"/>
                  </a:lnTo>
                  <a:lnTo>
                    <a:pt x="2249" y="518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4558275" y="25392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4558275" y="2592300"/>
              <a:ext cx="49525" cy="40625"/>
            </a:xfrm>
            <a:custGeom>
              <a:avLst/>
              <a:gdLst/>
              <a:ahLst/>
              <a:cxnLst/>
              <a:rect l="l" t="t" r="r" b="b"/>
              <a:pathLst>
                <a:path w="1981" h="1625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4558275" y="2645375"/>
              <a:ext cx="49525" cy="41075"/>
            </a:xfrm>
            <a:custGeom>
              <a:avLst/>
              <a:gdLst/>
              <a:ahLst/>
              <a:cxnLst/>
              <a:rect l="l" t="t" r="r" b="b"/>
              <a:pathLst>
                <a:path w="1981" h="1643" extrusionOk="0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42"/>
                  </a:lnTo>
                  <a:lnTo>
                    <a:pt x="1981" y="37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4558275" y="2698025"/>
              <a:ext cx="49525" cy="40600"/>
            </a:xfrm>
            <a:custGeom>
              <a:avLst/>
              <a:gdLst/>
              <a:ahLst/>
              <a:cxnLst/>
              <a:rect l="l" t="t" r="r" b="b"/>
              <a:pathLst>
                <a:path w="1981" h="1624" extrusionOk="0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05" name="Google Shape;405;p36"/>
          <p:cNvGrpSpPr/>
          <p:nvPr/>
        </p:nvGrpSpPr>
        <p:grpSpPr>
          <a:xfrm>
            <a:off x="4125077" y="2404742"/>
            <a:ext cx="299631" cy="308322"/>
            <a:chOff x="4164375" y="1677425"/>
            <a:chExt cx="226650" cy="226175"/>
          </a:xfrm>
        </p:grpSpPr>
        <p:sp>
          <p:nvSpPr>
            <p:cNvPr id="406" name="Google Shape;406;p36"/>
            <p:cNvSpPr/>
            <p:nvPr/>
          </p:nvSpPr>
          <p:spPr>
            <a:xfrm>
              <a:off x="4164375" y="1677425"/>
              <a:ext cx="226650" cy="226175"/>
            </a:xfrm>
            <a:custGeom>
              <a:avLst/>
              <a:gdLst/>
              <a:ahLst/>
              <a:cxnLst/>
              <a:rect l="l" t="t" r="r" b="b"/>
              <a:pathLst>
                <a:path w="9066" h="9047" extrusionOk="0">
                  <a:moveTo>
                    <a:pt x="1" y="0"/>
                  </a:moveTo>
                  <a:lnTo>
                    <a:pt x="1" y="9047"/>
                  </a:lnTo>
                  <a:lnTo>
                    <a:pt x="9065" y="9047"/>
                  </a:lnTo>
                  <a:lnTo>
                    <a:pt x="9065" y="8244"/>
                  </a:lnTo>
                  <a:lnTo>
                    <a:pt x="804" y="82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4204525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4254500" y="1677425"/>
              <a:ext cx="36600" cy="186475"/>
            </a:xfrm>
            <a:custGeom>
              <a:avLst/>
              <a:gdLst/>
              <a:ahLst/>
              <a:cxnLst/>
              <a:rect l="l" t="t" r="r" b="b"/>
              <a:pathLst>
                <a:path w="1464" h="7459" extrusionOk="0">
                  <a:moveTo>
                    <a:pt x="0" y="0"/>
                  </a:moveTo>
                  <a:lnTo>
                    <a:pt x="0" y="7459"/>
                  </a:lnTo>
                  <a:lnTo>
                    <a:pt x="1463" y="745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09" name="Google Shape;409;p36"/>
            <p:cNvSpPr/>
            <p:nvPr/>
          </p:nvSpPr>
          <p:spPr>
            <a:xfrm>
              <a:off x="4304450" y="1747450"/>
              <a:ext cx="36600" cy="116450"/>
            </a:xfrm>
            <a:custGeom>
              <a:avLst/>
              <a:gdLst/>
              <a:ahLst/>
              <a:cxnLst/>
              <a:rect l="l" t="t" r="r" b="b"/>
              <a:pathLst>
                <a:path w="1464" h="4658" extrusionOk="0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4354400" y="1803650"/>
              <a:ext cx="36625" cy="60250"/>
            </a:xfrm>
            <a:custGeom>
              <a:avLst/>
              <a:gdLst/>
              <a:ahLst/>
              <a:cxnLst/>
              <a:rect l="l" t="t" r="r" b="b"/>
              <a:pathLst>
                <a:path w="1465" h="2410" extrusionOk="0">
                  <a:moveTo>
                    <a:pt x="1" y="1"/>
                  </a:moveTo>
                  <a:lnTo>
                    <a:pt x="1" y="2410"/>
                  </a:lnTo>
                  <a:lnTo>
                    <a:pt x="1464" y="2410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11" name="Google Shape;411;p36"/>
          <p:cNvGrpSpPr/>
          <p:nvPr/>
        </p:nvGrpSpPr>
        <p:grpSpPr>
          <a:xfrm>
            <a:off x="5179042" y="2395931"/>
            <a:ext cx="299003" cy="308322"/>
            <a:chOff x="5226025" y="1677425"/>
            <a:chExt cx="226175" cy="226175"/>
          </a:xfrm>
        </p:grpSpPr>
        <p:sp>
          <p:nvSpPr>
            <p:cNvPr id="412" name="Google Shape;412;p36"/>
            <p:cNvSpPr/>
            <p:nvPr/>
          </p:nvSpPr>
          <p:spPr>
            <a:xfrm>
              <a:off x="5226025" y="1677425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13" name="Google Shape;413;p36"/>
            <p:cNvSpPr/>
            <p:nvPr/>
          </p:nvSpPr>
          <p:spPr>
            <a:xfrm>
              <a:off x="5259025" y="1733625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54" y="1"/>
                  </a:moveTo>
                  <a:lnTo>
                    <a:pt x="1" y="571"/>
                  </a:lnTo>
                  <a:lnTo>
                    <a:pt x="2410" y="2980"/>
                  </a:lnTo>
                  <a:lnTo>
                    <a:pt x="3213" y="2177"/>
                  </a:lnTo>
                  <a:lnTo>
                    <a:pt x="4533" y="3516"/>
                  </a:lnTo>
                  <a:lnTo>
                    <a:pt x="5336" y="2713"/>
                  </a:lnTo>
                  <a:lnTo>
                    <a:pt x="6389" y="3765"/>
                  </a:lnTo>
                  <a:lnTo>
                    <a:pt x="5603" y="4533"/>
                  </a:lnTo>
                  <a:lnTo>
                    <a:pt x="7727" y="4533"/>
                  </a:lnTo>
                  <a:lnTo>
                    <a:pt x="7727" y="2409"/>
                  </a:lnTo>
                  <a:lnTo>
                    <a:pt x="6942" y="3194"/>
                  </a:lnTo>
                  <a:lnTo>
                    <a:pt x="5336" y="1589"/>
                  </a:lnTo>
                  <a:lnTo>
                    <a:pt x="4533" y="2391"/>
                  </a:lnTo>
                  <a:lnTo>
                    <a:pt x="3213" y="1053"/>
                  </a:lnTo>
                  <a:lnTo>
                    <a:pt x="2410" y="18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14" name="Google Shape;414;p36"/>
          <p:cNvGrpSpPr/>
          <p:nvPr/>
        </p:nvGrpSpPr>
        <p:grpSpPr>
          <a:xfrm>
            <a:off x="4652426" y="2396024"/>
            <a:ext cx="299003" cy="308322"/>
            <a:chOff x="4835275" y="1198350"/>
            <a:chExt cx="226175" cy="226175"/>
          </a:xfrm>
        </p:grpSpPr>
        <p:sp>
          <p:nvSpPr>
            <p:cNvPr id="415" name="Google Shape;415;p36"/>
            <p:cNvSpPr/>
            <p:nvPr/>
          </p:nvSpPr>
          <p:spPr>
            <a:xfrm>
              <a:off x="4835275" y="1198350"/>
              <a:ext cx="226175" cy="226175"/>
            </a:xfrm>
            <a:custGeom>
              <a:avLst/>
              <a:gdLst/>
              <a:ahLst/>
              <a:cxnLst/>
              <a:rect l="l" t="t" r="r" b="b"/>
              <a:pathLst>
                <a:path w="9047" h="9047" extrusionOk="0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16" name="Google Shape;416;p36"/>
            <p:cNvSpPr/>
            <p:nvPr/>
          </p:nvSpPr>
          <p:spPr>
            <a:xfrm>
              <a:off x="4868275" y="1255000"/>
              <a:ext cx="193175" cy="113325"/>
            </a:xfrm>
            <a:custGeom>
              <a:avLst/>
              <a:gdLst/>
              <a:ahLst/>
              <a:cxnLst/>
              <a:rect l="l" t="t" r="r" b="b"/>
              <a:pathLst>
                <a:path w="7727" h="4533" extrusionOk="0">
                  <a:moveTo>
                    <a:pt x="5603" y="0"/>
                  </a:moveTo>
                  <a:lnTo>
                    <a:pt x="6388" y="785"/>
                  </a:lnTo>
                  <a:lnTo>
                    <a:pt x="5336" y="1838"/>
                  </a:lnTo>
                  <a:lnTo>
                    <a:pt x="4533" y="1035"/>
                  </a:lnTo>
                  <a:lnTo>
                    <a:pt x="3195" y="2356"/>
                  </a:lnTo>
                  <a:lnTo>
                    <a:pt x="2409" y="1571"/>
                  </a:lnTo>
                  <a:lnTo>
                    <a:pt x="1" y="3979"/>
                  </a:lnTo>
                  <a:lnTo>
                    <a:pt x="554" y="4532"/>
                  </a:lnTo>
                  <a:lnTo>
                    <a:pt x="2409" y="2695"/>
                  </a:lnTo>
                  <a:lnTo>
                    <a:pt x="3195" y="3480"/>
                  </a:lnTo>
                  <a:lnTo>
                    <a:pt x="4533" y="2159"/>
                  </a:lnTo>
                  <a:lnTo>
                    <a:pt x="5336" y="2962"/>
                  </a:lnTo>
                  <a:lnTo>
                    <a:pt x="6941" y="1339"/>
                  </a:lnTo>
                  <a:lnTo>
                    <a:pt x="7727" y="2124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17" name="Google Shape;417;p36"/>
          <p:cNvGrpSpPr/>
          <p:nvPr/>
        </p:nvGrpSpPr>
        <p:grpSpPr>
          <a:xfrm>
            <a:off x="6339271" y="2379923"/>
            <a:ext cx="347356" cy="358215"/>
            <a:chOff x="968775" y="1180050"/>
            <a:chExt cx="262750" cy="262775"/>
          </a:xfrm>
        </p:grpSpPr>
        <p:sp>
          <p:nvSpPr>
            <p:cNvPr id="418" name="Google Shape;418;p36"/>
            <p:cNvSpPr/>
            <p:nvPr/>
          </p:nvSpPr>
          <p:spPr>
            <a:xfrm>
              <a:off x="1061550" y="1180050"/>
              <a:ext cx="169975" cy="169550"/>
            </a:xfrm>
            <a:custGeom>
              <a:avLst/>
              <a:gdLst/>
              <a:ahLst/>
              <a:cxnLst/>
              <a:rect l="l" t="t" r="r" b="b"/>
              <a:pathLst>
                <a:path w="6799" h="6782" extrusionOk="0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968775" y="11898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1015150" y="1236700"/>
              <a:ext cx="160175" cy="159725"/>
            </a:xfrm>
            <a:custGeom>
              <a:avLst/>
              <a:gdLst/>
              <a:ahLst/>
              <a:cxnLst/>
              <a:rect l="l" t="t" r="r" b="b"/>
              <a:pathLst>
                <a:path w="6407" h="6389" extrusionOk="0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21" name="Google Shape;421;p36"/>
          <p:cNvGrpSpPr/>
          <p:nvPr/>
        </p:nvGrpSpPr>
        <p:grpSpPr>
          <a:xfrm>
            <a:off x="5704170" y="2446992"/>
            <a:ext cx="386288" cy="224042"/>
            <a:chOff x="1678900" y="1231350"/>
            <a:chExt cx="292200" cy="164350"/>
          </a:xfrm>
        </p:grpSpPr>
        <p:sp>
          <p:nvSpPr>
            <p:cNvPr id="422" name="Google Shape;422;p36"/>
            <p:cNvSpPr/>
            <p:nvPr/>
          </p:nvSpPr>
          <p:spPr>
            <a:xfrm>
              <a:off x="1678900" y="1231350"/>
              <a:ext cx="233775" cy="159725"/>
            </a:xfrm>
            <a:custGeom>
              <a:avLst/>
              <a:gdLst/>
              <a:ahLst/>
              <a:cxnLst/>
              <a:rect l="l" t="t" r="r" b="b"/>
              <a:pathLst>
                <a:path w="9351" h="6389" extrusionOk="0">
                  <a:moveTo>
                    <a:pt x="5853" y="1"/>
                  </a:moveTo>
                  <a:cubicBezTo>
                    <a:pt x="2624" y="1"/>
                    <a:pt x="1" y="2641"/>
                    <a:pt x="1" y="5871"/>
                  </a:cubicBezTo>
                  <a:lnTo>
                    <a:pt x="1" y="6388"/>
                  </a:lnTo>
                  <a:lnTo>
                    <a:pt x="786" y="6388"/>
                  </a:lnTo>
                  <a:lnTo>
                    <a:pt x="786" y="5871"/>
                  </a:lnTo>
                  <a:cubicBezTo>
                    <a:pt x="786" y="5318"/>
                    <a:pt x="893" y="4783"/>
                    <a:pt x="1053" y="4301"/>
                  </a:cubicBezTo>
                  <a:lnTo>
                    <a:pt x="1535" y="4497"/>
                  </a:lnTo>
                  <a:cubicBezTo>
                    <a:pt x="1589" y="4319"/>
                    <a:pt x="1660" y="4158"/>
                    <a:pt x="1731" y="3997"/>
                  </a:cubicBezTo>
                  <a:lnTo>
                    <a:pt x="1232" y="3801"/>
                  </a:lnTo>
                  <a:cubicBezTo>
                    <a:pt x="1428" y="3355"/>
                    <a:pt x="1714" y="2927"/>
                    <a:pt x="2035" y="2570"/>
                  </a:cubicBezTo>
                  <a:lnTo>
                    <a:pt x="2410" y="2927"/>
                  </a:lnTo>
                  <a:cubicBezTo>
                    <a:pt x="2517" y="2802"/>
                    <a:pt x="2641" y="2677"/>
                    <a:pt x="2784" y="2552"/>
                  </a:cubicBezTo>
                  <a:lnTo>
                    <a:pt x="2410" y="2178"/>
                  </a:lnTo>
                  <a:cubicBezTo>
                    <a:pt x="2766" y="1839"/>
                    <a:pt x="3177" y="1553"/>
                    <a:pt x="3623" y="1321"/>
                  </a:cubicBezTo>
                  <a:lnTo>
                    <a:pt x="3819" y="1821"/>
                  </a:lnTo>
                  <a:cubicBezTo>
                    <a:pt x="3980" y="1731"/>
                    <a:pt x="4158" y="1678"/>
                    <a:pt x="4319" y="1607"/>
                  </a:cubicBezTo>
                  <a:lnTo>
                    <a:pt x="4122" y="1107"/>
                  </a:lnTo>
                  <a:cubicBezTo>
                    <a:pt x="4568" y="946"/>
                    <a:pt x="5068" y="839"/>
                    <a:pt x="5586" y="821"/>
                  </a:cubicBezTo>
                  <a:lnTo>
                    <a:pt x="5586" y="1357"/>
                  </a:lnTo>
                  <a:cubicBezTo>
                    <a:pt x="5675" y="1357"/>
                    <a:pt x="5746" y="1339"/>
                    <a:pt x="5853" y="1339"/>
                  </a:cubicBezTo>
                  <a:cubicBezTo>
                    <a:pt x="5942" y="1339"/>
                    <a:pt x="6014" y="1339"/>
                    <a:pt x="6103" y="1357"/>
                  </a:cubicBezTo>
                  <a:lnTo>
                    <a:pt x="6103" y="821"/>
                  </a:lnTo>
                  <a:cubicBezTo>
                    <a:pt x="6638" y="839"/>
                    <a:pt x="7120" y="964"/>
                    <a:pt x="7566" y="1125"/>
                  </a:cubicBezTo>
                  <a:lnTo>
                    <a:pt x="7370" y="1607"/>
                  </a:lnTo>
                  <a:cubicBezTo>
                    <a:pt x="7548" y="1678"/>
                    <a:pt x="7709" y="1731"/>
                    <a:pt x="7869" y="1821"/>
                  </a:cubicBezTo>
                  <a:lnTo>
                    <a:pt x="8066" y="1321"/>
                  </a:lnTo>
                  <a:cubicBezTo>
                    <a:pt x="8315" y="1446"/>
                    <a:pt x="8547" y="1589"/>
                    <a:pt x="8761" y="1749"/>
                  </a:cubicBezTo>
                  <a:lnTo>
                    <a:pt x="9350" y="1178"/>
                  </a:lnTo>
                  <a:cubicBezTo>
                    <a:pt x="8369" y="447"/>
                    <a:pt x="7173" y="1"/>
                    <a:pt x="58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1927800" y="1294250"/>
              <a:ext cx="43300" cy="96825"/>
            </a:xfrm>
            <a:custGeom>
              <a:avLst/>
              <a:gdLst/>
              <a:ahLst/>
              <a:cxnLst/>
              <a:rect l="l" t="t" r="r" b="b"/>
              <a:pathLst>
                <a:path w="1732" h="3873" extrusionOk="0">
                  <a:moveTo>
                    <a:pt x="697" y="1"/>
                  </a:moveTo>
                  <a:lnTo>
                    <a:pt x="126" y="571"/>
                  </a:lnTo>
                  <a:cubicBezTo>
                    <a:pt x="269" y="786"/>
                    <a:pt x="393" y="1035"/>
                    <a:pt x="501" y="1267"/>
                  </a:cubicBezTo>
                  <a:lnTo>
                    <a:pt x="1" y="1481"/>
                  </a:lnTo>
                  <a:cubicBezTo>
                    <a:pt x="72" y="1642"/>
                    <a:pt x="144" y="1820"/>
                    <a:pt x="197" y="1981"/>
                  </a:cubicBezTo>
                  <a:lnTo>
                    <a:pt x="697" y="1785"/>
                  </a:lnTo>
                  <a:cubicBezTo>
                    <a:pt x="840" y="2267"/>
                    <a:pt x="947" y="2802"/>
                    <a:pt x="947" y="3355"/>
                  </a:cubicBezTo>
                  <a:lnTo>
                    <a:pt x="947" y="3872"/>
                  </a:lnTo>
                  <a:lnTo>
                    <a:pt x="1732" y="3872"/>
                  </a:lnTo>
                  <a:lnTo>
                    <a:pt x="1732" y="3355"/>
                  </a:lnTo>
                  <a:cubicBezTo>
                    <a:pt x="1732" y="2106"/>
                    <a:pt x="1357" y="946"/>
                    <a:pt x="6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1809600" y="1267925"/>
              <a:ext cx="128500" cy="127775"/>
            </a:xfrm>
            <a:custGeom>
              <a:avLst/>
              <a:gdLst/>
              <a:ahLst/>
              <a:cxnLst/>
              <a:rect l="l" t="t" r="r" b="b"/>
              <a:pathLst>
                <a:path w="5140" h="5111" extrusionOk="0">
                  <a:moveTo>
                    <a:pt x="5139" y="1"/>
                  </a:moveTo>
                  <a:lnTo>
                    <a:pt x="250" y="4158"/>
                  </a:lnTo>
                  <a:cubicBezTo>
                    <a:pt x="215" y="4176"/>
                    <a:pt x="215" y="4194"/>
                    <a:pt x="179" y="4230"/>
                  </a:cubicBezTo>
                  <a:cubicBezTo>
                    <a:pt x="1" y="4461"/>
                    <a:pt x="18" y="4783"/>
                    <a:pt x="250" y="4997"/>
                  </a:cubicBezTo>
                  <a:cubicBezTo>
                    <a:pt x="351" y="5074"/>
                    <a:pt x="468" y="5111"/>
                    <a:pt x="584" y="5111"/>
                  </a:cubicBezTo>
                  <a:cubicBezTo>
                    <a:pt x="737" y="5111"/>
                    <a:pt x="888" y="5047"/>
                    <a:pt x="1000" y="4925"/>
                  </a:cubicBezTo>
                  <a:lnTo>
                    <a:pt x="5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25" name="Google Shape;425;p36"/>
          <p:cNvSpPr/>
          <p:nvPr/>
        </p:nvSpPr>
        <p:spPr>
          <a:xfrm>
            <a:off x="7023159" y="2368888"/>
            <a:ext cx="245958" cy="363054"/>
          </a:xfrm>
          <a:custGeom>
            <a:avLst/>
            <a:gdLst/>
            <a:ahLst/>
            <a:cxnLst/>
            <a:rect l="l" t="t" r="r" b="b"/>
            <a:pathLst>
              <a:path w="7442" h="10653" extrusionOk="0">
                <a:moveTo>
                  <a:pt x="6299" y="803"/>
                </a:moveTo>
                <a:cubicBezTo>
                  <a:pt x="6156" y="2106"/>
                  <a:pt x="5389" y="3926"/>
                  <a:pt x="4479" y="4622"/>
                </a:cubicBezTo>
                <a:cubicBezTo>
                  <a:pt x="4247" y="4800"/>
                  <a:pt x="4122" y="5050"/>
                  <a:pt x="4122" y="5318"/>
                </a:cubicBezTo>
                <a:cubicBezTo>
                  <a:pt x="4122" y="5603"/>
                  <a:pt x="4247" y="5853"/>
                  <a:pt x="4479" y="6031"/>
                </a:cubicBezTo>
                <a:cubicBezTo>
                  <a:pt x="4925" y="6388"/>
                  <a:pt x="5354" y="7013"/>
                  <a:pt x="5675" y="7726"/>
                </a:cubicBezTo>
                <a:lnTo>
                  <a:pt x="1785" y="7726"/>
                </a:lnTo>
                <a:cubicBezTo>
                  <a:pt x="2124" y="7013"/>
                  <a:pt x="2534" y="6388"/>
                  <a:pt x="2980" y="6031"/>
                </a:cubicBezTo>
                <a:cubicBezTo>
                  <a:pt x="3195" y="5853"/>
                  <a:pt x="3319" y="5603"/>
                  <a:pt x="3319" y="5318"/>
                </a:cubicBezTo>
                <a:cubicBezTo>
                  <a:pt x="3319" y="5050"/>
                  <a:pt x="3195" y="4800"/>
                  <a:pt x="2980" y="4622"/>
                </a:cubicBezTo>
                <a:cubicBezTo>
                  <a:pt x="2071" y="3926"/>
                  <a:pt x="1303" y="2106"/>
                  <a:pt x="1161" y="803"/>
                </a:cubicBezTo>
                <a:close/>
                <a:moveTo>
                  <a:pt x="1" y="0"/>
                </a:moveTo>
                <a:lnTo>
                  <a:pt x="1" y="803"/>
                </a:lnTo>
                <a:lnTo>
                  <a:pt x="358" y="803"/>
                </a:lnTo>
                <a:cubicBezTo>
                  <a:pt x="500" y="2284"/>
                  <a:pt x="1339" y="4425"/>
                  <a:pt x="2588" y="5318"/>
                </a:cubicBezTo>
                <a:cubicBezTo>
                  <a:pt x="1339" y="6228"/>
                  <a:pt x="483" y="8369"/>
                  <a:pt x="358" y="9850"/>
                </a:cubicBezTo>
                <a:lnTo>
                  <a:pt x="1" y="9850"/>
                </a:lnTo>
                <a:lnTo>
                  <a:pt x="1" y="10652"/>
                </a:lnTo>
                <a:lnTo>
                  <a:pt x="7441" y="10652"/>
                </a:lnTo>
                <a:lnTo>
                  <a:pt x="7441" y="9850"/>
                </a:lnTo>
                <a:lnTo>
                  <a:pt x="7084" y="9850"/>
                </a:lnTo>
                <a:cubicBezTo>
                  <a:pt x="6959" y="8369"/>
                  <a:pt x="6085" y="6228"/>
                  <a:pt x="4854" y="5318"/>
                </a:cubicBezTo>
                <a:cubicBezTo>
                  <a:pt x="6085" y="4425"/>
                  <a:pt x="6959" y="2284"/>
                  <a:pt x="7084" y="803"/>
                </a:cubicBezTo>
                <a:lnTo>
                  <a:pt x="7441" y="803"/>
                </a:lnTo>
                <a:lnTo>
                  <a:pt x="74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426" name="Google Shape;426;p36"/>
          <p:cNvGrpSpPr/>
          <p:nvPr/>
        </p:nvGrpSpPr>
        <p:grpSpPr>
          <a:xfrm>
            <a:off x="7467406" y="2373531"/>
            <a:ext cx="322006" cy="353205"/>
            <a:chOff x="2405550" y="1181850"/>
            <a:chExt cx="243575" cy="259100"/>
          </a:xfrm>
        </p:grpSpPr>
        <p:sp>
          <p:nvSpPr>
            <p:cNvPr id="427" name="Google Shape;427;p36"/>
            <p:cNvSpPr/>
            <p:nvPr/>
          </p:nvSpPr>
          <p:spPr>
            <a:xfrm>
              <a:off x="2517500" y="1255000"/>
              <a:ext cx="13425" cy="12950"/>
            </a:xfrm>
            <a:custGeom>
              <a:avLst/>
              <a:gdLst/>
              <a:ahLst/>
              <a:cxnLst/>
              <a:rect l="l" t="t" r="r" b="b"/>
              <a:pathLst>
                <a:path w="537" h="518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18"/>
                    <a:pt x="269" y="518"/>
                  </a:cubicBezTo>
                  <a:cubicBezTo>
                    <a:pt x="429" y="518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517500" y="1387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6"/>
                    <a:pt x="269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584425" y="1317900"/>
              <a:ext cx="12950" cy="13400"/>
            </a:xfrm>
            <a:custGeom>
              <a:avLst/>
              <a:gdLst/>
              <a:ahLst/>
              <a:cxnLst/>
              <a:rect l="l" t="t" r="r" b="b"/>
              <a:pathLst>
                <a:path w="518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11" y="535"/>
                    <a:pt x="518" y="428"/>
                    <a:pt x="518" y="268"/>
                  </a:cubicBezTo>
                  <a:cubicBezTo>
                    <a:pt x="518" y="125"/>
                    <a:pt x="411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451050" y="131790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29" y="535"/>
                    <a:pt x="536" y="428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31" name="Google Shape;431;p36"/>
            <p:cNvSpPr/>
            <p:nvPr/>
          </p:nvSpPr>
          <p:spPr>
            <a:xfrm>
              <a:off x="2517500" y="1278200"/>
              <a:ext cx="44650" cy="84325"/>
            </a:xfrm>
            <a:custGeom>
              <a:avLst/>
              <a:gdLst/>
              <a:ahLst/>
              <a:cxnLst/>
              <a:rect l="l" t="t" r="r" b="b"/>
              <a:pathLst>
                <a:path w="1786" h="3373" extrusionOk="0">
                  <a:moveTo>
                    <a:pt x="1" y="0"/>
                  </a:moveTo>
                  <a:lnTo>
                    <a:pt x="1" y="1856"/>
                  </a:lnTo>
                  <a:cubicBezTo>
                    <a:pt x="1" y="1927"/>
                    <a:pt x="37" y="1999"/>
                    <a:pt x="90" y="2052"/>
                  </a:cubicBezTo>
                  <a:lnTo>
                    <a:pt x="1411" y="3372"/>
                  </a:lnTo>
                  <a:lnTo>
                    <a:pt x="1785" y="2998"/>
                  </a:lnTo>
                  <a:lnTo>
                    <a:pt x="536" y="1767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32" name="Google Shape;432;p36"/>
            <p:cNvSpPr/>
            <p:nvPr/>
          </p:nvSpPr>
          <p:spPr>
            <a:xfrm>
              <a:off x="2405550" y="1181850"/>
              <a:ext cx="243575" cy="259100"/>
            </a:xfrm>
            <a:custGeom>
              <a:avLst/>
              <a:gdLst/>
              <a:ahLst/>
              <a:cxnLst/>
              <a:rect l="l" t="t" r="r" b="b"/>
              <a:pathLst>
                <a:path w="9743" h="10364" extrusionOk="0">
                  <a:moveTo>
                    <a:pt x="4747" y="2123"/>
                  </a:moveTo>
                  <a:cubicBezTo>
                    <a:pt x="6816" y="2123"/>
                    <a:pt x="8476" y="3783"/>
                    <a:pt x="8476" y="5853"/>
                  </a:cubicBezTo>
                  <a:cubicBezTo>
                    <a:pt x="8476" y="7904"/>
                    <a:pt x="6816" y="9564"/>
                    <a:pt x="4747" y="9564"/>
                  </a:cubicBezTo>
                  <a:cubicBezTo>
                    <a:pt x="2695" y="9564"/>
                    <a:pt x="1017" y="7904"/>
                    <a:pt x="1017" y="5853"/>
                  </a:cubicBezTo>
                  <a:cubicBezTo>
                    <a:pt x="1017" y="3783"/>
                    <a:pt x="2695" y="2123"/>
                    <a:pt x="4747" y="2123"/>
                  </a:cubicBezTo>
                  <a:close/>
                  <a:moveTo>
                    <a:pt x="3159" y="0"/>
                  </a:moveTo>
                  <a:lnTo>
                    <a:pt x="3159" y="785"/>
                  </a:lnTo>
                  <a:lnTo>
                    <a:pt x="4354" y="785"/>
                  </a:lnTo>
                  <a:lnTo>
                    <a:pt x="4354" y="1338"/>
                  </a:lnTo>
                  <a:cubicBezTo>
                    <a:pt x="2249" y="1517"/>
                    <a:pt x="536" y="3158"/>
                    <a:pt x="268" y="5282"/>
                  </a:cubicBezTo>
                  <a:cubicBezTo>
                    <a:pt x="0" y="7387"/>
                    <a:pt x="1249" y="9403"/>
                    <a:pt x="3248" y="10099"/>
                  </a:cubicBezTo>
                  <a:cubicBezTo>
                    <a:pt x="3752" y="10278"/>
                    <a:pt x="4268" y="10363"/>
                    <a:pt x="4777" y="10363"/>
                  </a:cubicBezTo>
                  <a:cubicBezTo>
                    <a:pt x="6303" y="10363"/>
                    <a:pt x="7762" y="9591"/>
                    <a:pt x="8618" y="8226"/>
                  </a:cubicBezTo>
                  <a:cubicBezTo>
                    <a:pt x="9743" y="6424"/>
                    <a:pt x="9421" y="4086"/>
                    <a:pt x="7923" y="2605"/>
                  </a:cubicBezTo>
                  <a:lnTo>
                    <a:pt x="8315" y="2213"/>
                  </a:lnTo>
                  <a:cubicBezTo>
                    <a:pt x="8458" y="2052"/>
                    <a:pt x="8458" y="1802"/>
                    <a:pt x="8297" y="1642"/>
                  </a:cubicBezTo>
                  <a:cubicBezTo>
                    <a:pt x="8221" y="1566"/>
                    <a:pt x="8115" y="1525"/>
                    <a:pt x="8009" y="1525"/>
                  </a:cubicBezTo>
                  <a:cubicBezTo>
                    <a:pt x="7914" y="1525"/>
                    <a:pt x="7819" y="1557"/>
                    <a:pt x="7744" y="1624"/>
                  </a:cubicBezTo>
                  <a:lnTo>
                    <a:pt x="7280" y="2088"/>
                  </a:lnTo>
                  <a:cubicBezTo>
                    <a:pt x="6656" y="1677"/>
                    <a:pt x="5924" y="1410"/>
                    <a:pt x="5157" y="1356"/>
                  </a:cubicBezTo>
                  <a:lnTo>
                    <a:pt x="5157" y="785"/>
                  </a:lnTo>
                  <a:lnTo>
                    <a:pt x="6352" y="785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33" name="Google Shape;433;p36"/>
          <p:cNvSpPr/>
          <p:nvPr/>
        </p:nvSpPr>
        <p:spPr>
          <a:xfrm>
            <a:off x="8075550" y="2396514"/>
            <a:ext cx="299003" cy="308322"/>
          </a:xfrm>
          <a:custGeom>
            <a:avLst/>
            <a:gdLst/>
            <a:ahLst/>
            <a:cxnLst/>
            <a:rect l="l" t="t" r="r" b="b"/>
            <a:pathLst>
              <a:path w="9047" h="9047" extrusionOk="0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434" name="Google Shape;434;p36"/>
          <p:cNvGrpSpPr/>
          <p:nvPr/>
        </p:nvGrpSpPr>
        <p:grpSpPr>
          <a:xfrm>
            <a:off x="8500593" y="2371333"/>
            <a:ext cx="286610" cy="357601"/>
            <a:chOff x="3086700" y="1180050"/>
            <a:chExt cx="216800" cy="262325"/>
          </a:xfrm>
        </p:grpSpPr>
        <p:sp>
          <p:nvSpPr>
            <p:cNvPr id="435" name="Google Shape;435;p36"/>
            <p:cNvSpPr/>
            <p:nvPr/>
          </p:nvSpPr>
          <p:spPr>
            <a:xfrm>
              <a:off x="3161625" y="1180050"/>
              <a:ext cx="141875" cy="141425"/>
            </a:xfrm>
            <a:custGeom>
              <a:avLst/>
              <a:gdLst/>
              <a:ahLst/>
              <a:cxnLst/>
              <a:rect l="l" t="t" r="r" b="b"/>
              <a:pathLst>
                <a:path w="5675" h="5657" extrusionOk="0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36" name="Google Shape;436;p36"/>
            <p:cNvSpPr/>
            <p:nvPr/>
          </p:nvSpPr>
          <p:spPr>
            <a:xfrm>
              <a:off x="3086700" y="1301400"/>
              <a:ext cx="141425" cy="140975"/>
            </a:xfrm>
            <a:custGeom>
              <a:avLst/>
              <a:gdLst/>
              <a:ahLst/>
              <a:cxnLst/>
              <a:rect l="l" t="t" r="r" b="b"/>
              <a:pathLst>
                <a:path w="5657" h="5639" extrusionOk="0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37" name="Google Shape;437;p36"/>
          <p:cNvGrpSpPr/>
          <p:nvPr/>
        </p:nvGrpSpPr>
        <p:grpSpPr>
          <a:xfrm>
            <a:off x="9007187" y="2359473"/>
            <a:ext cx="228243" cy="381321"/>
            <a:chOff x="3741075" y="1171575"/>
            <a:chExt cx="172650" cy="279725"/>
          </a:xfrm>
        </p:grpSpPr>
        <p:sp>
          <p:nvSpPr>
            <p:cNvPr id="438" name="Google Shape;438;p36"/>
            <p:cNvSpPr/>
            <p:nvPr/>
          </p:nvSpPr>
          <p:spPr>
            <a:xfrm>
              <a:off x="3784350" y="1364725"/>
              <a:ext cx="86100" cy="19650"/>
            </a:xfrm>
            <a:custGeom>
              <a:avLst/>
              <a:gdLst/>
              <a:ahLst/>
              <a:cxnLst/>
              <a:rect l="l" t="t" r="r" b="b"/>
              <a:pathLst>
                <a:path w="3444" h="786" extrusionOk="0">
                  <a:moveTo>
                    <a:pt x="393" y="1"/>
                  </a:moveTo>
                  <a:cubicBezTo>
                    <a:pt x="161" y="1"/>
                    <a:pt x="0" y="161"/>
                    <a:pt x="0" y="393"/>
                  </a:cubicBezTo>
                  <a:cubicBezTo>
                    <a:pt x="0" y="625"/>
                    <a:pt x="161" y="786"/>
                    <a:pt x="393" y="786"/>
                  </a:cubicBezTo>
                  <a:lnTo>
                    <a:pt x="3051" y="786"/>
                  </a:lnTo>
                  <a:cubicBezTo>
                    <a:pt x="3283" y="786"/>
                    <a:pt x="3444" y="625"/>
                    <a:pt x="3444" y="393"/>
                  </a:cubicBezTo>
                  <a:cubicBezTo>
                    <a:pt x="3444" y="161"/>
                    <a:pt x="3283" y="1"/>
                    <a:pt x="30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784350" y="1397750"/>
              <a:ext cx="86100" cy="20075"/>
            </a:xfrm>
            <a:custGeom>
              <a:avLst/>
              <a:gdLst/>
              <a:ahLst/>
              <a:cxnLst/>
              <a:rect l="l" t="t" r="r" b="b"/>
              <a:pathLst>
                <a:path w="3444" h="803" extrusionOk="0">
                  <a:moveTo>
                    <a:pt x="393" y="0"/>
                  </a:moveTo>
                  <a:cubicBezTo>
                    <a:pt x="161" y="0"/>
                    <a:pt x="0" y="178"/>
                    <a:pt x="0" y="410"/>
                  </a:cubicBezTo>
                  <a:cubicBezTo>
                    <a:pt x="0" y="642"/>
                    <a:pt x="161" y="803"/>
                    <a:pt x="393" y="803"/>
                  </a:cubicBezTo>
                  <a:lnTo>
                    <a:pt x="3051" y="803"/>
                  </a:lnTo>
                  <a:cubicBezTo>
                    <a:pt x="3283" y="803"/>
                    <a:pt x="3444" y="642"/>
                    <a:pt x="3444" y="410"/>
                  </a:cubicBezTo>
                  <a:cubicBezTo>
                    <a:pt x="3444" y="178"/>
                    <a:pt x="3283" y="0"/>
                    <a:pt x="30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3805750" y="1431200"/>
              <a:ext cx="43300" cy="20100"/>
            </a:xfrm>
            <a:custGeom>
              <a:avLst/>
              <a:gdLst/>
              <a:ahLst/>
              <a:cxnLst/>
              <a:rect l="l" t="t" r="r" b="b"/>
              <a:pathLst>
                <a:path w="1732" h="804" extrusionOk="0">
                  <a:moveTo>
                    <a:pt x="1" y="0"/>
                  </a:moveTo>
                  <a:cubicBezTo>
                    <a:pt x="36" y="446"/>
                    <a:pt x="411" y="803"/>
                    <a:pt x="857" y="803"/>
                  </a:cubicBezTo>
                  <a:cubicBezTo>
                    <a:pt x="1321" y="803"/>
                    <a:pt x="1696" y="446"/>
                    <a:pt x="17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741075" y="1171575"/>
              <a:ext cx="172650" cy="179800"/>
            </a:xfrm>
            <a:custGeom>
              <a:avLst/>
              <a:gdLst/>
              <a:ahLst/>
              <a:cxnLst/>
              <a:rect l="l" t="t" r="r" b="b"/>
              <a:pathLst>
                <a:path w="6906" h="7192" extrusionOk="0">
                  <a:moveTo>
                    <a:pt x="3462" y="786"/>
                  </a:moveTo>
                  <a:cubicBezTo>
                    <a:pt x="4907" y="804"/>
                    <a:pt x="6103" y="1963"/>
                    <a:pt x="6120" y="3427"/>
                  </a:cubicBezTo>
                  <a:lnTo>
                    <a:pt x="6120" y="3534"/>
                  </a:lnTo>
                  <a:lnTo>
                    <a:pt x="6103" y="3534"/>
                  </a:lnTo>
                  <a:cubicBezTo>
                    <a:pt x="6103" y="3855"/>
                    <a:pt x="6031" y="4176"/>
                    <a:pt x="5924" y="4461"/>
                  </a:cubicBezTo>
                  <a:cubicBezTo>
                    <a:pt x="5817" y="4729"/>
                    <a:pt x="5674" y="4979"/>
                    <a:pt x="5478" y="5193"/>
                  </a:cubicBezTo>
                  <a:cubicBezTo>
                    <a:pt x="5175" y="5568"/>
                    <a:pt x="4907" y="5960"/>
                    <a:pt x="4711" y="6388"/>
                  </a:cubicBezTo>
                  <a:lnTo>
                    <a:pt x="2213" y="6388"/>
                  </a:lnTo>
                  <a:cubicBezTo>
                    <a:pt x="1999" y="5960"/>
                    <a:pt x="1731" y="5568"/>
                    <a:pt x="1446" y="5193"/>
                  </a:cubicBezTo>
                  <a:cubicBezTo>
                    <a:pt x="1249" y="4979"/>
                    <a:pt x="1107" y="4729"/>
                    <a:pt x="1000" y="4461"/>
                  </a:cubicBezTo>
                  <a:cubicBezTo>
                    <a:pt x="875" y="4176"/>
                    <a:pt x="821" y="3855"/>
                    <a:pt x="803" y="3534"/>
                  </a:cubicBezTo>
                  <a:lnTo>
                    <a:pt x="803" y="3427"/>
                  </a:lnTo>
                  <a:cubicBezTo>
                    <a:pt x="839" y="1981"/>
                    <a:pt x="2017" y="804"/>
                    <a:pt x="3462" y="786"/>
                  </a:cubicBezTo>
                  <a:close/>
                  <a:moveTo>
                    <a:pt x="3444" y="1"/>
                  </a:moveTo>
                  <a:cubicBezTo>
                    <a:pt x="1570" y="19"/>
                    <a:pt x="36" y="1535"/>
                    <a:pt x="0" y="3427"/>
                  </a:cubicBezTo>
                  <a:lnTo>
                    <a:pt x="0" y="3551"/>
                  </a:lnTo>
                  <a:cubicBezTo>
                    <a:pt x="18" y="3962"/>
                    <a:pt x="90" y="4354"/>
                    <a:pt x="232" y="4747"/>
                  </a:cubicBezTo>
                  <a:cubicBezTo>
                    <a:pt x="393" y="5104"/>
                    <a:pt x="589" y="5443"/>
                    <a:pt x="839" y="5728"/>
                  </a:cubicBezTo>
                  <a:cubicBezTo>
                    <a:pt x="1160" y="6067"/>
                    <a:pt x="1499" y="6763"/>
                    <a:pt x="1642" y="7049"/>
                  </a:cubicBezTo>
                  <a:cubicBezTo>
                    <a:pt x="1695" y="7138"/>
                    <a:pt x="1785" y="7191"/>
                    <a:pt x="1892" y="7191"/>
                  </a:cubicBezTo>
                  <a:lnTo>
                    <a:pt x="5014" y="7191"/>
                  </a:lnTo>
                  <a:cubicBezTo>
                    <a:pt x="5121" y="7191"/>
                    <a:pt x="5228" y="7138"/>
                    <a:pt x="5264" y="7049"/>
                  </a:cubicBezTo>
                  <a:cubicBezTo>
                    <a:pt x="5407" y="6763"/>
                    <a:pt x="5746" y="6067"/>
                    <a:pt x="6085" y="5728"/>
                  </a:cubicBezTo>
                  <a:cubicBezTo>
                    <a:pt x="6317" y="5443"/>
                    <a:pt x="6549" y="5104"/>
                    <a:pt x="6673" y="4747"/>
                  </a:cubicBezTo>
                  <a:cubicBezTo>
                    <a:pt x="6816" y="4354"/>
                    <a:pt x="6905" y="3962"/>
                    <a:pt x="6905" y="3551"/>
                  </a:cubicBezTo>
                  <a:lnTo>
                    <a:pt x="6905" y="3427"/>
                  </a:lnTo>
                  <a:cubicBezTo>
                    <a:pt x="6870" y="1535"/>
                    <a:pt x="5353" y="19"/>
                    <a:pt x="34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42" name="Google Shape;442;p36"/>
          <p:cNvSpPr/>
          <p:nvPr/>
        </p:nvSpPr>
        <p:spPr>
          <a:xfrm>
            <a:off x="9465599" y="2371870"/>
            <a:ext cx="350330" cy="358181"/>
          </a:xfrm>
          <a:custGeom>
            <a:avLst/>
            <a:gdLst/>
            <a:ahLst/>
            <a:cxnLst/>
            <a:rect l="l" t="t" r="r" b="b"/>
            <a:pathLst>
              <a:path w="10600" h="10510" extrusionOk="0">
                <a:moveTo>
                  <a:pt x="3979" y="786"/>
                </a:moveTo>
                <a:cubicBezTo>
                  <a:pt x="5746" y="786"/>
                  <a:pt x="7173" y="2213"/>
                  <a:pt x="7173" y="3980"/>
                </a:cubicBezTo>
                <a:cubicBezTo>
                  <a:pt x="7173" y="5728"/>
                  <a:pt x="5746" y="7173"/>
                  <a:pt x="3979" y="7173"/>
                </a:cubicBezTo>
                <a:cubicBezTo>
                  <a:pt x="2231" y="7173"/>
                  <a:pt x="786" y="5728"/>
                  <a:pt x="786" y="3980"/>
                </a:cubicBezTo>
                <a:cubicBezTo>
                  <a:pt x="786" y="2213"/>
                  <a:pt x="2231" y="786"/>
                  <a:pt x="3979" y="786"/>
                </a:cubicBezTo>
                <a:close/>
                <a:moveTo>
                  <a:pt x="3997" y="1"/>
                </a:moveTo>
                <a:cubicBezTo>
                  <a:pt x="1803" y="1"/>
                  <a:pt x="1" y="1785"/>
                  <a:pt x="1" y="3980"/>
                </a:cubicBezTo>
                <a:cubicBezTo>
                  <a:pt x="1" y="6192"/>
                  <a:pt x="1803" y="7976"/>
                  <a:pt x="3997" y="7976"/>
                </a:cubicBezTo>
                <a:cubicBezTo>
                  <a:pt x="4907" y="7976"/>
                  <a:pt x="5746" y="7673"/>
                  <a:pt x="6424" y="7156"/>
                </a:cubicBezTo>
                <a:lnTo>
                  <a:pt x="7013" y="7744"/>
                </a:lnTo>
                <a:cubicBezTo>
                  <a:pt x="6959" y="8030"/>
                  <a:pt x="7031" y="8333"/>
                  <a:pt x="7263" y="8565"/>
                </a:cubicBezTo>
                <a:lnTo>
                  <a:pt x="8922" y="10224"/>
                </a:lnTo>
                <a:cubicBezTo>
                  <a:pt x="9100" y="10421"/>
                  <a:pt x="9350" y="10510"/>
                  <a:pt x="9582" y="10510"/>
                </a:cubicBezTo>
                <a:cubicBezTo>
                  <a:pt x="9832" y="10510"/>
                  <a:pt x="10082" y="10421"/>
                  <a:pt x="10260" y="10224"/>
                </a:cubicBezTo>
                <a:cubicBezTo>
                  <a:pt x="10599" y="9868"/>
                  <a:pt x="10599" y="9261"/>
                  <a:pt x="10242" y="8904"/>
                </a:cubicBezTo>
                <a:lnTo>
                  <a:pt x="8583" y="7245"/>
                </a:lnTo>
                <a:cubicBezTo>
                  <a:pt x="8395" y="7071"/>
                  <a:pt x="8160" y="6980"/>
                  <a:pt x="7916" y="6980"/>
                </a:cubicBezTo>
                <a:cubicBezTo>
                  <a:pt x="7859" y="6980"/>
                  <a:pt x="7802" y="6985"/>
                  <a:pt x="7744" y="6995"/>
                </a:cubicBezTo>
                <a:lnTo>
                  <a:pt x="7173" y="6406"/>
                </a:lnTo>
                <a:cubicBezTo>
                  <a:pt x="7691" y="5746"/>
                  <a:pt x="7994" y="4890"/>
                  <a:pt x="7994" y="3980"/>
                </a:cubicBezTo>
                <a:cubicBezTo>
                  <a:pt x="7994" y="1785"/>
                  <a:pt x="6192" y="1"/>
                  <a:pt x="399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443" name="Google Shape;443;p36"/>
          <p:cNvGrpSpPr/>
          <p:nvPr/>
        </p:nvGrpSpPr>
        <p:grpSpPr>
          <a:xfrm>
            <a:off x="2528682" y="3103577"/>
            <a:ext cx="351520" cy="253623"/>
            <a:chOff x="952700" y="1101100"/>
            <a:chExt cx="265900" cy="186050"/>
          </a:xfrm>
        </p:grpSpPr>
        <p:sp>
          <p:nvSpPr>
            <p:cNvPr id="444" name="Google Shape;444;p36"/>
            <p:cNvSpPr/>
            <p:nvPr/>
          </p:nvSpPr>
          <p:spPr>
            <a:xfrm>
              <a:off x="952700" y="1101100"/>
              <a:ext cx="265900" cy="186050"/>
            </a:xfrm>
            <a:custGeom>
              <a:avLst/>
              <a:gdLst/>
              <a:ahLst/>
              <a:cxnLst/>
              <a:rect l="l" t="t" r="r" b="b"/>
              <a:pathLst>
                <a:path w="10636" h="7442" extrusionOk="0">
                  <a:moveTo>
                    <a:pt x="9832" y="786"/>
                  </a:moveTo>
                  <a:lnTo>
                    <a:pt x="9832" y="2927"/>
                  </a:lnTo>
                  <a:lnTo>
                    <a:pt x="804" y="2927"/>
                  </a:lnTo>
                  <a:lnTo>
                    <a:pt x="804" y="786"/>
                  </a:lnTo>
                  <a:close/>
                  <a:moveTo>
                    <a:pt x="9832" y="4515"/>
                  </a:moveTo>
                  <a:lnTo>
                    <a:pt x="9832" y="6638"/>
                  </a:lnTo>
                  <a:lnTo>
                    <a:pt x="804" y="6638"/>
                  </a:lnTo>
                  <a:lnTo>
                    <a:pt x="804" y="4515"/>
                  </a:lnTo>
                  <a:close/>
                  <a:moveTo>
                    <a:pt x="536" y="1"/>
                  </a:moveTo>
                  <a:cubicBezTo>
                    <a:pt x="251" y="1"/>
                    <a:pt x="1" y="233"/>
                    <a:pt x="1" y="518"/>
                  </a:cubicBezTo>
                  <a:lnTo>
                    <a:pt x="1" y="6906"/>
                  </a:lnTo>
                  <a:cubicBezTo>
                    <a:pt x="1" y="7209"/>
                    <a:pt x="251" y="7441"/>
                    <a:pt x="536" y="7441"/>
                  </a:cubicBezTo>
                  <a:lnTo>
                    <a:pt x="10100" y="7441"/>
                  </a:lnTo>
                  <a:cubicBezTo>
                    <a:pt x="10403" y="7441"/>
                    <a:pt x="10635" y="7209"/>
                    <a:pt x="10635" y="6906"/>
                  </a:cubicBezTo>
                  <a:lnTo>
                    <a:pt x="10635" y="518"/>
                  </a:lnTo>
                  <a:cubicBezTo>
                    <a:pt x="10635" y="233"/>
                    <a:pt x="10403" y="1"/>
                    <a:pt x="10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992850" y="1234025"/>
              <a:ext cx="53125" cy="13425"/>
            </a:xfrm>
            <a:custGeom>
              <a:avLst/>
              <a:gdLst/>
              <a:ahLst/>
              <a:cxnLst/>
              <a:rect l="l" t="t" r="r" b="b"/>
              <a:pathLst>
                <a:path w="2125" h="537" extrusionOk="0">
                  <a:moveTo>
                    <a:pt x="1" y="1"/>
                  </a:moveTo>
                  <a:lnTo>
                    <a:pt x="1" y="536"/>
                  </a:lnTo>
                  <a:lnTo>
                    <a:pt x="2124" y="536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1059325" y="1234025"/>
              <a:ext cx="26350" cy="13425"/>
            </a:xfrm>
            <a:custGeom>
              <a:avLst/>
              <a:gdLst/>
              <a:ahLst/>
              <a:cxnLst/>
              <a:rect l="l" t="t" r="r" b="b"/>
              <a:pathLst>
                <a:path w="1054" h="537" extrusionOk="0">
                  <a:moveTo>
                    <a:pt x="0" y="1"/>
                  </a:moveTo>
                  <a:lnTo>
                    <a:pt x="0" y="536"/>
                  </a:lnTo>
                  <a:lnTo>
                    <a:pt x="1053" y="536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47" name="Google Shape;447;p36"/>
          <p:cNvSpPr/>
          <p:nvPr/>
        </p:nvSpPr>
        <p:spPr>
          <a:xfrm>
            <a:off x="3055153" y="3020420"/>
            <a:ext cx="246520" cy="362475"/>
          </a:xfrm>
          <a:custGeom>
            <a:avLst/>
            <a:gdLst/>
            <a:ahLst/>
            <a:cxnLst/>
            <a:rect l="l" t="t" r="r" b="b"/>
            <a:pathLst>
              <a:path w="7459" h="10636" extrusionOk="0">
                <a:moveTo>
                  <a:pt x="6120" y="1321"/>
                </a:moveTo>
                <a:lnTo>
                  <a:pt x="6120" y="3462"/>
                </a:lnTo>
                <a:lnTo>
                  <a:pt x="1339" y="3462"/>
                </a:lnTo>
                <a:lnTo>
                  <a:pt x="1339" y="1321"/>
                </a:lnTo>
                <a:close/>
                <a:moveTo>
                  <a:pt x="2141" y="4515"/>
                </a:moveTo>
                <a:lnTo>
                  <a:pt x="2141" y="5318"/>
                </a:lnTo>
                <a:lnTo>
                  <a:pt x="1339" y="5318"/>
                </a:lnTo>
                <a:lnTo>
                  <a:pt x="1339" y="4515"/>
                </a:lnTo>
                <a:close/>
                <a:moveTo>
                  <a:pt x="3462" y="4515"/>
                </a:moveTo>
                <a:lnTo>
                  <a:pt x="3462" y="5318"/>
                </a:lnTo>
                <a:lnTo>
                  <a:pt x="2659" y="5318"/>
                </a:lnTo>
                <a:lnTo>
                  <a:pt x="2659" y="4515"/>
                </a:lnTo>
                <a:close/>
                <a:moveTo>
                  <a:pt x="4800" y="4515"/>
                </a:moveTo>
                <a:lnTo>
                  <a:pt x="4800" y="5318"/>
                </a:lnTo>
                <a:lnTo>
                  <a:pt x="3997" y="5318"/>
                </a:lnTo>
                <a:lnTo>
                  <a:pt x="3997" y="4515"/>
                </a:lnTo>
                <a:close/>
                <a:moveTo>
                  <a:pt x="6120" y="4515"/>
                </a:moveTo>
                <a:lnTo>
                  <a:pt x="6120" y="5318"/>
                </a:lnTo>
                <a:lnTo>
                  <a:pt x="5317" y="5318"/>
                </a:lnTo>
                <a:lnTo>
                  <a:pt x="5317" y="4515"/>
                </a:lnTo>
                <a:close/>
                <a:moveTo>
                  <a:pt x="2141" y="5853"/>
                </a:moveTo>
                <a:lnTo>
                  <a:pt x="2141" y="6638"/>
                </a:lnTo>
                <a:lnTo>
                  <a:pt x="1339" y="6638"/>
                </a:lnTo>
                <a:lnTo>
                  <a:pt x="1339" y="5853"/>
                </a:lnTo>
                <a:close/>
                <a:moveTo>
                  <a:pt x="3462" y="5853"/>
                </a:moveTo>
                <a:lnTo>
                  <a:pt x="3462" y="6638"/>
                </a:lnTo>
                <a:lnTo>
                  <a:pt x="2659" y="6638"/>
                </a:lnTo>
                <a:lnTo>
                  <a:pt x="2659" y="5853"/>
                </a:lnTo>
                <a:close/>
                <a:moveTo>
                  <a:pt x="4800" y="5853"/>
                </a:moveTo>
                <a:lnTo>
                  <a:pt x="4800" y="6638"/>
                </a:lnTo>
                <a:lnTo>
                  <a:pt x="3997" y="6638"/>
                </a:lnTo>
                <a:lnTo>
                  <a:pt x="3997" y="5853"/>
                </a:lnTo>
                <a:close/>
                <a:moveTo>
                  <a:pt x="6120" y="5853"/>
                </a:moveTo>
                <a:lnTo>
                  <a:pt x="6120" y="6638"/>
                </a:lnTo>
                <a:lnTo>
                  <a:pt x="5317" y="6638"/>
                </a:lnTo>
                <a:lnTo>
                  <a:pt x="5317" y="5853"/>
                </a:lnTo>
                <a:close/>
                <a:moveTo>
                  <a:pt x="2141" y="7174"/>
                </a:moveTo>
                <a:lnTo>
                  <a:pt x="2141" y="7977"/>
                </a:lnTo>
                <a:lnTo>
                  <a:pt x="1339" y="7977"/>
                </a:lnTo>
                <a:lnTo>
                  <a:pt x="1339" y="7174"/>
                </a:lnTo>
                <a:close/>
                <a:moveTo>
                  <a:pt x="3462" y="7174"/>
                </a:moveTo>
                <a:lnTo>
                  <a:pt x="3462" y="7977"/>
                </a:lnTo>
                <a:lnTo>
                  <a:pt x="2659" y="7977"/>
                </a:lnTo>
                <a:lnTo>
                  <a:pt x="2659" y="7174"/>
                </a:lnTo>
                <a:close/>
                <a:moveTo>
                  <a:pt x="4800" y="7174"/>
                </a:moveTo>
                <a:lnTo>
                  <a:pt x="4800" y="7977"/>
                </a:lnTo>
                <a:lnTo>
                  <a:pt x="3997" y="7977"/>
                </a:lnTo>
                <a:lnTo>
                  <a:pt x="3997" y="7174"/>
                </a:lnTo>
                <a:close/>
                <a:moveTo>
                  <a:pt x="6120" y="7174"/>
                </a:moveTo>
                <a:lnTo>
                  <a:pt x="6120" y="7977"/>
                </a:lnTo>
                <a:lnTo>
                  <a:pt x="5317" y="7977"/>
                </a:lnTo>
                <a:lnTo>
                  <a:pt x="5317" y="7174"/>
                </a:lnTo>
                <a:close/>
                <a:moveTo>
                  <a:pt x="3462" y="8512"/>
                </a:moveTo>
                <a:lnTo>
                  <a:pt x="3462" y="9297"/>
                </a:lnTo>
                <a:lnTo>
                  <a:pt x="1339" y="9297"/>
                </a:lnTo>
                <a:lnTo>
                  <a:pt x="1339" y="8512"/>
                </a:lnTo>
                <a:close/>
                <a:moveTo>
                  <a:pt x="4800" y="8512"/>
                </a:moveTo>
                <a:lnTo>
                  <a:pt x="4800" y="9297"/>
                </a:lnTo>
                <a:lnTo>
                  <a:pt x="3997" y="9297"/>
                </a:lnTo>
                <a:lnTo>
                  <a:pt x="3997" y="8512"/>
                </a:lnTo>
                <a:close/>
                <a:moveTo>
                  <a:pt x="6120" y="8512"/>
                </a:moveTo>
                <a:lnTo>
                  <a:pt x="6120" y="9297"/>
                </a:lnTo>
                <a:lnTo>
                  <a:pt x="5317" y="9297"/>
                </a:lnTo>
                <a:lnTo>
                  <a:pt x="5317" y="8512"/>
                </a:lnTo>
                <a:close/>
                <a:moveTo>
                  <a:pt x="536" y="1"/>
                </a:moveTo>
                <a:cubicBezTo>
                  <a:pt x="250" y="1"/>
                  <a:pt x="0" y="233"/>
                  <a:pt x="0" y="536"/>
                </a:cubicBezTo>
                <a:lnTo>
                  <a:pt x="0" y="10100"/>
                </a:lnTo>
                <a:cubicBezTo>
                  <a:pt x="0" y="10403"/>
                  <a:pt x="250" y="10635"/>
                  <a:pt x="536" y="10635"/>
                </a:cubicBezTo>
                <a:lnTo>
                  <a:pt x="6923" y="10635"/>
                </a:lnTo>
                <a:cubicBezTo>
                  <a:pt x="7227" y="10635"/>
                  <a:pt x="7459" y="10403"/>
                  <a:pt x="7459" y="10100"/>
                </a:cubicBezTo>
                <a:lnTo>
                  <a:pt x="7459" y="536"/>
                </a:lnTo>
                <a:cubicBezTo>
                  <a:pt x="7459" y="233"/>
                  <a:pt x="7227" y="1"/>
                  <a:pt x="692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48" name="Google Shape;448;p36"/>
          <p:cNvSpPr/>
          <p:nvPr/>
        </p:nvSpPr>
        <p:spPr>
          <a:xfrm>
            <a:off x="3477015" y="3047825"/>
            <a:ext cx="396303" cy="399281"/>
          </a:xfrm>
          <a:custGeom>
            <a:avLst/>
            <a:gdLst/>
            <a:ahLst/>
            <a:cxnLst/>
            <a:rect l="l" t="t" r="r" b="b"/>
            <a:pathLst>
              <a:path w="11991" h="11716" extrusionOk="0">
                <a:moveTo>
                  <a:pt x="9819" y="1"/>
                </a:moveTo>
                <a:cubicBezTo>
                  <a:pt x="9326" y="1"/>
                  <a:pt x="8840" y="179"/>
                  <a:pt x="8458" y="525"/>
                </a:cubicBezTo>
                <a:cubicBezTo>
                  <a:pt x="7887" y="1043"/>
                  <a:pt x="7655" y="1828"/>
                  <a:pt x="7851" y="2560"/>
                </a:cubicBezTo>
                <a:lnTo>
                  <a:pt x="2694" y="7716"/>
                </a:lnTo>
                <a:cubicBezTo>
                  <a:pt x="2522" y="7670"/>
                  <a:pt x="2346" y="7647"/>
                  <a:pt x="2172" y="7647"/>
                </a:cubicBezTo>
                <a:cubicBezTo>
                  <a:pt x="1608" y="7647"/>
                  <a:pt x="1060" y="7882"/>
                  <a:pt x="678" y="8305"/>
                </a:cubicBezTo>
                <a:cubicBezTo>
                  <a:pt x="179" y="8876"/>
                  <a:pt x="0" y="9679"/>
                  <a:pt x="268" y="10392"/>
                </a:cubicBezTo>
                <a:lnTo>
                  <a:pt x="1463" y="9197"/>
                </a:lnTo>
                <a:lnTo>
                  <a:pt x="2409" y="9447"/>
                </a:lnTo>
                <a:lnTo>
                  <a:pt x="2659" y="10392"/>
                </a:lnTo>
                <a:lnTo>
                  <a:pt x="1463" y="11588"/>
                </a:lnTo>
                <a:cubicBezTo>
                  <a:pt x="1692" y="11674"/>
                  <a:pt x="1931" y="11716"/>
                  <a:pt x="2168" y="11716"/>
                </a:cubicBezTo>
                <a:cubicBezTo>
                  <a:pt x="2669" y="11716"/>
                  <a:pt x="3163" y="11529"/>
                  <a:pt x="3551" y="11178"/>
                </a:cubicBezTo>
                <a:cubicBezTo>
                  <a:pt x="4104" y="10678"/>
                  <a:pt x="4354" y="9875"/>
                  <a:pt x="4140" y="9143"/>
                </a:cubicBezTo>
                <a:lnTo>
                  <a:pt x="9296" y="3987"/>
                </a:lnTo>
                <a:cubicBezTo>
                  <a:pt x="9469" y="4033"/>
                  <a:pt x="9645" y="4056"/>
                  <a:pt x="9819" y="4056"/>
                </a:cubicBezTo>
                <a:cubicBezTo>
                  <a:pt x="10383" y="4056"/>
                  <a:pt x="10931" y="3821"/>
                  <a:pt x="11312" y="3398"/>
                </a:cubicBezTo>
                <a:cubicBezTo>
                  <a:pt x="11830" y="2845"/>
                  <a:pt x="11990" y="2042"/>
                  <a:pt x="11723" y="1328"/>
                </a:cubicBezTo>
                <a:lnTo>
                  <a:pt x="11723" y="1328"/>
                </a:lnTo>
                <a:lnTo>
                  <a:pt x="10545" y="2524"/>
                </a:lnTo>
                <a:lnTo>
                  <a:pt x="9582" y="2274"/>
                </a:lnTo>
                <a:lnTo>
                  <a:pt x="9332" y="1328"/>
                </a:lnTo>
                <a:lnTo>
                  <a:pt x="10545" y="133"/>
                </a:lnTo>
                <a:cubicBezTo>
                  <a:pt x="10309" y="44"/>
                  <a:pt x="10063" y="1"/>
                  <a:pt x="9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49" name="Google Shape;449;p36"/>
          <p:cNvSpPr/>
          <p:nvPr/>
        </p:nvSpPr>
        <p:spPr>
          <a:xfrm>
            <a:off x="4048633" y="3047893"/>
            <a:ext cx="360939" cy="301063"/>
          </a:xfrm>
          <a:custGeom>
            <a:avLst/>
            <a:gdLst/>
            <a:ahLst/>
            <a:cxnLst/>
            <a:rect l="l" t="t" r="r" b="b"/>
            <a:pathLst>
              <a:path w="10921" h="8834" extrusionOk="0">
                <a:moveTo>
                  <a:pt x="5460" y="804"/>
                </a:moveTo>
                <a:cubicBezTo>
                  <a:pt x="5478" y="804"/>
                  <a:pt x="5532" y="804"/>
                  <a:pt x="5550" y="840"/>
                </a:cubicBezTo>
                <a:lnTo>
                  <a:pt x="7298" y="2570"/>
                </a:lnTo>
                <a:lnTo>
                  <a:pt x="3623" y="2570"/>
                </a:lnTo>
                <a:lnTo>
                  <a:pt x="5371" y="840"/>
                </a:lnTo>
                <a:cubicBezTo>
                  <a:pt x="5407" y="804"/>
                  <a:pt x="5442" y="804"/>
                  <a:pt x="5460" y="804"/>
                </a:cubicBezTo>
                <a:close/>
                <a:moveTo>
                  <a:pt x="2802" y="3373"/>
                </a:moveTo>
                <a:lnTo>
                  <a:pt x="2909" y="4569"/>
                </a:lnTo>
                <a:lnTo>
                  <a:pt x="1142" y="4569"/>
                </a:lnTo>
                <a:lnTo>
                  <a:pt x="946" y="3373"/>
                </a:lnTo>
                <a:close/>
                <a:moveTo>
                  <a:pt x="5193" y="3373"/>
                </a:moveTo>
                <a:lnTo>
                  <a:pt x="5193" y="4569"/>
                </a:lnTo>
                <a:lnTo>
                  <a:pt x="3444" y="4569"/>
                </a:lnTo>
                <a:lnTo>
                  <a:pt x="3319" y="3373"/>
                </a:lnTo>
                <a:close/>
                <a:moveTo>
                  <a:pt x="7584" y="3373"/>
                </a:moveTo>
                <a:lnTo>
                  <a:pt x="7494" y="4569"/>
                </a:lnTo>
                <a:lnTo>
                  <a:pt x="5728" y="4569"/>
                </a:lnTo>
                <a:lnTo>
                  <a:pt x="5728" y="3373"/>
                </a:lnTo>
                <a:close/>
                <a:moveTo>
                  <a:pt x="9975" y="3373"/>
                </a:moveTo>
                <a:lnTo>
                  <a:pt x="9778" y="4569"/>
                </a:lnTo>
                <a:lnTo>
                  <a:pt x="8030" y="4569"/>
                </a:lnTo>
                <a:lnTo>
                  <a:pt x="8137" y="3373"/>
                </a:lnTo>
                <a:close/>
                <a:moveTo>
                  <a:pt x="2945" y="5104"/>
                </a:moveTo>
                <a:lnTo>
                  <a:pt x="3034" y="6299"/>
                </a:lnTo>
                <a:lnTo>
                  <a:pt x="1446" y="6299"/>
                </a:lnTo>
                <a:lnTo>
                  <a:pt x="1232" y="5104"/>
                </a:lnTo>
                <a:close/>
                <a:moveTo>
                  <a:pt x="5193" y="5104"/>
                </a:moveTo>
                <a:lnTo>
                  <a:pt x="5193" y="6299"/>
                </a:lnTo>
                <a:lnTo>
                  <a:pt x="3569" y="6299"/>
                </a:lnTo>
                <a:lnTo>
                  <a:pt x="3480" y="5104"/>
                </a:lnTo>
                <a:close/>
                <a:moveTo>
                  <a:pt x="7441" y="5104"/>
                </a:moveTo>
                <a:lnTo>
                  <a:pt x="7334" y="6299"/>
                </a:lnTo>
                <a:lnTo>
                  <a:pt x="5728" y="6299"/>
                </a:lnTo>
                <a:lnTo>
                  <a:pt x="5728" y="5104"/>
                </a:lnTo>
                <a:close/>
                <a:moveTo>
                  <a:pt x="9689" y="5104"/>
                </a:moveTo>
                <a:lnTo>
                  <a:pt x="9493" y="6299"/>
                </a:lnTo>
                <a:lnTo>
                  <a:pt x="7887" y="6299"/>
                </a:lnTo>
                <a:lnTo>
                  <a:pt x="7976" y="5104"/>
                </a:lnTo>
                <a:close/>
                <a:moveTo>
                  <a:pt x="3069" y="6835"/>
                </a:moveTo>
                <a:lnTo>
                  <a:pt x="3194" y="8030"/>
                </a:lnTo>
                <a:lnTo>
                  <a:pt x="1749" y="8030"/>
                </a:lnTo>
                <a:lnTo>
                  <a:pt x="1535" y="6835"/>
                </a:lnTo>
                <a:close/>
                <a:moveTo>
                  <a:pt x="5193" y="6835"/>
                </a:moveTo>
                <a:lnTo>
                  <a:pt x="5193" y="8030"/>
                </a:lnTo>
                <a:lnTo>
                  <a:pt x="3712" y="8030"/>
                </a:lnTo>
                <a:lnTo>
                  <a:pt x="3605" y="6835"/>
                </a:lnTo>
                <a:close/>
                <a:moveTo>
                  <a:pt x="7298" y="6835"/>
                </a:moveTo>
                <a:lnTo>
                  <a:pt x="7191" y="8030"/>
                </a:lnTo>
                <a:lnTo>
                  <a:pt x="5728" y="8030"/>
                </a:lnTo>
                <a:lnTo>
                  <a:pt x="5728" y="6835"/>
                </a:lnTo>
                <a:close/>
                <a:moveTo>
                  <a:pt x="9386" y="6835"/>
                </a:moveTo>
                <a:lnTo>
                  <a:pt x="9189" y="8030"/>
                </a:lnTo>
                <a:lnTo>
                  <a:pt x="7744" y="8030"/>
                </a:lnTo>
                <a:lnTo>
                  <a:pt x="7851" y="6835"/>
                </a:lnTo>
                <a:close/>
                <a:moveTo>
                  <a:pt x="5460" y="1"/>
                </a:moveTo>
                <a:cubicBezTo>
                  <a:pt x="5211" y="1"/>
                  <a:pt x="4979" y="90"/>
                  <a:pt x="4800" y="286"/>
                </a:cubicBezTo>
                <a:lnTo>
                  <a:pt x="2516" y="2570"/>
                </a:lnTo>
                <a:lnTo>
                  <a:pt x="2498" y="2588"/>
                </a:lnTo>
                <a:lnTo>
                  <a:pt x="0" y="2588"/>
                </a:lnTo>
                <a:lnTo>
                  <a:pt x="982" y="8387"/>
                </a:lnTo>
                <a:cubicBezTo>
                  <a:pt x="1035" y="8637"/>
                  <a:pt x="1249" y="8833"/>
                  <a:pt x="1499" y="8833"/>
                </a:cubicBezTo>
                <a:lnTo>
                  <a:pt x="9386" y="8833"/>
                </a:lnTo>
                <a:cubicBezTo>
                  <a:pt x="9636" y="8833"/>
                  <a:pt x="9867" y="8637"/>
                  <a:pt x="9903" y="8387"/>
                </a:cubicBezTo>
                <a:lnTo>
                  <a:pt x="10920" y="2588"/>
                </a:lnTo>
                <a:lnTo>
                  <a:pt x="8422" y="2588"/>
                </a:lnTo>
                <a:lnTo>
                  <a:pt x="6121" y="286"/>
                </a:lnTo>
                <a:cubicBezTo>
                  <a:pt x="5960" y="108"/>
                  <a:pt x="5710" y="1"/>
                  <a:pt x="546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0" name="Google Shape;450;p36"/>
          <p:cNvSpPr/>
          <p:nvPr/>
        </p:nvSpPr>
        <p:spPr>
          <a:xfrm>
            <a:off x="4658000" y="3086034"/>
            <a:ext cx="311397" cy="336915"/>
          </a:xfrm>
          <a:custGeom>
            <a:avLst/>
            <a:gdLst/>
            <a:ahLst/>
            <a:cxnLst/>
            <a:rect l="l" t="t" r="r" b="b"/>
            <a:pathLst>
              <a:path w="9422" h="9886" extrusionOk="0">
                <a:moveTo>
                  <a:pt x="2927" y="2730"/>
                </a:moveTo>
                <a:cubicBezTo>
                  <a:pt x="3070" y="2837"/>
                  <a:pt x="3195" y="2998"/>
                  <a:pt x="3195" y="3194"/>
                </a:cubicBezTo>
                <a:cubicBezTo>
                  <a:pt x="3195" y="3497"/>
                  <a:pt x="2963" y="3729"/>
                  <a:pt x="2659" y="3729"/>
                </a:cubicBezTo>
                <a:cubicBezTo>
                  <a:pt x="2374" y="3729"/>
                  <a:pt x="2124" y="3497"/>
                  <a:pt x="2124" y="3194"/>
                </a:cubicBezTo>
                <a:cubicBezTo>
                  <a:pt x="2124" y="3016"/>
                  <a:pt x="2231" y="2837"/>
                  <a:pt x="2392" y="2748"/>
                </a:cubicBezTo>
                <a:cubicBezTo>
                  <a:pt x="2392" y="2837"/>
                  <a:pt x="2392" y="2944"/>
                  <a:pt x="2392" y="3069"/>
                </a:cubicBezTo>
                <a:cubicBezTo>
                  <a:pt x="2392" y="3212"/>
                  <a:pt x="2517" y="3319"/>
                  <a:pt x="2659" y="3319"/>
                </a:cubicBezTo>
                <a:cubicBezTo>
                  <a:pt x="2802" y="3319"/>
                  <a:pt x="2927" y="3212"/>
                  <a:pt x="2927" y="3069"/>
                </a:cubicBezTo>
                <a:cubicBezTo>
                  <a:pt x="2927" y="2944"/>
                  <a:pt x="2927" y="2837"/>
                  <a:pt x="2927" y="2730"/>
                </a:cubicBezTo>
                <a:close/>
                <a:moveTo>
                  <a:pt x="268" y="0"/>
                </a:moveTo>
                <a:cubicBezTo>
                  <a:pt x="126" y="0"/>
                  <a:pt x="1" y="125"/>
                  <a:pt x="1" y="268"/>
                </a:cubicBezTo>
                <a:cubicBezTo>
                  <a:pt x="1" y="1517"/>
                  <a:pt x="500" y="1660"/>
                  <a:pt x="1375" y="1784"/>
                </a:cubicBezTo>
                <a:cubicBezTo>
                  <a:pt x="1500" y="1820"/>
                  <a:pt x="1660" y="1838"/>
                  <a:pt x="1821" y="1874"/>
                </a:cubicBezTo>
                <a:cubicBezTo>
                  <a:pt x="1999" y="1909"/>
                  <a:pt x="2195" y="1927"/>
                  <a:pt x="2303" y="2213"/>
                </a:cubicBezTo>
                <a:cubicBezTo>
                  <a:pt x="1892" y="2373"/>
                  <a:pt x="1607" y="2766"/>
                  <a:pt x="1607" y="3212"/>
                </a:cubicBezTo>
                <a:lnTo>
                  <a:pt x="1607" y="5638"/>
                </a:lnTo>
                <a:cubicBezTo>
                  <a:pt x="1607" y="5781"/>
                  <a:pt x="1660" y="5924"/>
                  <a:pt x="1767" y="6013"/>
                </a:cubicBezTo>
                <a:lnTo>
                  <a:pt x="5496" y="9742"/>
                </a:lnTo>
                <a:cubicBezTo>
                  <a:pt x="5586" y="9831"/>
                  <a:pt x="5728" y="9885"/>
                  <a:pt x="5853" y="9885"/>
                </a:cubicBezTo>
                <a:cubicBezTo>
                  <a:pt x="5996" y="9885"/>
                  <a:pt x="6121" y="9831"/>
                  <a:pt x="6228" y="9724"/>
                </a:cubicBezTo>
                <a:lnTo>
                  <a:pt x="9208" y="6763"/>
                </a:lnTo>
                <a:cubicBezTo>
                  <a:pt x="9422" y="6566"/>
                  <a:pt x="9422" y="6209"/>
                  <a:pt x="9225" y="6013"/>
                </a:cubicBezTo>
                <a:lnTo>
                  <a:pt x="5496" y="2302"/>
                </a:lnTo>
                <a:cubicBezTo>
                  <a:pt x="5389" y="2195"/>
                  <a:pt x="5247" y="2123"/>
                  <a:pt x="5122" y="2123"/>
                </a:cubicBezTo>
                <a:lnTo>
                  <a:pt x="2820" y="2123"/>
                </a:lnTo>
                <a:cubicBezTo>
                  <a:pt x="2677" y="1660"/>
                  <a:pt x="2392" y="1428"/>
                  <a:pt x="1928" y="1338"/>
                </a:cubicBezTo>
                <a:cubicBezTo>
                  <a:pt x="1749" y="1303"/>
                  <a:pt x="1589" y="1285"/>
                  <a:pt x="1446" y="1267"/>
                </a:cubicBezTo>
                <a:cubicBezTo>
                  <a:pt x="697" y="1160"/>
                  <a:pt x="536" y="1124"/>
                  <a:pt x="536" y="268"/>
                </a:cubicBezTo>
                <a:cubicBezTo>
                  <a:pt x="536" y="125"/>
                  <a:pt x="411" y="0"/>
                  <a:pt x="26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451" name="Google Shape;451;p36"/>
          <p:cNvGrpSpPr/>
          <p:nvPr/>
        </p:nvGrpSpPr>
        <p:grpSpPr>
          <a:xfrm>
            <a:off x="5219949" y="3082177"/>
            <a:ext cx="317875" cy="344208"/>
            <a:chOff x="5583325" y="1073450"/>
            <a:chExt cx="240450" cy="252500"/>
          </a:xfrm>
        </p:grpSpPr>
        <p:sp>
          <p:nvSpPr>
            <p:cNvPr id="452" name="Google Shape;452;p36"/>
            <p:cNvSpPr/>
            <p:nvPr/>
          </p:nvSpPr>
          <p:spPr>
            <a:xfrm>
              <a:off x="5613200" y="1229575"/>
              <a:ext cx="96375" cy="96375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1267"/>
                  </a:moveTo>
                  <a:cubicBezTo>
                    <a:pt x="2303" y="1267"/>
                    <a:pt x="2588" y="1553"/>
                    <a:pt x="2588" y="1927"/>
                  </a:cubicBezTo>
                  <a:cubicBezTo>
                    <a:pt x="2588" y="2302"/>
                    <a:pt x="2285" y="2588"/>
                    <a:pt x="1928" y="2588"/>
                  </a:cubicBezTo>
                  <a:cubicBezTo>
                    <a:pt x="1553" y="2588"/>
                    <a:pt x="1268" y="2302"/>
                    <a:pt x="1268" y="1927"/>
                  </a:cubicBezTo>
                  <a:cubicBezTo>
                    <a:pt x="1268" y="1553"/>
                    <a:pt x="1553" y="1267"/>
                    <a:pt x="1928" y="1267"/>
                  </a:cubicBezTo>
                  <a:close/>
                  <a:moveTo>
                    <a:pt x="1928" y="0"/>
                  </a:moveTo>
                  <a:cubicBezTo>
                    <a:pt x="857" y="0"/>
                    <a:pt x="1" y="857"/>
                    <a:pt x="1" y="1927"/>
                  </a:cubicBezTo>
                  <a:cubicBezTo>
                    <a:pt x="1" y="2998"/>
                    <a:pt x="857" y="3854"/>
                    <a:pt x="1928" y="3854"/>
                  </a:cubicBezTo>
                  <a:cubicBezTo>
                    <a:pt x="2998" y="3854"/>
                    <a:pt x="3855" y="2998"/>
                    <a:pt x="3855" y="1927"/>
                  </a:cubicBezTo>
                  <a:cubicBezTo>
                    <a:pt x="3855" y="857"/>
                    <a:pt x="2998" y="0"/>
                    <a:pt x="1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5689050" y="1144825"/>
              <a:ext cx="134725" cy="122250"/>
            </a:xfrm>
            <a:custGeom>
              <a:avLst/>
              <a:gdLst/>
              <a:ahLst/>
              <a:cxnLst/>
              <a:rect l="l" t="t" r="r" b="b"/>
              <a:pathLst>
                <a:path w="5389" h="4890" extrusionOk="0">
                  <a:moveTo>
                    <a:pt x="4050" y="0"/>
                  </a:moveTo>
                  <a:lnTo>
                    <a:pt x="0" y="1695"/>
                  </a:lnTo>
                  <a:lnTo>
                    <a:pt x="1321" y="4889"/>
                  </a:lnTo>
                  <a:lnTo>
                    <a:pt x="5389" y="3212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5583325" y="1073450"/>
              <a:ext cx="106175" cy="150350"/>
            </a:xfrm>
            <a:custGeom>
              <a:avLst/>
              <a:gdLst/>
              <a:ahLst/>
              <a:cxnLst/>
              <a:rect l="l" t="t" r="r" b="b"/>
              <a:pathLst>
                <a:path w="4247" h="6014" extrusionOk="0">
                  <a:moveTo>
                    <a:pt x="1820" y="0"/>
                  </a:moveTo>
                  <a:lnTo>
                    <a:pt x="1071" y="304"/>
                  </a:lnTo>
                  <a:cubicBezTo>
                    <a:pt x="1071" y="322"/>
                    <a:pt x="1089" y="339"/>
                    <a:pt x="1089" y="357"/>
                  </a:cubicBezTo>
                  <a:lnTo>
                    <a:pt x="1392" y="1107"/>
                  </a:lnTo>
                  <a:lnTo>
                    <a:pt x="304" y="1553"/>
                  </a:lnTo>
                  <a:cubicBezTo>
                    <a:pt x="108" y="1642"/>
                    <a:pt x="0" y="1892"/>
                    <a:pt x="90" y="2088"/>
                  </a:cubicBezTo>
                  <a:cubicBezTo>
                    <a:pt x="143" y="2249"/>
                    <a:pt x="304" y="2338"/>
                    <a:pt x="464" y="2338"/>
                  </a:cubicBezTo>
                  <a:cubicBezTo>
                    <a:pt x="518" y="2338"/>
                    <a:pt x="571" y="2320"/>
                    <a:pt x="607" y="2302"/>
                  </a:cubicBezTo>
                  <a:lnTo>
                    <a:pt x="1696" y="1856"/>
                  </a:lnTo>
                  <a:lnTo>
                    <a:pt x="3284" y="5728"/>
                  </a:lnTo>
                  <a:cubicBezTo>
                    <a:pt x="3623" y="5746"/>
                    <a:pt x="3962" y="5835"/>
                    <a:pt x="4247" y="6013"/>
                  </a:cubicBezTo>
                  <a:lnTo>
                    <a:pt x="1838" y="54"/>
                  </a:lnTo>
                  <a:cubicBezTo>
                    <a:pt x="1838" y="36"/>
                    <a:pt x="1820" y="18"/>
                    <a:pt x="18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5716250" y="1252775"/>
              <a:ext cx="88350" cy="53100"/>
            </a:xfrm>
            <a:custGeom>
              <a:avLst/>
              <a:gdLst/>
              <a:ahLst/>
              <a:cxnLst/>
              <a:rect l="l" t="t" r="r" b="b"/>
              <a:pathLst>
                <a:path w="3534" h="2124" extrusionOk="0">
                  <a:moveTo>
                    <a:pt x="3123" y="0"/>
                  </a:moveTo>
                  <a:cubicBezTo>
                    <a:pt x="3087" y="0"/>
                    <a:pt x="3016" y="0"/>
                    <a:pt x="2962" y="18"/>
                  </a:cubicBezTo>
                  <a:lnTo>
                    <a:pt x="268" y="1124"/>
                  </a:lnTo>
                  <a:cubicBezTo>
                    <a:pt x="250" y="1481"/>
                    <a:pt x="161" y="1820"/>
                    <a:pt x="1" y="2106"/>
                  </a:cubicBezTo>
                  <a:lnTo>
                    <a:pt x="1" y="2123"/>
                  </a:lnTo>
                  <a:lnTo>
                    <a:pt x="3248" y="767"/>
                  </a:lnTo>
                  <a:cubicBezTo>
                    <a:pt x="3409" y="714"/>
                    <a:pt x="3533" y="571"/>
                    <a:pt x="3533" y="393"/>
                  </a:cubicBezTo>
                  <a:cubicBezTo>
                    <a:pt x="3533" y="179"/>
                    <a:pt x="3337" y="0"/>
                    <a:pt x="31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56" name="Google Shape;456;p36"/>
          <p:cNvGrpSpPr/>
          <p:nvPr/>
        </p:nvGrpSpPr>
        <p:grpSpPr>
          <a:xfrm>
            <a:off x="5703822" y="3071928"/>
            <a:ext cx="386850" cy="294962"/>
            <a:chOff x="1502275" y="3638775"/>
            <a:chExt cx="292625" cy="216375"/>
          </a:xfrm>
        </p:grpSpPr>
        <p:sp>
          <p:nvSpPr>
            <p:cNvPr id="457" name="Google Shape;457;p36"/>
            <p:cNvSpPr/>
            <p:nvPr/>
          </p:nvSpPr>
          <p:spPr>
            <a:xfrm>
              <a:off x="1502275" y="3658850"/>
              <a:ext cx="292625" cy="196300"/>
            </a:xfrm>
            <a:custGeom>
              <a:avLst/>
              <a:gdLst/>
              <a:ahLst/>
              <a:cxnLst/>
              <a:rect l="l" t="t" r="r" b="b"/>
              <a:pathLst>
                <a:path w="11705" h="7852" extrusionOk="0">
                  <a:moveTo>
                    <a:pt x="0" y="0"/>
                  </a:moveTo>
                  <a:lnTo>
                    <a:pt x="0" y="7441"/>
                  </a:lnTo>
                  <a:lnTo>
                    <a:pt x="4657" y="7441"/>
                  </a:lnTo>
                  <a:cubicBezTo>
                    <a:pt x="4657" y="7673"/>
                    <a:pt x="4835" y="7851"/>
                    <a:pt x="5050" y="7851"/>
                  </a:cubicBezTo>
                  <a:lnTo>
                    <a:pt x="6655" y="7851"/>
                  </a:lnTo>
                  <a:cubicBezTo>
                    <a:pt x="6887" y="7851"/>
                    <a:pt x="7048" y="7673"/>
                    <a:pt x="7048" y="7441"/>
                  </a:cubicBezTo>
                  <a:lnTo>
                    <a:pt x="11705" y="7441"/>
                  </a:lnTo>
                  <a:lnTo>
                    <a:pt x="11705" y="0"/>
                  </a:lnTo>
                  <a:lnTo>
                    <a:pt x="10902" y="0"/>
                  </a:lnTo>
                  <a:lnTo>
                    <a:pt x="10902" y="6513"/>
                  </a:lnTo>
                  <a:lnTo>
                    <a:pt x="785" y="651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535275" y="3638775"/>
              <a:ext cx="226625" cy="169525"/>
            </a:xfrm>
            <a:custGeom>
              <a:avLst/>
              <a:gdLst/>
              <a:ahLst/>
              <a:cxnLst/>
              <a:rect l="l" t="t" r="r" b="b"/>
              <a:pathLst>
                <a:path w="9065" h="6781" extrusionOk="0">
                  <a:moveTo>
                    <a:pt x="4265" y="803"/>
                  </a:moveTo>
                  <a:lnTo>
                    <a:pt x="4265" y="5978"/>
                  </a:lnTo>
                  <a:lnTo>
                    <a:pt x="803" y="5978"/>
                  </a:lnTo>
                  <a:lnTo>
                    <a:pt x="803" y="803"/>
                  </a:lnTo>
                  <a:close/>
                  <a:moveTo>
                    <a:pt x="8262" y="803"/>
                  </a:moveTo>
                  <a:lnTo>
                    <a:pt x="8262" y="5978"/>
                  </a:lnTo>
                  <a:lnTo>
                    <a:pt x="4800" y="5978"/>
                  </a:lnTo>
                  <a:lnTo>
                    <a:pt x="4800" y="803"/>
                  </a:lnTo>
                  <a:close/>
                  <a:moveTo>
                    <a:pt x="0" y="0"/>
                  </a:moveTo>
                  <a:lnTo>
                    <a:pt x="0" y="6781"/>
                  </a:lnTo>
                  <a:lnTo>
                    <a:pt x="9064" y="6781"/>
                  </a:lnTo>
                  <a:lnTo>
                    <a:pt x="90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675350" y="3691850"/>
              <a:ext cx="46400" cy="10300"/>
            </a:xfrm>
            <a:custGeom>
              <a:avLst/>
              <a:gdLst/>
              <a:ahLst/>
              <a:cxnLst/>
              <a:rect l="l" t="t" r="r" b="b"/>
              <a:pathLst>
                <a:path w="1856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856" y="41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1675350" y="3711925"/>
              <a:ext cx="46400" cy="9850"/>
            </a:xfrm>
            <a:custGeom>
              <a:avLst/>
              <a:gdLst/>
              <a:ahLst/>
              <a:cxnLst/>
              <a:rect l="l" t="t" r="r" b="b"/>
              <a:pathLst>
                <a:path w="1856" h="394" extrusionOk="0">
                  <a:moveTo>
                    <a:pt x="0" y="1"/>
                  </a:moveTo>
                  <a:lnTo>
                    <a:pt x="0" y="393"/>
                  </a:lnTo>
                  <a:lnTo>
                    <a:pt x="1856" y="39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1675350" y="3732000"/>
              <a:ext cx="32125" cy="9825"/>
            </a:xfrm>
            <a:custGeom>
              <a:avLst/>
              <a:gdLst/>
              <a:ahLst/>
              <a:cxnLst/>
              <a:rect l="l" t="t" r="r" b="b"/>
              <a:pathLst>
                <a:path w="1285" h="393" extrusionOk="0">
                  <a:moveTo>
                    <a:pt x="0" y="0"/>
                  </a:moveTo>
                  <a:lnTo>
                    <a:pt x="0" y="393"/>
                  </a:lnTo>
                  <a:lnTo>
                    <a:pt x="1285" y="393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62" name="Google Shape;462;p36"/>
          <p:cNvGrpSpPr/>
          <p:nvPr/>
        </p:nvGrpSpPr>
        <p:grpSpPr>
          <a:xfrm>
            <a:off x="6258857" y="3016414"/>
            <a:ext cx="354428" cy="362441"/>
            <a:chOff x="3171000" y="4021950"/>
            <a:chExt cx="268100" cy="265875"/>
          </a:xfrm>
        </p:grpSpPr>
        <p:sp>
          <p:nvSpPr>
            <p:cNvPr id="463" name="Google Shape;463;p36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65" name="Google Shape;465;p36"/>
          <p:cNvSpPr/>
          <p:nvPr/>
        </p:nvSpPr>
        <p:spPr>
          <a:xfrm>
            <a:off x="6779633" y="3050756"/>
            <a:ext cx="394518" cy="407460"/>
          </a:xfrm>
          <a:custGeom>
            <a:avLst/>
            <a:gdLst/>
            <a:ahLst/>
            <a:cxnLst/>
            <a:rect l="l" t="t" r="r" b="b"/>
            <a:pathLst>
              <a:path w="11937" h="11956" extrusionOk="0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66" name="Google Shape;466;p36"/>
          <p:cNvSpPr/>
          <p:nvPr/>
        </p:nvSpPr>
        <p:spPr>
          <a:xfrm>
            <a:off x="7334021" y="3035213"/>
            <a:ext cx="352082" cy="363191"/>
          </a:xfrm>
          <a:custGeom>
            <a:avLst/>
            <a:gdLst/>
            <a:ahLst/>
            <a:cxnLst/>
            <a:rect l="l" t="t" r="r" b="b"/>
            <a:pathLst>
              <a:path w="10653" h="10657" extrusionOk="0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467" name="Google Shape;467;p36"/>
          <p:cNvGrpSpPr/>
          <p:nvPr/>
        </p:nvGrpSpPr>
        <p:grpSpPr>
          <a:xfrm>
            <a:off x="7848132" y="3068067"/>
            <a:ext cx="334400" cy="344821"/>
            <a:chOff x="5684575" y="4038000"/>
            <a:chExt cx="252950" cy="252950"/>
          </a:xfrm>
        </p:grpSpPr>
        <p:sp>
          <p:nvSpPr>
            <p:cNvPr id="468" name="Google Shape;468;p36"/>
            <p:cNvSpPr/>
            <p:nvPr/>
          </p:nvSpPr>
          <p:spPr>
            <a:xfrm>
              <a:off x="5684575" y="40380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5804575" y="4097775"/>
              <a:ext cx="58000" cy="118225"/>
            </a:xfrm>
            <a:custGeom>
              <a:avLst/>
              <a:gdLst/>
              <a:ahLst/>
              <a:cxnLst/>
              <a:rect l="l" t="t" r="r" b="b"/>
              <a:pathLst>
                <a:path w="2320" h="4729" extrusionOk="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5804575" y="40714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5804575" y="4244525"/>
              <a:ext cx="13400" cy="12975"/>
            </a:xfrm>
            <a:custGeom>
              <a:avLst/>
              <a:gdLst/>
              <a:ahLst/>
              <a:cxnLst/>
              <a:rect l="l" t="t" r="r" b="b"/>
              <a:pathLst>
                <a:path w="536" h="519" extrusionOk="0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5718025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5891100" y="4158000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74" name="Google Shape;474;p36"/>
          <p:cNvGrpSpPr/>
          <p:nvPr/>
        </p:nvGrpSpPr>
        <p:grpSpPr>
          <a:xfrm>
            <a:off x="8441727" y="3026501"/>
            <a:ext cx="247115" cy="399520"/>
            <a:chOff x="1982675" y="3599525"/>
            <a:chExt cx="186925" cy="293075"/>
          </a:xfrm>
        </p:grpSpPr>
        <p:sp>
          <p:nvSpPr>
            <p:cNvPr id="475" name="Google Shape;475;p36"/>
            <p:cNvSpPr/>
            <p:nvPr/>
          </p:nvSpPr>
          <p:spPr>
            <a:xfrm>
              <a:off x="2029075" y="36396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1"/>
                    <a:pt x="357" y="1588"/>
                    <a:pt x="803" y="1588"/>
                  </a:cubicBezTo>
                  <a:cubicBezTo>
                    <a:pt x="1249" y="1588"/>
                    <a:pt x="1606" y="1231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2029075" y="3599525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0" y="196"/>
                    <a:pt x="0" y="411"/>
                  </a:cubicBezTo>
                  <a:cubicBezTo>
                    <a:pt x="0" y="625"/>
                    <a:pt x="197" y="803"/>
                    <a:pt x="411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96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2085725" y="3659725"/>
              <a:ext cx="20100" cy="19675"/>
            </a:xfrm>
            <a:custGeom>
              <a:avLst/>
              <a:gdLst/>
              <a:ahLst/>
              <a:cxnLst/>
              <a:rect l="l" t="t" r="r" b="b"/>
              <a:pathLst>
                <a:path w="804" h="787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25"/>
                    <a:pt x="179" y="786"/>
                    <a:pt x="393" y="786"/>
                  </a:cubicBezTo>
                  <a:cubicBezTo>
                    <a:pt x="625" y="786"/>
                    <a:pt x="803" y="625"/>
                    <a:pt x="803" y="394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2088850" y="361290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5" y="0"/>
                  </a:moveTo>
                  <a:cubicBezTo>
                    <a:pt x="250" y="0"/>
                    <a:pt x="0" y="250"/>
                    <a:pt x="0" y="536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1982675" y="3689625"/>
              <a:ext cx="186925" cy="202975"/>
            </a:xfrm>
            <a:custGeom>
              <a:avLst/>
              <a:gdLst/>
              <a:ahLst/>
              <a:cxnLst/>
              <a:rect l="l" t="t" r="r" b="b"/>
              <a:pathLst>
                <a:path w="7477" h="8119" extrusionOk="0">
                  <a:moveTo>
                    <a:pt x="6549" y="536"/>
                  </a:moveTo>
                  <a:cubicBezTo>
                    <a:pt x="6460" y="696"/>
                    <a:pt x="6388" y="928"/>
                    <a:pt x="6388" y="1196"/>
                  </a:cubicBezTo>
                  <a:lnTo>
                    <a:pt x="6388" y="1446"/>
                  </a:lnTo>
                  <a:cubicBezTo>
                    <a:pt x="5978" y="1285"/>
                    <a:pt x="5318" y="1053"/>
                    <a:pt x="4658" y="1053"/>
                  </a:cubicBezTo>
                  <a:cubicBezTo>
                    <a:pt x="3944" y="1053"/>
                    <a:pt x="3498" y="1178"/>
                    <a:pt x="3052" y="1303"/>
                  </a:cubicBezTo>
                  <a:cubicBezTo>
                    <a:pt x="2552" y="1428"/>
                    <a:pt x="2035" y="1571"/>
                    <a:pt x="1071" y="1588"/>
                  </a:cubicBezTo>
                  <a:lnTo>
                    <a:pt x="1071" y="1196"/>
                  </a:lnTo>
                  <a:cubicBezTo>
                    <a:pt x="1071" y="928"/>
                    <a:pt x="982" y="696"/>
                    <a:pt x="893" y="536"/>
                  </a:cubicBezTo>
                  <a:close/>
                  <a:moveTo>
                    <a:pt x="5585" y="2249"/>
                  </a:moveTo>
                  <a:lnTo>
                    <a:pt x="5585" y="2784"/>
                  </a:lnTo>
                  <a:lnTo>
                    <a:pt x="3997" y="2784"/>
                  </a:lnTo>
                  <a:lnTo>
                    <a:pt x="3997" y="2249"/>
                  </a:lnTo>
                  <a:close/>
                  <a:moveTo>
                    <a:pt x="5585" y="3319"/>
                  </a:moveTo>
                  <a:lnTo>
                    <a:pt x="5585" y="3854"/>
                  </a:lnTo>
                  <a:lnTo>
                    <a:pt x="3997" y="3854"/>
                  </a:lnTo>
                  <a:lnTo>
                    <a:pt x="3997" y="3319"/>
                  </a:lnTo>
                  <a:close/>
                  <a:moveTo>
                    <a:pt x="5585" y="4390"/>
                  </a:moveTo>
                  <a:lnTo>
                    <a:pt x="5585" y="4925"/>
                  </a:lnTo>
                  <a:lnTo>
                    <a:pt x="3997" y="4925"/>
                  </a:lnTo>
                  <a:lnTo>
                    <a:pt x="3997" y="4390"/>
                  </a:lnTo>
                  <a:close/>
                  <a:moveTo>
                    <a:pt x="5585" y="5442"/>
                  </a:moveTo>
                  <a:lnTo>
                    <a:pt x="5585" y="5978"/>
                  </a:lnTo>
                  <a:lnTo>
                    <a:pt x="3997" y="5978"/>
                  </a:lnTo>
                  <a:lnTo>
                    <a:pt x="3997" y="5442"/>
                  </a:lnTo>
                  <a:close/>
                  <a:moveTo>
                    <a:pt x="5585" y="6513"/>
                  </a:moveTo>
                  <a:lnTo>
                    <a:pt x="5585" y="7048"/>
                  </a:lnTo>
                  <a:lnTo>
                    <a:pt x="3997" y="7048"/>
                  </a:lnTo>
                  <a:lnTo>
                    <a:pt x="3997" y="6513"/>
                  </a:lnTo>
                  <a:close/>
                  <a:moveTo>
                    <a:pt x="268" y="0"/>
                  </a:moveTo>
                  <a:cubicBezTo>
                    <a:pt x="143" y="0"/>
                    <a:pt x="36" y="72"/>
                    <a:pt x="18" y="197"/>
                  </a:cubicBezTo>
                  <a:cubicBezTo>
                    <a:pt x="1" y="322"/>
                    <a:pt x="36" y="429"/>
                    <a:pt x="143" y="500"/>
                  </a:cubicBezTo>
                  <a:cubicBezTo>
                    <a:pt x="143" y="500"/>
                    <a:pt x="554" y="714"/>
                    <a:pt x="554" y="1196"/>
                  </a:cubicBezTo>
                  <a:lnTo>
                    <a:pt x="554" y="7316"/>
                  </a:lnTo>
                  <a:cubicBezTo>
                    <a:pt x="554" y="7762"/>
                    <a:pt x="911" y="8119"/>
                    <a:pt x="1339" y="8119"/>
                  </a:cubicBezTo>
                  <a:lnTo>
                    <a:pt x="6138" y="8119"/>
                  </a:lnTo>
                  <a:cubicBezTo>
                    <a:pt x="6567" y="8119"/>
                    <a:pt x="6924" y="7762"/>
                    <a:pt x="6924" y="7316"/>
                  </a:cubicBezTo>
                  <a:lnTo>
                    <a:pt x="6924" y="1196"/>
                  </a:lnTo>
                  <a:cubicBezTo>
                    <a:pt x="6924" y="714"/>
                    <a:pt x="7298" y="500"/>
                    <a:pt x="7316" y="500"/>
                  </a:cubicBezTo>
                  <a:cubicBezTo>
                    <a:pt x="7405" y="429"/>
                    <a:pt x="7477" y="322"/>
                    <a:pt x="7441" y="197"/>
                  </a:cubicBezTo>
                  <a:cubicBezTo>
                    <a:pt x="7405" y="72"/>
                    <a:pt x="7298" y="0"/>
                    <a:pt x="7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80" name="Google Shape;480;p36"/>
          <p:cNvGrpSpPr/>
          <p:nvPr/>
        </p:nvGrpSpPr>
        <p:grpSpPr>
          <a:xfrm>
            <a:off x="8947735" y="3026500"/>
            <a:ext cx="178106" cy="398940"/>
            <a:chOff x="2397075" y="3602200"/>
            <a:chExt cx="134725" cy="292650"/>
          </a:xfrm>
        </p:grpSpPr>
        <p:sp>
          <p:nvSpPr>
            <p:cNvPr id="481" name="Google Shape;481;p36"/>
            <p:cNvSpPr/>
            <p:nvPr/>
          </p:nvSpPr>
          <p:spPr>
            <a:xfrm>
              <a:off x="2460850" y="3602200"/>
              <a:ext cx="20100" cy="20100"/>
            </a:xfrm>
            <a:custGeom>
              <a:avLst/>
              <a:gdLst/>
              <a:ahLst/>
              <a:cxnLst/>
              <a:rect l="l" t="t" r="r" b="b"/>
              <a:pathLst>
                <a:path w="804" h="804" extrusionOk="0">
                  <a:moveTo>
                    <a:pt x="411" y="0"/>
                  </a:moveTo>
                  <a:cubicBezTo>
                    <a:pt x="197" y="0"/>
                    <a:pt x="1" y="197"/>
                    <a:pt x="1" y="411"/>
                  </a:cubicBezTo>
                  <a:cubicBezTo>
                    <a:pt x="1" y="625"/>
                    <a:pt x="197" y="803"/>
                    <a:pt x="411" y="803"/>
                  </a:cubicBezTo>
                  <a:cubicBezTo>
                    <a:pt x="625" y="803"/>
                    <a:pt x="804" y="625"/>
                    <a:pt x="804" y="411"/>
                  </a:cubicBezTo>
                  <a:cubicBezTo>
                    <a:pt x="804" y="197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2477800" y="3632075"/>
              <a:ext cx="19675" cy="20100"/>
            </a:xfrm>
            <a:custGeom>
              <a:avLst/>
              <a:gdLst/>
              <a:ahLst/>
              <a:cxnLst/>
              <a:rect l="l" t="t" r="r" b="b"/>
              <a:pathLst>
                <a:path w="787" h="804" extrusionOk="0">
                  <a:moveTo>
                    <a:pt x="393" y="1"/>
                  </a:moveTo>
                  <a:cubicBezTo>
                    <a:pt x="179" y="1"/>
                    <a:pt x="1" y="197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786" y="625"/>
                    <a:pt x="786" y="411"/>
                  </a:cubicBezTo>
                  <a:cubicBezTo>
                    <a:pt x="786" y="197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2441225" y="3625400"/>
              <a:ext cx="19650" cy="20075"/>
            </a:xfrm>
            <a:custGeom>
              <a:avLst/>
              <a:gdLst/>
              <a:ahLst/>
              <a:cxnLst/>
              <a:rect l="l" t="t" r="r" b="b"/>
              <a:pathLst>
                <a:path w="786" h="803" extrusionOk="0">
                  <a:moveTo>
                    <a:pt x="393" y="0"/>
                  </a:moveTo>
                  <a:cubicBezTo>
                    <a:pt x="179" y="0"/>
                    <a:pt x="1" y="196"/>
                    <a:pt x="1" y="410"/>
                  </a:cubicBezTo>
                  <a:cubicBezTo>
                    <a:pt x="1" y="625"/>
                    <a:pt x="179" y="803"/>
                    <a:pt x="393" y="803"/>
                  </a:cubicBezTo>
                  <a:cubicBezTo>
                    <a:pt x="625" y="803"/>
                    <a:pt x="786" y="625"/>
                    <a:pt x="786" y="410"/>
                  </a:cubicBezTo>
                  <a:cubicBezTo>
                    <a:pt x="786" y="196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2444350" y="365885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6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39" y="1053"/>
                    <a:pt x="1071" y="821"/>
                    <a:pt x="1071" y="536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2397075" y="3691850"/>
              <a:ext cx="134725" cy="203000"/>
            </a:xfrm>
            <a:custGeom>
              <a:avLst/>
              <a:gdLst/>
              <a:ahLst/>
              <a:cxnLst/>
              <a:rect l="l" t="t" r="r" b="b"/>
              <a:pathLst>
                <a:path w="5389" h="8120" extrusionOk="0">
                  <a:moveTo>
                    <a:pt x="3408" y="536"/>
                  </a:moveTo>
                  <a:cubicBezTo>
                    <a:pt x="3301" y="714"/>
                    <a:pt x="3230" y="928"/>
                    <a:pt x="3230" y="1196"/>
                  </a:cubicBezTo>
                  <a:lnTo>
                    <a:pt x="3230" y="1731"/>
                  </a:lnTo>
                  <a:lnTo>
                    <a:pt x="2159" y="1731"/>
                  </a:lnTo>
                  <a:lnTo>
                    <a:pt x="2159" y="1196"/>
                  </a:lnTo>
                  <a:cubicBezTo>
                    <a:pt x="2159" y="928"/>
                    <a:pt x="2088" y="714"/>
                    <a:pt x="1999" y="536"/>
                  </a:cubicBezTo>
                  <a:close/>
                  <a:moveTo>
                    <a:pt x="1356" y="1"/>
                  </a:moveTo>
                  <a:cubicBezTo>
                    <a:pt x="1267" y="1"/>
                    <a:pt x="1160" y="72"/>
                    <a:pt x="1107" y="161"/>
                  </a:cubicBezTo>
                  <a:cubicBezTo>
                    <a:pt x="1053" y="286"/>
                    <a:pt x="1089" y="447"/>
                    <a:pt x="1232" y="518"/>
                  </a:cubicBezTo>
                  <a:cubicBezTo>
                    <a:pt x="1232" y="518"/>
                    <a:pt x="1624" y="732"/>
                    <a:pt x="1624" y="1196"/>
                  </a:cubicBezTo>
                  <a:lnTo>
                    <a:pt x="1624" y="3551"/>
                  </a:lnTo>
                  <a:lnTo>
                    <a:pt x="107" y="6995"/>
                  </a:lnTo>
                  <a:cubicBezTo>
                    <a:pt x="0" y="7245"/>
                    <a:pt x="18" y="7530"/>
                    <a:pt x="161" y="7762"/>
                  </a:cubicBezTo>
                  <a:cubicBezTo>
                    <a:pt x="322" y="7976"/>
                    <a:pt x="571" y="8119"/>
                    <a:pt x="821" y="8119"/>
                  </a:cubicBezTo>
                  <a:lnTo>
                    <a:pt x="4550" y="8119"/>
                  </a:lnTo>
                  <a:cubicBezTo>
                    <a:pt x="4818" y="8119"/>
                    <a:pt x="5068" y="7976"/>
                    <a:pt x="5210" y="7762"/>
                  </a:cubicBezTo>
                  <a:cubicBezTo>
                    <a:pt x="5371" y="7530"/>
                    <a:pt x="5389" y="7245"/>
                    <a:pt x="5282" y="6995"/>
                  </a:cubicBezTo>
                  <a:lnTo>
                    <a:pt x="3747" y="3551"/>
                  </a:lnTo>
                  <a:lnTo>
                    <a:pt x="3747" y="1196"/>
                  </a:lnTo>
                  <a:cubicBezTo>
                    <a:pt x="3747" y="732"/>
                    <a:pt x="4140" y="536"/>
                    <a:pt x="4158" y="518"/>
                  </a:cubicBezTo>
                  <a:cubicBezTo>
                    <a:pt x="4283" y="447"/>
                    <a:pt x="4336" y="286"/>
                    <a:pt x="4283" y="161"/>
                  </a:cubicBezTo>
                  <a:cubicBezTo>
                    <a:pt x="4211" y="72"/>
                    <a:pt x="4122" y="1"/>
                    <a:pt x="40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86" name="Google Shape;486;p36"/>
          <p:cNvGrpSpPr/>
          <p:nvPr/>
        </p:nvGrpSpPr>
        <p:grpSpPr>
          <a:xfrm>
            <a:off x="2581850" y="3710924"/>
            <a:ext cx="246520" cy="383741"/>
            <a:chOff x="2717350" y="3603525"/>
            <a:chExt cx="186475" cy="281500"/>
          </a:xfrm>
        </p:grpSpPr>
        <p:sp>
          <p:nvSpPr>
            <p:cNvPr id="487" name="Google Shape;487;p36"/>
            <p:cNvSpPr/>
            <p:nvPr/>
          </p:nvSpPr>
          <p:spPr>
            <a:xfrm>
              <a:off x="2741875" y="3786425"/>
              <a:ext cx="60250" cy="35250"/>
            </a:xfrm>
            <a:custGeom>
              <a:avLst/>
              <a:gdLst/>
              <a:ahLst/>
              <a:cxnLst/>
              <a:rect l="l" t="t" r="r" b="b"/>
              <a:pathLst>
                <a:path w="2410" h="1410" extrusionOk="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2717350" y="3603525"/>
              <a:ext cx="186475" cy="281500"/>
            </a:xfrm>
            <a:custGeom>
              <a:avLst/>
              <a:gdLst/>
              <a:ahLst/>
              <a:cxnLst/>
              <a:rect l="l" t="t" r="r" b="b"/>
              <a:pathLst>
                <a:path w="7459" h="11260" extrusionOk="0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491" name="Google Shape;491;p36"/>
          <p:cNvSpPr/>
          <p:nvPr/>
        </p:nvSpPr>
        <p:spPr>
          <a:xfrm>
            <a:off x="9383691" y="3050995"/>
            <a:ext cx="387478" cy="335143"/>
          </a:xfrm>
          <a:custGeom>
            <a:avLst/>
            <a:gdLst/>
            <a:ahLst/>
            <a:cxnLst/>
            <a:rect l="l" t="t" r="r" b="b"/>
            <a:pathLst>
              <a:path w="11724" h="9834" extrusionOk="0">
                <a:moveTo>
                  <a:pt x="3515" y="520"/>
                </a:moveTo>
                <a:cubicBezTo>
                  <a:pt x="3480" y="627"/>
                  <a:pt x="3462" y="769"/>
                  <a:pt x="3462" y="930"/>
                </a:cubicBezTo>
                <a:lnTo>
                  <a:pt x="3462" y="2125"/>
                </a:lnTo>
                <a:cubicBezTo>
                  <a:pt x="3462" y="2125"/>
                  <a:pt x="3194" y="1983"/>
                  <a:pt x="2927" y="1983"/>
                </a:cubicBezTo>
                <a:cubicBezTo>
                  <a:pt x="2677" y="1983"/>
                  <a:pt x="2409" y="2125"/>
                  <a:pt x="2409" y="2125"/>
                </a:cubicBezTo>
                <a:lnTo>
                  <a:pt x="2409" y="930"/>
                </a:lnTo>
                <a:cubicBezTo>
                  <a:pt x="2409" y="769"/>
                  <a:pt x="2391" y="627"/>
                  <a:pt x="2374" y="520"/>
                </a:cubicBezTo>
                <a:close/>
                <a:moveTo>
                  <a:pt x="6442" y="520"/>
                </a:moveTo>
                <a:cubicBezTo>
                  <a:pt x="6406" y="627"/>
                  <a:pt x="6388" y="769"/>
                  <a:pt x="6388" y="930"/>
                </a:cubicBezTo>
                <a:lnTo>
                  <a:pt x="6388" y="2125"/>
                </a:lnTo>
                <a:cubicBezTo>
                  <a:pt x="6388" y="2125"/>
                  <a:pt x="6138" y="1983"/>
                  <a:pt x="5871" y="1983"/>
                </a:cubicBezTo>
                <a:cubicBezTo>
                  <a:pt x="5603" y="1983"/>
                  <a:pt x="5335" y="2125"/>
                  <a:pt x="5335" y="2125"/>
                </a:cubicBezTo>
                <a:lnTo>
                  <a:pt x="5335" y="930"/>
                </a:lnTo>
                <a:cubicBezTo>
                  <a:pt x="5335" y="769"/>
                  <a:pt x="5318" y="627"/>
                  <a:pt x="5300" y="520"/>
                </a:cubicBezTo>
                <a:close/>
                <a:moveTo>
                  <a:pt x="9368" y="520"/>
                </a:moveTo>
                <a:cubicBezTo>
                  <a:pt x="9350" y="627"/>
                  <a:pt x="9332" y="769"/>
                  <a:pt x="9332" y="930"/>
                </a:cubicBezTo>
                <a:lnTo>
                  <a:pt x="9332" y="2125"/>
                </a:lnTo>
                <a:cubicBezTo>
                  <a:pt x="9332" y="2125"/>
                  <a:pt x="9065" y="1983"/>
                  <a:pt x="8797" y="1983"/>
                </a:cubicBezTo>
                <a:cubicBezTo>
                  <a:pt x="8529" y="1983"/>
                  <a:pt x="8262" y="2125"/>
                  <a:pt x="8262" y="2125"/>
                </a:cubicBezTo>
                <a:lnTo>
                  <a:pt x="8262" y="930"/>
                </a:lnTo>
                <a:cubicBezTo>
                  <a:pt x="8262" y="769"/>
                  <a:pt x="8244" y="627"/>
                  <a:pt x="8226" y="520"/>
                </a:cubicBezTo>
                <a:close/>
                <a:moveTo>
                  <a:pt x="10653" y="3321"/>
                </a:moveTo>
                <a:lnTo>
                  <a:pt x="10653" y="9048"/>
                </a:lnTo>
                <a:lnTo>
                  <a:pt x="1071" y="9048"/>
                </a:lnTo>
                <a:lnTo>
                  <a:pt x="1071" y="3321"/>
                </a:lnTo>
                <a:lnTo>
                  <a:pt x="1874" y="3321"/>
                </a:lnTo>
                <a:lnTo>
                  <a:pt x="1874" y="7443"/>
                </a:lnTo>
                <a:cubicBezTo>
                  <a:pt x="1874" y="8031"/>
                  <a:pt x="2356" y="8513"/>
                  <a:pt x="2927" y="8513"/>
                </a:cubicBezTo>
                <a:cubicBezTo>
                  <a:pt x="3533" y="8513"/>
                  <a:pt x="3997" y="8031"/>
                  <a:pt x="3997" y="7443"/>
                </a:cubicBezTo>
                <a:lnTo>
                  <a:pt x="3997" y="3321"/>
                </a:lnTo>
                <a:lnTo>
                  <a:pt x="4800" y="3321"/>
                </a:lnTo>
                <a:lnTo>
                  <a:pt x="4800" y="7443"/>
                </a:lnTo>
                <a:cubicBezTo>
                  <a:pt x="4800" y="8031"/>
                  <a:pt x="5282" y="8513"/>
                  <a:pt x="5871" y="8513"/>
                </a:cubicBezTo>
                <a:cubicBezTo>
                  <a:pt x="6459" y="8513"/>
                  <a:pt x="6923" y="8031"/>
                  <a:pt x="6923" y="7443"/>
                </a:cubicBezTo>
                <a:lnTo>
                  <a:pt x="6923" y="3321"/>
                </a:lnTo>
                <a:lnTo>
                  <a:pt x="7726" y="3321"/>
                </a:lnTo>
                <a:lnTo>
                  <a:pt x="7726" y="7443"/>
                </a:lnTo>
                <a:cubicBezTo>
                  <a:pt x="7726" y="8031"/>
                  <a:pt x="8208" y="8513"/>
                  <a:pt x="8797" y="8513"/>
                </a:cubicBezTo>
                <a:cubicBezTo>
                  <a:pt x="9386" y="8513"/>
                  <a:pt x="9850" y="8031"/>
                  <a:pt x="9850" y="7443"/>
                </a:cubicBezTo>
                <a:lnTo>
                  <a:pt x="9850" y="3321"/>
                </a:lnTo>
                <a:close/>
                <a:moveTo>
                  <a:pt x="1861" y="0"/>
                </a:moveTo>
                <a:cubicBezTo>
                  <a:pt x="1718" y="0"/>
                  <a:pt x="1623" y="118"/>
                  <a:pt x="1606" y="252"/>
                </a:cubicBezTo>
                <a:cubicBezTo>
                  <a:pt x="1606" y="359"/>
                  <a:pt x="1695" y="484"/>
                  <a:pt x="1803" y="520"/>
                </a:cubicBezTo>
                <a:cubicBezTo>
                  <a:pt x="1820" y="537"/>
                  <a:pt x="1874" y="645"/>
                  <a:pt x="1874" y="930"/>
                </a:cubicBezTo>
                <a:lnTo>
                  <a:pt x="1874" y="2786"/>
                </a:lnTo>
                <a:lnTo>
                  <a:pt x="1071" y="2786"/>
                </a:lnTo>
                <a:lnTo>
                  <a:pt x="1071" y="1590"/>
                </a:lnTo>
                <a:lnTo>
                  <a:pt x="536" y="1590"/>
                </a:lnTo>
                <a:lnTo>
                  <a:pt x="536" y="9048"/>
                </a:lnTo>
                <a:lnTo>
                  <a:pt x="0" y="9048"/>
                </a:lnTo>
                <a:lnTo>
                  <a:pt x="0" y="9833"/>
                </a:lnTo>
                <a:lnTo>
                  <a:pt x="11723" y="9833"/>
                </a:lnTo>
                <a:lnTo>
                  <a:pt x="11723" y="9048"/>
                </a:lnTo>
                <a:lnTo>
                  <a:pt x="11188" y="9048"/>
                </a:lnTo>
                <a:lnTo>
                  <a:pt x="11188" y="1590"/>
                </a:lnTo>
                <a:lnTo>
                  <a:pt x="10653" y="1590"/>
                </a:lnTo>
                <a:lnTo>
                  <a:pt x="10653" y="2786"/>
                </a:lnTo>
                <a:lnTo>
                  <a:pt x="9850" y="2786"/>
                </a:lnTo>
                <a:lnTo>
                  <a:pt x="9850" y="930"/>
                </a:lnTo>
                <a:cubicBezTo>
                  <a:pt x="9850" y="645"/>
                  <a:pt x="9921" y="537"/>
                  <a:pt x="9921" y="520"/>
                </a:cubicBezTo>
                <a:cubicBezTo>
                  <a:pt x="10046" y="484"/>
                  <a:pt x="10117" y="377"/>
                  <a:pt x="10117" y="252"/>
                </a:cubicBezTo>
                <a:cubicBezTo>
                  <a:pt x="10117" y="118"/>
                  <a:pt x="10024" y="0"/>
                  <a:pt x="9880" y="0"/>
                </a:cubicBezTo>
                <a:cubicBezTo>
                  <a:pt x="9870" y="0"/>
                  <a:pt x="9860" y="1"/>
                  <a:pt x="9850" y="2"/>
                </a:cubicBezTo>
                <a:lnTo>
                  <a:pt x="7744" y="2"/>
                </a:lnTo>
                <a:cubicBezTo>
                  <a:pt x="7735" y="1"/>
                  <a:pt x="7726" y="0"/>
                  <a:pt x="7717" y="0"/>
                </a:cubicBezTo>
                <a:cubicBezTo>
                  <a:pt x="7586" y="0"/>
                  <a:pt x="7475" y="118"/>
                  <a:pt x="7459" y="252"/>
                </a:cubicBezTo>
                <a:cubicBezTo>
                  <a:pt x="7459" y="359"/>
                  <a:pt x="7548" y="484"/>
                  <a:pt x="7655" y="520"/>
                </a:cubicBezTo>
                <a:cubicBezTo>
                  <a:pt x="7673" y="537"/>
                  <a:pt x="7726" y="645"/>
                  <a:pt x="7726" y="930"/>
                </a:cubicBezTo>
                <a:lnTo>
                  <a:pt x="7726" y="2786"/>
                </a:lnTo>
                <a:lnTo>
                  <a:pt x="6923" y="2786"/>
                </a:lnTo>
                <a:lnTo>
                  <a:pt x="6923" y="930"/>
                </a:lnTo>
                <a:cubicBezTo>
                  <a:pt x="6923" y="645"/>
                  <a:pt x="6995" y="537"/>
                  <a:pt x="6995" y="520"/>
                </a:cubicBezTo>
                <a:cubicBezTo>
                  <a:pt x="7120" y="484"/>
                  <a:pt x="7191" y="377"/>
                  <a:pt x="7191" y="252"/>
                </a:cubicBezTo>
                <a:cubicBezTo>
                  <a:pt x="7191" y="118"/>
                  <a:pt x="7097" y="0"/>
                  <a:pt x="6954" y="0"/>
                </a:cubicBezTo>
                <a:cubicBezTo>
                  <a:pt x="6944" y="0"/>
                  <a:pt x="6934" y="1"/>
                  <a:pt x="6923" y="2"/>
                </a:cubicBezTo>
                <a:lnTo>
                  <a:pt x="4818" y="2"/>
                </a:lnTo>
                <a:cubicBezTo>
                  <a:pt x="4808" y="1"/>
                  <a:pt x="4798" y="0"/>
                  <a:pt x="4788" y="0"/>
                </a:cubicBezTo>
                <a:cubicBezTo>
                  <a:pt x="4644" y="0"/>
                  <a:pt x="4549" y="118"/>
                  <a:pt x="4532" y="252"/>
                </a:cubicBezTo>
                <a:cubicBezTo>
                  <a:pt x="4532" y="359"/>
                  <a:pt x="4622" y="484"/>
                  <a:pt x="4729" y="520"/>
                </a:cubicBezTo>
                <a:cubicBezTo>
                  <a:pt x="4747" y="537"/>
                  <a:pt x="4800" y="645"/>
                  <a:pt x="4800" y="930"/>
                </a:cubicBezTo>
                <a:lnTo>
                  <a:pt x="4800" y="2786"/>
                </a:lnTo>
                <a:lnTo>
                  <a:pt x="3997" y="2786"/>
                </a:lnTo>
                <a:lnTo>
                  <a:pt x="3997" y="930"/>
                </a:lnTo>
                <a:cubicBezTo>
                  <a:pt x="3997" y="645"/>
                  <a:pt x="4051" y="537"/>
                  <a:pt x="4069" y="520"/>
                </a:cubicBezTo>
                <a:cubicBezTo>
                  <a:pt x="4193" y="484"/>
                  <a:pt x="4265" y="377"/>
                  <a:pt x="4265" y="252"/>
                </a:cubicBezTo>
                <a:cubicBezTo>
                  <a:pt x="4265" y="118"/>
                  <a:pt x="4171" y="0"/>
                  <a:pt x="4028" y="0"/>
                </a:cubicBezTo>
                <a:cubicBezTo>
                  <a:pt x="4018" y="0"/>
                  <a:pt x="4008" y="1"/>
                  <a:pt x="3997" y="2"/>
                </a:cubicBezTo>
                <a:lnTo>
                  <a:pt x="1892" y="2"/>
                </a:lnTo>
                <a:cubicBezTo>
                  <a:pt x="1881" y="1"/>
                  <a:pt x="1871" y="0"/>
                  <a:pt x="186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492" name="Google Shape;492;p36"/>
          <p:cNvGrpSpPr/>
          <p:nvPr/>
        </p:nvGrpSpPr>
        <p:grpSpPr>
          <a:xfrm>
            <a:off x="3024770" y="3721267"/>
            <a:ext cx="332053" cy="363054"/>
            <a:chOff x="3927075" y="3612900"/>
            <a:chExt cx="251175" cy="266325"/>
          </a:xfrm>
        </p:grpSpPr>
        <p:sp>
          <p:nvSpPr>
            <p:cNvPr id="493" name="Google Shape;493;p36"/>
            <p:cNvSpPr/>
            <p:nvPr/>
          </p:nvSpPr>
          <p:spPr>
            <a:xfrm>
              <a:off x="4031450" y="37262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1"/>
                  </a:moveTo>
                  <a:cubicBezTo>
                    <a:pt x="358" y="1"/>
                    <a:pt x="1" y="357"/>
                    <a:pt x="1" y="786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50" y="1589"/>
                    <a:pt x="1607" y="1232"/>
                    <a:pt x="1607" y="786"/>
                  </a:cubicBezTo>
                  <a:cubicBezTo>
                    <a:pt x="1607" y="357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3927075" y="3612900"/>
              <a:ext cx="251175" cy="266325"/>
            </a:xfrm>
            <a:custGeom>
              <a:avLst/>
              <a:gdLst/>
              <a:ahLst/>
              <a:cxnLst/>
              <a:rect l="l" t="t" r="r" b="b"/>
              <a:pathLst>
                <a:path w="10047" h="10653" extrusionOk="0">
                  <a:moveTo>
                    <a:pt x="4979" y="536"/>
                  </a:moveTo>
                  <a:cubicBezTo>
                    <a:pt x="5389" y="536"/>
                    <a:pt x="5889" y="1249"/>
                    <a:pt x="6228" y="2463"/>
                  </a:cubicBezTo>
                  <a:cubicBezTo>
                    <a:pt x="5853" y="2606"/>
                    <a:pt x="5425" y="2766"/>
                    <a:pt x="5014" y="2945"/>
                  </a:cubicBezTo>
                  <a:cubicBezTo>
                    <a:pt x="4586" y="2748"/>
                    <a:pt x="4158" y="2570"/>
                    <a:pt x="3748" y="2445"/>
                  </a:cubicBezTo>
                  <a:cubicBezTo>
                    <a:pt x="4069" y="1232"/>
                    <a:pt x="4586" y="536"/>
                    <a:pt x="4979" y="536"/>
                  </a:cubicBezTo>
                  <a:close/>
                  <a:moveTo>
                    <a:pt x="6353" y="2980"/>
                  </a:moveTo>
                  <a:cubicBezTo>
                    <a:pt x="6406" y="3230"/>
                    <a:pt x="6442" y="3480"/>
                    <a:pt x="6478" y="3747"/>
                  </a:cubicBezTo>
                  <a:cubicBezTo>
                    <a:pt x="6335" y="3658"/>
                    <a:pt x="6210" y="3569"/>
                    <a:pt x="6049" y="3480"/>
                  </a:cubicBezTo>
                  <a:cubicBezTo>
                    <a:pt x="5907" y="3408"/>
                    <a:pt x="5782" y="3337"/>
                    <a:pt x="5639" y="3248"/>
                  </a:cubicBezTo>
                  <a:cubicBezTo>
                    <a:pt x="5871" y="3141"/>
                    <a:pt x="6121" y="3069"/>
                    <a:pt x="6353" y="2980"/>
                  </a:cubicBezTo>
                  <a:close/>
                  <a:moveTo>
                    <a:pt x="3605" y="2962"/>
                  </a:moveTo>
                  <a:cubicBezTo>
                    <a:pt x="3855" y="3034"/>
                    <a:pt x="4122" y="3141"/>
                    <a:pt x="4390" y="3248"/>
                  </a:cubicBezTo>
                  <a:cubicBezTo>
                    <a:pt x="4265" y="3319"/>
                    <a:pt x="4122" y="3391"/>
                    <a:pt x="3980" y="3480"/>
                  </a:cubicBezTo>
                  <a:cubicBezTo>
                    <a:pt x="3819" y="3587"/>
                    <a:pt x="3658" y="3694"/>
                    <a:pt x="3480" y="3801"/>
                  </a:cubicBezTo>
                  <a:cubicBezTo>
                    <a:pt x="3516" y="3498"/>
                    <a:pt x="3551" y="3230"/>
                    <a:pt x="3605" y="2962"/>
                  </a:cubicBezTo>
                  <a:close/>
                  <a:moveTo>
                    <a:pt x="1785" y="2623"/>
                  </a:moveTo>
                  <a:cubicBezTo>
                    <a:pt x="2178" y="2623"/>
                    <a:pt x="2606" y="2695"/>
                    <a:pt x="3087" y="2820"/>
                  </a:cubicBezTo>
                  <a:cubicBezTo>
                    <a:pt x="2998" y="3230"/>
                    <a:pt x="2927" y="3712"/>
                    <a:pt x="2891" y="4194"/>
                  </a:cubicBezTo>
                  <a:cubicBezTo>
                    <a:pt x="2517" y="4461"/>
                    <a:pt x="2178" y="4711"/>
                    <a:pt x="1892" y="4996"/>
                  </a:cubicBezTo>
                  <a:cubicBezTo>
                    <a:pt x="1000" y="4086"/>
                    <a:pt x="625" y="3284"/>
                    <a:pt x="821" y="2927"/>
                  </a:cubicBezTo>
                  <a:cubicBezTo>
                    <a:pt x="946" y="2730"/>
                    <a:pt x="1285" y="2623"/>
                    <a:pt x="1785" y="2623"/>
                  </a:cubicBezTo>
                  <a:close/>
                  <a:moveTo>
                    <a:pt x="8244" y="2623"/>
                  </a:moveTo>
                  <a:cubicBezTo>
                    <a:pt x="8726" y="2623"/>
                    <a:pt x="9083" y="2748"/>
                    <a:pt x="9208" y="2927"/>
                  </a:cubicBezTo>
                  <a:cubicBezTo>
                    <a:pt x="9404" y="3284"/>
                    <a:pt x="9047" y="4086"/>
                    <a:pt x="8137" y="4996"/>
                  </a:cubicBezTo>
                  <a:cubicBezTo>
                    <a:pt x="7816" y="4693"/>
                    <a:pt x="7459" y="4408"/>
                    <a:pt x="7049" y="4122"/>
                  </a:cubicBezTo>
                  <a:cubicBezTo>
                    <a:pt x="7013" y="3676"/>
                    <a:pt x="6941" y="3230"/>
                    <a:pt x="6852" y="2837"/>
                  </a:cubicBezTo>
                  <a:cubicBezTo>
                    <a:pt x="7352" y="2695"/>
                    <a:pt x="7851" y="2623"/>
                    <a:pt x="8244" y="2623"/>
                  </a:cubicBezTo>
                  <a:close/>
                  <a:moveTo>
                    <a:pt x="2856" y="4872"/>
                  </a:moveTo>
                  <a:cubicBezTo>
                    <a:pt x="2856" y="5032"/>
                    <a:pt x="2856" y="5175"/>
                    <a:pt x="2856" y="5318"/>
                  </a:cubicBezTo>
                  <a:cubicBezTo>
                    <a:pt x="2856" y="5496"/>
                    <a:pt x="2856" y="5674"/>
                    <a:pt x="2856" y="5835"/>
                  </a:cubicBezTo>
                  <a:cubicBezTo>
                    <a:pt x="2659" y="5674"/>
                    <a:pt x="2463" y="5514"/>
                    <a:pt x="2285" y="5353"/>
                  </a:cubicBezTo>
                  <a:cubicBezTo>
                    <a:pt x="2463" y="5193"/>
                    <a:pt x="2659" y="5032"/>
                    <a:pt x="2856" y="4872"/>
                  </a:cubicBezTo>
                  <a:close/>
                  <a:moveTo>
                    <a:pt x="7102" y="4818"/>
                  </a:moveTo>
                  <a:cubicBezTo>
                    <a:pt x="7334" y="5014"/>
                    <a:pt x="7548" y="5193"/>
                    <a:pt x="7744" y="5371"/>
                  </a:cubicBezTo>
                  <a:cubicBezTo>
                    <a:pt x="7548" y="5550"/>
                    <a:pt x="7334" y="5728"/>
                    <a:pt x="7102" y="5906"/>
                  </a:cubicBezTo>
                  <a:cubicBezTo>
                    <a:pt x="7102" y="5710"/>
                    <a:pt x="7102" y="5532"/>
                    <a:pt x="7102" y="5335"/>
                  </a:cubicBezTo>
                  <a:cubicBezTo>
                    <a:pt x="7102" y="5157"/>
                    <a:pt x="7102" y="4979"/>
                    <a:pt x="7102" y="4818"/>
                  </a:cubicBezTo>
                  <a:close/>
                  <a:moveTo>
                    <a:pt x="5014" y="3551"/>
                  </a:moveTo>
                  <a:cubicBezTo>
                    <a:pt x="5264" y="3658"/>
                    <a:pt x="5514" y="3801"/>
                    <a:pt x="5782" y="3944"/>
                  </a:cubicBezTo>
                  <a:cubicBezTo>
                    <a:pt x="6049" y="4104"/>
                    <a:pt x="6317" y="4265"/>
                    <a:pt x="6549" y="4425"/>
                  </a:cubicBezTo>
                  <a:cubicBezTo>
                    <a:pt x="6585" y="4711"/>
                    <a:pt x="6585" y="5014"/>
                    <a:pt x="6585" y="5318"/>
                  </a:cubicBezTo>
                  <a:cubicBezTo>
                    <a:pt x="6585" y="5657"/>
                    <a:pt x="6567" y="5978"/>
                    <a:pt x="6531" y="6299"/>
                  </a:cubicBezTo>
                  <a:cubicBezTo>
                    <a:pt x="6317" y="6424"/>
                    <a:pt x="6103" y="6567"/>
                    <a:pt x="5853" y="6709"/>
                  </a:cubicBezTo>
                  <a:cubicBezTo>
                    <a:pt x="5585" y="6870"/>
                    <a:pt x="5300" y="7030"/>
                    <a:pt x="5014" y="7155"/>
                  </a:cubicBezTo>
                  <a:cubicBezTo>
                    <a:pt x="4747" y="7030"/>
                    <a:pt x="4461" y="6870"/>
                    <a:pt x="4176" y="6709"/>
                  </a:cubicBezTo>
                  <a:cubicBezTo>
                    <a:pt x="3908" y="6549"/>
                    <a:pt x="3658" y="6388"/>
                    <a:pt x="3409" y="6228"/>
                  </a:cubicBezTo>
                  <a:cubicBezTo>
                    <a:pt x="3391" y="5942"/>
                    <a:pt x="3391" y="5657"/>
                    <a:pt x="3391" y="5318"/>
                  </a:cubicBezTo>
                  <a:cubicBezTo>
                    <a:pt x="3391" y="5032"/>
                    <a:pt x="3391" y="4764"/>
                    <a:pt x="3409" y="4479"/>
                  </a:cubicBezTo>
                  <a:cubicBezTo>
                    <a:pt x="3676" y="4301"/>
                    <a:pt x="3944" y="4122"/>
                    <a:pt x="4265" y="3944"/>
                  </a:cubicBezTo>
                  <a:cubicBezTo>
                    <a:pt x="4515" y="3801"/>
                    <a:pt x="4765" y="3658"/>
                    <a:pt x="5014" y="3551"/>
                  </a:cubicBezTo>
                  <a:close/>
                  <a:moveTo>
                    <a:pt x="6478" y="6959"/>
                  </a:moveTo>
                  <a:cubicBezTo>
                    <a:pt x="6424" y="7227"/>
                    <a:pt x="6388" y="7477"/>
                    <a:pt x="6353" y="7691"/>
                  </a:cubicBezTo>
                  <a:cubicBezTo>
                    <a:pt x="6121" y="7619"/>
                    <a:pt x="5871" y="7530"/>
                    <a:pt x="5639" y="7423"/>
                  </a:cubicBezTo>
                  <a:cubicBezTo>
                    <a:pt x="5800" y="7352"/>
                    <a:pt x="5960" y="7262"/>
                    <a:pt x="6121" y="7155"/>
                  </a:cubicBezTo>
                  <a:cubicBezTo>
                    <a:pt x="6246" y="7102"/>
                    <a:pt x="6371" y="7030"/>
                    <a:pt x="6478" y="6959"/>
                  </a:cubicBezTo>
                  <a:close/>
                  <a:moveTo>
                    <a:pt x="3480" y="6906"/>
                  </a:moveTo>
                  <a:lnTo>
                    <a:pt x="3480" y="6906"/>
                  </a:lnTo>
                  <a:cubicBezTo>
                    <a:pt x="3641" y="7013"/>
                    <a:pt x="3766" y="7084"/>
                    <a:pt x="3926" y="7173"/>
                  </a:cubicBezTo>
                  <a:cubicBezTo>
                    <a:pt x="4069" y="7262"/>
                    <a:pt x="4229" y="7352"/>
                    <a:pt x="4390" y="7423"/>
                  </a:cubicBezTo>
                  <a:cubicBezTo>
                    <a:pt x="4122" y="7530"/>
                    <a:pt x="3873" y="7637"/>
                    <a:pt x="3623" y="7709"/>
                  </a:cubicBezTo>
                  <a:cubicBezTo>
                    <a:pt x="3569" y="7459"/>
                    <a:pt x="3534" y="7191"/>
                    <a:pt x="3480" y="6906"/>
                  </a:cubicBezTo>
                  <a:close/>
                  <a:moveTo>
                    <a:pt x="1910" y="5728"/>
                  </a:moveTo>
                  <a:cubicBezTo>
                    <a:pt x="2213" y="5996"/>
                    <a:pt x="2552" y="6263"/>
                    <a:pt x="2909" y="6531"/>
                  </a:cubicBezTo>
                  <a:cubicBezTo>
                    <a:pt x="2945" y="6995"/>
                    <a:pt x="3016" y="7441"/>
                    <a:pt x="3105" y="7851"/>
                  </a:cubicBezTo>
                  <a:cubicBezTo>
                    <a:pt x="2659" y="7976"/>
                    <a:pt x="2231" y="8030"/>
                    <a:pt x="1856" y="8030"/>
                  </a:cubicBezTo>
                  <a:cubicBezTo>
                    <a:pt x="1375" y="8030"/>
                    <a:pt x="1018" y="7905"/>
                    <a:pt x="911" y="7726"/>
                  </a:cubicBezTo>
                  <a:cubicBezTo>
                    <a:pt x="697" y="7387"/>
                    <a:pt x="1053" y="6602"/>
                    <a:pt x="1910" y="5728"/>
                  </a:cubicBezTo>
                  <a:close/>
                  <a:moveTo>
                    <a:pt x="8137" y="5728"/>
                  </a:moveTo>
                  <a:cubicBezTo>
                    <a:pt x="8976" y="6602"/>
                    <a:pt x="9332" y="7387"/>
                    <a:pt x="9136" y="7726"/>
                  </a:cubicBezTo>
                  <a:cubicBezTo>
                    <a:pt x="9011" y="7923"/>
                    <a:pt x="8672" y="8030"/>
                    <a:pt x="8173" y="8030"/>
                  </a:cubicBezTo>
                  <a:cubicBezTo>
                    <a:pt x="7780" y="8030"/>
                    <a:pt x="7334" y="7958"/>
                    <a:pt x="6870" y="7851"/>
                  </a:cubicBezTo>
                  <a:cubicBezTo>
                    <a:pt x="6941" y="7441"/>
                    <a:pt x="7013" y="7030"/>
                    <a:pt x="7049" y="6584"/>
                  </a:cubicBezTo>
                  <a:cubicBezTo>
                    <a:pt x="7459" y="6299"/>
                    <a:pt x="7816" y="6031"/>
                    <a:pt x="8137" y="5728"/>
                  </a:cubicBezTo>
                  <a:close/>
                  <a:moveTo>
                    <a:pt x="5014" y="7744"/>
                  </a:moveTo>
                  <a:cubicBezTo>
                    <a:pt x="5425" y="7923"/>
                    <a:pt x="5835" y="8083"/>
                    <a:pt x="6210" y="8208"/>
                  </a:cubicBezTo>
                  <a:cubicBezTo>
                    <a:pt x="5871" y="9421"/>
                    <a:pt x="5389" y="10117"/>
                    <a:pt x="4979" y="10117"/>
                  </a:cubicBezTo>
                  <a:cubicBezTo>
                    <a:pt x="4586" y="10117"/>
                    <a:pt x="4069" y="9421"/>
                    <a:pt x="3748" y="8226"/>
                  </a:cubicBezTo>
                  <a:cubicBezTo>
                    <a:pt x="4158" y="8101"/>
                    <a:pt x="4586" y="7940"/>
                    <a:pt x="5014" y="7744"/>
                  </a:cubicBezTo>
                  <a:close/>
                  <a:moveTo>
                    <a:pt x="4979" y="0"/>
                  </a:moveTo>
                  <a:cubicBezTo>
                    <a:pt x="4265" y="0"/>
                    <a:pt x="3605" y="910"/>
                    <a:pt x="3230" y="2302"/>
                  </a:cubicBezTo>
                  <a:cubicBezTo>
                    <a:pt x="2695" y="2159"/>
                    <a:pt x="2213" y="2088"/>
                    <a:pt x="1803" y="2088"/>
                  </a:cubicBezTo>
                  <a:cubicBezTo>
                    <a:pt x="1107" y="2088"/>
                    <a:pt x="590" y="2267"/>
                    <a:pt x="375" y="2659"/>
                  </a:cubicBezTo>
                  <a:cubicBezTo>
                    <a:pt x="1" y="3301"/>
                    <a:pt x="482" y="4318"/>
                    <a:pt x="1517" y="5353"/>
                  </a:cubicBezTo>
                  <a:cubicBezTo>
                    <a:pt x="536" y="6370"/>
                    <a:pt x="72" y="7352"/>
                    <a:pt x="447" y="7976"/>
                  </a:cubicBezTo>
                  <a:cubicBezTo>
                    <a:pt x="661" y="8369"/>
                    <a:pt x="1178" y="8547"/>
                    <a:pt x="1856" y="8547"/>
                  </a:cubicBezTo>
                  <a:cubicBezTo>
                    <a:pt x="2267" y="8547"/>
                    <a:pt x="2731" y="8494"/>
                    <a:pt x="3230" y="8369"/>
                  </a:cubicBezTo>
                  <a:cubicBezTo>
                    <a:pt x="3623" y="9743"/>
                    <a:pt x="4265" y="10653"/>
                    <a:pt x="4979" y="10653"/>
                  </a:cubicBezTo>
                  <a:cubicBezTo>
                    <a:pt x="5693" y="10653"/>
                    <a:pt x="6353" y="9743"/>
                    <a:pt x="6727" y="8369"/>
                  </a:cubicBezTo>
                  <a:cubicBezTo>
                    <a:pt x="7245" y="8494"/>
                    <a:pt x="7727" y="8583"/>
                    <a:pt x="8155" y="8583"/>
                  </a:cubicBezTo>
                  <a:cubicBezTo>
                    <a:pt x="8851" y="8583"/>
                    <a:pt x="9350" y="8387"/>
                    <a:pt x="9582" y="8012"/>
                  </a:cubicBezTo>
                  <a:cubicBezTo>
                    <a:pt x="9939" y="7387"/>
                    <a:pt x="9493" y="6388"/>
                    <a:pt x="8512" y="5389"/>
                  </a:cubicBezTo>
                  <a:cubicBezTo>
                    <a:pt x="9564" y="4336"/>
                    <a:pt x="10046" y="3301"/>
                    <a:pt x="9671" y="2659"/>
                  </a:cubicBezTo>
                  <a:cubicBezTo>
                    <a:pt x="9439" y="2284"/>
                    <a:pt x="8940" y="2106"/>
                    <a:pt x="8244" y="2106"/>
                  </a:cubicBezTo>
                  <a:cubicBezTo>
                    <a:pt x="7798" y="2106"/>
                    <a:pt x="7298" y="2177"/>
                    <a:pt x="6745" y="2320"/>
                  </a:cubicBezTo>
                  <a:cubicBezTo>
                    <a:pt x="6353" y="928"/>
                    <a:pt x="5710" y="0"/>
                    <a:pt x="4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95" name="Google Shape;495;p36"/>
          <p:cNvGrpSpPr/>
          <p:nvPr/>
        </p:nvGrpSpPr>
        <p:grpSpPr>
          <a:xfrm>
            <a:off x="3552875" y="3780864"/>
            <a:ext cx="336152" cy="347241"/>
            <a:chOff x="4324975" y="3617800"/>
            <a:chExt cx="254275" cy="254725"/>
          </a:xfrm>
        </p:grpSpPr>
        <p:sp>
          <p:nvSpPr>
            <p:cNvPr id="496" name="Google Shape;496;p36"/>
            <p:cNvSpPr/>
            <p:nvPr/>
          </p:nvSpPr>
          <p:spPr>
            <a:xfrm>
              <a:off x="4347275" y="3641900"/>
              <a:ext cx="186025" cy="230625"/>
            </a:xfrm>
            <a:custGeom>
              <a:avLst/>
              <a:gdLst/>
              <a:ahLst/>
              <a:cxnLst/>
              <a:rect l="l" t="t" r="r" b="b"/>
              <a:pathLst>
                <a:path w="7441" h="9225" extrusionOk="0">
                  <a:moveTo>
                    <a:pt x="3819" y="3747"/>
                  </a:moveTo>
                  <a:lnTo>
                    <a:pt x="3819" y="5228"/>
                  </a:lnTo>
                  <a:lnTo>
                    <a:pt x="3212" y="5228"/>
                  </a:lnTo>
                  <a:lnTo>
                    <a:pt x="3819" y="3747"/>
                  </a:lnTo>
                  <a:close/>
                  <a:moveTo>
                    <a:pt x="4354" y="3747"/>
                  </a:moveTo>
                  <a:lnTo>
                    <a:pt x="4979" y="5228"/>
                  </a:lnTo>
                  <a:lnTo>
                    <a:pt x="4354" y="5228"/>
                  </a:lnTo>
                  <a:lnTo>
                    <a:pt x="4354" y="3747"/>
                  </a:lnTo>
                  <a:close/>
                  <a:moveTo>
                    <a:pt x="6923" y="0"/>
                  </a:moveTo>
                  <a:lnTo>
                    <a:pt x="0" y="2873"/>
                  </a:lnTo>
                  <a:lnTo>
                    <a:pt x="500" y="4104"/>
                  </a:lnTo>
                  <a:lnTo>
                    <a:pt x="3623" y="2802"/>
                  </a:lnTo>
                  <a:lnTo>
                    <a:pt x="1339" y="8315"/>
                  </a:lnTo>
                  <a:cubicBezTo>
                    <a:pt x="1303" y="8458"/>
                    <a:pt x="1357" y="8618"/>
                    <a:pt x="1499" y="8672"/>
                  </a:cubicBezTo>
                  <a:cubicBezTo>
                    <a:pt x="1535" y="8690"/>
                    <a:pt x="1571" y="8690"/>
                    <a:pt x="1588" y="8690"/>
                  </a:cubicBezTo>
                  <a:cubicBezTo>
                    <a:pt x="1696" y="8690"/>
                    <a:pt x="1803" y="8618"/>
                    <a:pt x="1838" y="8529"/>
                  </a:cubicBezTo>
                  <a:lnTo>
                    <a:pt x="2980" y="5763"/>
                  </a:lnTo>
                  <a:lnTo>
                    <a:pt x="3819" y="5763"/>
                  </a:lnTo>
                  <a:lnTo>
                    <a:pt x="3819" y="8957"/>
                  </a:lnTo>
                  <a:cubicBezTo>
                    <a:pt x="3819" y="9100"/>
                    <a:pt x="3944" y="9225"/>
                    <a:pt x="4086" y="9225"/>
                  </a:cubicBezTo>
                  <a:cubicBezTo>
                    <a:pt x="4229" y="9225"/>
                    <a:pt x="4354" y="9100"/>
                    <a:pt x="4354" y="8957"/>
                  </a:cubicBezTo>
                  <a:lnTo>
                    <a:pt x="4354" y="5763"/>
                  </a:lnTo>
                  <a:lnTo>
                    <a:pt x="5193" y="5763"/>
                  </a:lnTo>
                  <a:lnTo>
                    <a:pt x="6335" y="8529"/>
                  </a:lnTo>
                  <a:cubicBezTo>
                    <a:pt x="6370" y="8636"/>
                    <a:pt x="6477" y="8690"/>
                    <a:pt x="6567" y="8690"/>
                  </a:cubicBezTo>
                  <a:cubicBezTo>
                    <a:pt x="6620" y="8690"/>
                    <a:pt x="6638" y="8690"/>
                    <a:pt x="6674" y="8672"/>
                  </a:cubicBezTo>
                  <a:cubicBezTo>
                    <a:pt x="6816" y="8618"/>
                    <a:pt x="6888" y="8458"/>
                    <a:pt x="6816" y="8315"/>
                  </a:cubicBezTo>
                  <a:lnTo>
                    <a:pt x="4425" y="2498"/>
                  </a:lnTo>
                  <a:lnTo>
                    <a:pt x="7441" y="1231"/>
                  </a:lnTo>
                  <a:lnTo>
                    <a:pt x="69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4324975" y="3727975"/>
              <a:ext cx="18750" cy="17875"/>
            </a:xfrm>
            <a:custGeom>
              <a:avLst/>
              <a:gdLst/>
              <a:ahLst/>
              <a:cxnLst/>
              <a:rect l="l" t="t" r="r" b="b"/>
              <a:pathLst>
                <a:path w="750" h="715" extrusionOk="0">
                  <a:moveTo>
                    <a:pt x="536" y="1"/>
                  </a:moveTo>
                  <a:lnTo>
                    <a:pt x="0" y="233"/>
                  </a:lnTo>
                  <a:lnTo>
                    <a:pt x="197" y="715"/>
                  </a:lnTo>
                  <a:lnTo>
                    <a:pt x="750" y="500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4529725" y="3617800"/>
              <a:ext cx="49525" cy="55800"/>
            </a:xfrm>
            <a:custGeom>
              <a:avLst/>
              <a:gdLst/>
              <a:ahLst/>
              <a:cxnLst/>
              <a:rect l="l" t="t" r="r" b="b"/>
              <a:pathLst>
                <a:path w="1981" h="2232" extrusionOk="0">
                  <a:moveTo>
                    <a:pt x="1267" y="1"/>
                  </a:moveTo>
                  <a:lnTo>
                    <a:pt x="0" y="500"/>
                  </a:lnTo>
                  <a:lnTo>
                    <a:pt x="714" y="2231"/>
                  </a:lnTo>
                  <a:lnTo>
                    <a:pt x="1981" y="1731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4086534" y="3846536"/>
            <a:ext cx="399872" cy="217737"/>
            <a:chOff x="4728650" y="3665975"/>
            <a:chExt cx="302475" cy="159725"/>
          </a:xfrm>
        </p:grpSpPr>
        <p:sp>
          <p:nvSpPr>
            <p:cNvPr id="500" name="Google Shape;500;p36"/>
            <p:cNvSpPr/>
            <p:nvPr/>
          </p:nvSpPr>
          <p:spPr>
            <a:xfrm>
              <a:off x="4728650" y="3665975"/>
              <a:ext cx="302475" cy="147225"/>
            </a:xfrm>
            <a:custGeom>
              <a:avLst/>
              <a:gdLst/>
              <a:ahLst/>
              <a:cxnLst/>
              <a:rect l="l" t="t" r="r" b="b"/>
              <a:pathLst>
                <a:path w="12099" h="5889" extrusionOk="0">
                  <a:moveTo>
                    <a:pt x="10403" y="1482"/>
                  </a:moveTo>
                  <a:lnTo>
                    <a:pt x="10403" y="1482"/>
                  </a:lnTo>
                  <a:cubicBezTo>
                    <a:pt x="10082" y="1696"/>
                    <a:pt x="9529" y="1963"/>
                    <a:pt x="9047" y="2231"/>
                  </a:cubicBezTo>
                  <a:cubicBezTo>
                    <a:pt x="8994" y="2088"/>
                    <a:pt x="8958" y="1963"/>
                    <a:pt x="8887" y="1821"/>
                  </a:cubicBezTo>
                  <a:cubicBezTo>
                    <a:pt x="9404" y="1678"/>
                    <a:pt x="10011" y="1535"/>
                    <a:pt x="10403" y="1482"/>
                  </a:cubicBezTo>
                  <a:close/>
                  <a:moveTo>
                    <a:pt x="2981" y="4247"/>
                  </a:moveTo>
                  <a:cubicBezTo>
                    <a:pt x="3034" y="4390"/>
                    <a:pt x="3088" y="4533"/>
                    <a:pt x="3177" y="4658"/>
                  </a:cubicBezTo>
                  <a:cubicBezTo>
                    <a:pt x="2606" y="4836"/>
                    <a:pt x="2124" y="4925"/>
                    <a:pt x="1732" y="5015"/>
                  </a:cubicBezTo>
                  <a:cubicBezTo>
                    <a:pt x="2053" y="4783"/>
                    <a:pt x="2481" y="4533"/>
                    <a:pt x="2981" y="4247"/>
                  </a:cubicBezTo>
                  <a:close/>
                  <a:moveTo>
                    <a:pt x="5996" y="1"/>
                  </a:moveTo>
                  <a:cubicBezTo>
                    <a:pt x="4230" y="1"/>
                    <a:pt x="2820" y="1446"/>
                    <a:pt x="2820" y="3195"/>
                  </a:cubicBezTo>
                  <a:cubicBezTo>
                    <a:pt x="2820" y="3284"/>
                    <a:pt x="2820" y="3355"/>
                    <a:pt x="2820" y="3427"/>
                  </a:cubicBezTo>
                  <a:cubicBezTo>
                    <a:pt x="1089" y="4354"/>
                    <a:pt x="1" y="5229"/>
                    <a:pt x="179" y="5657"/>
                  </a:cubicBezTo>
                  <a:cubicBezTo>
                    <a:pt x="251" y="5817"/>
                    <a:pt x="501" y="5889"/>
                    <a:pt x="893" y="5889"/>
                  </a:cubicBezTo>
                  <a:cubicBezTo>
                    <a:pt x="1981" y="5889"/>
                    <a:pt x="4105" y="5318"/>
                    <a:pt x="6442" y="4372"/>
                  </a:cubicBezTo>
                  <a:cubicBezTo>
                    <a:pt x="9636" y="3052"/>
                    <a:pt x="12098" y="1428"/>
                    <a:pt x="11848" y="804"/>
                  </a:cubicBezTo>
                  <a:cubicBezTo>
                    <a:pt x="11777" y="643"/>
                    <a:pt x="11456" y="625"/>
                    <a:pt x="11063" y="625"/>
                  </a:cubicBezTo>
                  <a:cubicBezTo>
                    <a:pt x="10457" y="625"/>
                    <a:pt x="9529" y="804"/>
                    <a:pt x="8423" y="1125"/>
                  </a:cubicBezTo>
                  <a:cubicBezTo>
                    <a:pt x="7834" y="447"/>
                    <a:pt x="6977" y="1"/>
                    <a:pt x="5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4831700" y="3757875"/>
              <a:ext cx="125825" cy="67825"/>
            </a:xfrm>
            <a:custGeom>
              <a:avLst/>
              <a:gdLst/>
              <a:ahLst/>
              <a:cxnLst/>
              <a:rect l="l" t="t" r="r" b="b"/>
              <a:pathLst>
                <a:path w="5033" h="2713" extrusionOk="0">
                  <a:moveTo>
                    <a:pt x="5032" y="0"/>
                  </a:moveTo>
                  <a:cubicBezTo>
                    <a:pt x="4265" y="411"/>
                    <a:pt x="3426" y="803"/>
                    <a:pt x="2516" y="1178"/>
                  </a:cubicBezTo>
                  <a:cubicBezTo>
                    <a:pt x="1642" y="1535"/>
                    <a:pt x="786" y="1856"/>
                    <a:pt x="1" y="2088"/>
                  </a:cubicBezTo>
                  <a:cubicBezTo>
                    <a:pt x="536" y="2480"/>
                    <a:pt x="1178" y="2712"/>
                    <a:pt x="1874" y="2712"/>
                  </a:cubicBezTo>
                  <a:cubicBezTo>
                    <a:pt x="3480" y="2712"/>
                    <a:pt x="4800" y="1553"/>
                    <a:pt x="50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02" name="Google Shape;502;p36"/>
          <p:cNvGrpSpPr/>
          <p:nvPr/>
        </p:nvGrpSpPr>
        <p:grpSpPr>
          <a:xfrm>
            <a:off x="4613200" y="3803696"/>
            <a:ext cx="382719" cy="282796"/>
            <a:chOff x="5164925" y="3642775"/>
            <a:chExt cx="289500" cy="207450"/>
          </a:xfrm>
        </p:grpSpPr>
        <p:sp>
          <p:nvSpPr>
            <p:cNvPr id="503" name="Google Shape;503;p36"/>
            <p:cNvSpPr/>
            <p:nvPr/>
          </p:nvSpPr>
          <p:spPr>
            <a:xfrm>
              <a:off x="5271975" y="3690075"/>
              <a:ext cx="79875" cy="79875"/>
            </a:xfrm>
            <a:custGeom>
              <a:avLst/>
              <a:gdLst/>
              <a:ahLst/>
              <a:cxnLst/>
              <a:rect l="l" t="t" r="r" b="b"/>
              <a:pathLst>
                <a:path w="3195" h="3195" extrusionOk="0">
                  <a:moveTo>
                    <a:pt x="1606" y="0"/>
                  </a:moveTo>
                  <a:cubicBezTo>
                    <a:pt x="714" y="0"/>
                    <a:pt x="0" y="714"/>
                    <a:pt x="0" y="1588"/>
                  </a:cubicBezTo>
                  <a:cubicBezTo>
                    <a:pt x="0" y="2480"/>
                    <a:pt x="714" y="3194"/>
                    <a:pt x="1606" y="3194"/>
                  </a:cubicBezTo>
                  <a:cubicBezTo>
                    <a:pt x="2480" y="3194"/>
                    <a:pt x="3194" y="2480"/>
                    <a:pt x="3194" y="1588"/>
                  </a:cubicBezTo>
                  <a:cubicBezTo>
                    <a:pt x="3194" y="714"/>
                    <a:pt x="2480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368325" y="3670900"/>
              <a:ext cx="26775" cy="26325"/>
            </a:xfrm>
            <a:custGeom>
              <a:avLst/>
              <a:gdLst/>
              <a:ahLst/>
              <a:cxnLst/>
              <a:rect l="l" t="t" r="r" b="b"/>
              <a:pathLst>
                <a:path w="1071" h="1053" extrusionOk="0">
                  <a:moveTo>
                    <a:pt x="536" y="0"/>
                  </a:moveTo>
                  <a:cubicBezTo>
                    <a:pt x="250" y="0"/>
                    <a:pt x="0" y="232"/>
                    <a:pt x="0" y="535"/>
                  </a:cubicBezTo>
                  <a:cubicBezTo>
                    <a:pt x="0" y="821"/>
                    <a:pt x="250" y="1053"/>
                    <a:pt x="536" y="1053"/>
                  </a:cubicBezTo>
                  <a:cubicBezTo>
                    <a:pt x="839" y="1053"/>
                    <a:pt x="1071" y="821"/>
                    <a:pt x="1071" y="535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5222000" y="3823900"/>
              <a:ext cx="26800" cy="26325"/>
            </a:xfrm>
            <a:custGeom>
              <a:avLst/>
              <a:gdLst/>
              <a:ahLst/>
              <a:cxnLst/>
              <a:rect l="l" t="t" r="r" b="b"/>
              <a:pathLst>
                <a:path w="1072" h="1053" extrusionOk="0">
                  <a:moveTo>
                    <a:pt x="536" y="0"/>
                  </a:moveTo>
                  <a:cubicBezTo>
                    <a:pt x="251" y="0"/>
                    <a:pt x="1" y="232"/>
                    <a:pt x="1" y="535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40" y="1053"/>
                    <a:pt x="1071" y="821"/>
                    <a:pt x="1071" y="535"/>
                  </a:cubicBezTo>
                  <a:cubicBezTo>
                    <a:pt x="1071" y="232"/>
                    <a:pt x="840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5164925" y="3642775"/>
              <a:ext cx="289500" cy="202100"/>
            </a:xfrm>
            <a:custGeom>
              <a:avLst/>
              <a:gdLst/>
              <a:ahLst/>
              <a:cxnLst/>
              <a:rect l="l" t="t" r="r" b="b"/>
              <a:pathLst>
                <a:path w="11580" h="8084" extrusionOk="0">
                  <a:moveTo>
                    <a:pt x="8440" y="1"/>
                  </a:moveTo>
                  <a:cubicBezTo>
                    <a:pt x="7191" y="1"/>
                    <a:pt x="5763" y="393"/>
                    <a:pt x="4425" y="1143"/>
                  </a:cubicBezTo>
                  <a:cubicBezTo>
                    <a:pt x="1552" y="2695"/>
                    <a:pt x="0" y="5211"/>
                    <a:pt x="892" y="6853"/>
                  </a:cubicBezTo>
                  <a:cubicBezTo>
                    <a:pt x="1088" y="7209"/>
                    <a:pt x="1410" y="7513"/>
                    <a:pt x="1784" y="7709"/>
                  </a:cubicBezTo>
                  <a:cubicBezTo>
                    <a:pt x="1802" y="7513"/>
                    <a:pt x="1838" y="7334"/>
                    <a:pt x="1945" y="7209"/>
                  </a:cubicBezTo>
                  <a:cubicBezTo>
                    <a:pt x="1695" y="7049"/>
                    <a:pt x="1499" y="6853"/>
                    <a:pt x="1356" y="6603"/>
                  </a:cubicBezTo>
                  <a:cubicBezTo>
                    <a:pt x="625" y="5265"/>
                    <a:pt x="2159" y="2981"/>
                    <a:pt x="4693" y="1589"/>
                  </a:cubicBezTo>
                  <a:cubicBezTo>
                    <a:pt x="5959" y="911"/>
                    <a:pt x="7316" y="518"/>
                    <a:pt x="8457" y="518"/>
                  </a:cubicBezTo>
                  <a:cubicBezTo>
                    <a:pt x="9564" y="518"/>
                    <a:pt x="10367" y="857"/>
                    <a:pt x="10706" y="1482"/>
                  </a:cubicBezTo>
                  <a:cubicBezTo>
                    <a:pt x="11062" y="2124"/>
                    <a:pt x="10902" y="2981"/>
                    <a:pt x="10331" y="3891"/>
                  </a:cubicBezTo>
                  <a:cubicBezTo>
                    <a:pt x="9706" y="4872"/>
                    <a:pt x="8654" y="5782"/>
                    <a:pt x="7387" y="6496"/>
                  </a:cubicBezTo>
                  <a:cubicBezTo>
                    <a:pt x="6209" y="7138"/>
                    <a:pt x="4996" y="7513"/>
                    <a:pt x="3908" y="7566"/>
                  </a:cubicBezTo>
                  <a:cubicBezTo>
                    <a:pt x="3925" y="7620"/>
                    <a:pt x="3925" y="7691"/>
                    <a:pt x="3925" y="7780"/>
                  </a:cubicBezTo>
                  <a:cubicBezTo>
                    <a:pt x="3925" y="7870"/>
                    <a:pt x="3908" y="7977"/>
                    <a:pt x="3872" y="8084"/>
                  </a:cubicBezTo>
                  <a:cubicBezTo>
                    <a:pt x="5067" y="8048"/>
                    <a:pt x="6388" y="7655"/>
                    <a:pt x="7655" y="6960"/>
                  </a:cubicBezTo>
                  <a:cubicBezTo>
                    <a:pt x="8993" y="6228"/>
                    <a:pt x="10117" y="5247"/>
                    <a:pt x="10795" y="4194"/>
                  </a:cubicBezTo>
                  <a:cubicBezTo>
                    <a:pt x="11437" y="3106"/>
                    <a:pt x="11580" y="2053"/>
                    <a:pt x="11152" y="1250"/>
                  </a:cubicBezTo>
                  <a:cubicBezTo>
                    <a:pt x="10706" y="447"/>
                    <a:pt x="9742" y="1"/>
                    <a:pt x="84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5226475" y="3704350"/>
              <a:ext cx="182450" cy="104850"/>
            </a:xfrm>
            <a:custGeom>
              <a:avLst/>
              <a:gdLst/>
              <a:ahLst/>
              <a:cxnLst/>
              <a:rect l="l" t="t" r="r" b="b"/>
              <a:pathLst>
                <a:path w="7298" h="4194" extrusionOk="0">
                  <a:moveTo>
                    <a:pt x="6905" y="0"/>
                  </a:moveTo>
                  <a:cubicBezTo>
                    <a:pt x="6781" y="125"/>
                    <a:pt x="6602" y="196"/>
                    <a:pt x="6424" y="232"/>
                  </a:cubicBezTo>
                  <a:cubicBezTo>
                    <a:pt x="6638" y="1017"/>
                    <a:pt x="5746" y="2248"/>
                    <a:pt x="4336" y="3016"/>
                  </a:cubicBezTo>
                  <a:cubicBezTo>
                    <a:pt x="3569" y="3444"/>
                    <a:pt x="2748" y="3676"/>
                    <a:pt x="2070" y="3676"/>
                  </a:cubicBezTo>
                  <a:cubicBezTo>
                    <a:pt x="1410" y="3676"/>
                    <a:pt x="964" y="3480"/>
                    <a:pt x="768" y="3123"/>
                  </a:cubicBezTo>
                  <a:cubicBezTo>
                    <a:pt x="571" y="2784"/>
                    <a:pt x="643" y="2320"/>
                    <a:pt x="928" y="1838"/>
                  </a:cubicBezTo>
                  <a:cubicBezTo>
                    <a:pt x="892" y="1535"/>
                    <a:pt x="892" y="1214"/>
                    <a:pt x="964" y="910"/>
                  </a:cubicBezTo>
                  <a:lnTo>
                    <a:pt x="964" y="910"/>
                  </a:lnTo>
                  <a:cubicBezTo>
                    <a:pt x="821" y="1053"/>
                    <a:pt x="661" y="1249"/>
                    <a:pt x="553" y="1428"/>
                  </a:cubicBezTo>
                  <a:cubicBezTo>
                    <a:pt x="90" y="2159"/>
                    <a:pt x="0" y="2837"/>
                    <a:pt x="304" y="3372"/>
                  </a:cubicBezTo>
                  <a:cubicBezTo>
                    <a:pt x="589" y="3890"/>
                    <a:pt x="1214" y="4193"/>
                    <a:pt x="2070" y="4193"/>
                  </a:cubicBezTo>
                  <a:cubicBezTo>
                    <a:pt x="2855" y="4193"/>
                    <a:pt x="3747" y="3943"/>
                    <a:pt x="4586" y="3480"/>
                  </a:cubicBezTo>
                  <a:cubicBezTo>
                    <a:pt x="6317" y="2534"/>
                    <a:pt x="7298" y="1053"/>
                    <a:pt x="69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08" name="Google Shape;508;p36"/>
          <p:cNvSpPr/>
          <p:nvPr/>
        </p:nvSpPr>
        <p:spPr>
          <a:xfrm>
            <a:off x="5213990" y="3717422"/>
            <a:ext cx="360939" cy="372154"/>
          </a:xfrm>
          <a:custGeom>
            <a:avLst/>
            <a:gdLst/>
            <a:ahLst/>
            <a:cxnLst/>
            <a:rect l="l" t="t" r="r" b="b"/>
            <a:pathLst>
              <a:path w="10921" h="10920" extrusionOk="0">
                <a:moveTo>
                  <a:pt x="3051" y="536"/>
                </a:moveTo>
                <a:lnTo>
                  <a:pt x="3444" y="910"/>
                </a:lnTo>
                <a:lnTo>
                  <a:pt x="2409" y="1945"/>
                </a:lnTo>
                <a:lnTo>
                  <a:pt x="2034" y="1570"/>
                </a:lnTo>
                <a:lnTo>
                  <a:pt x="3051" y="536"/>
                </a:lnTo>
                <a:close/>
                <a:moveTo>
                  <a:pt x="3819" y="1285"/>
                </a:moveTo>
                <a:lnTo>
                  <a:pt x="4193" y="1660"/>
                </a:lnTo>
                <a:lnTo>
                  <a:pt x="3158" y="2694"/>
                </a:lnTo>
                <a:lnTo>
                  <a:pt x="2784" y="2320"/>
                </a:lnTo>
                <a:lnTo>
                  <a:pt x="3819" y="1285"/>
                </a:lnTo>
                <a:close/>
                <a:moveTo>
                  <a:pt x="1660" y="1945"/>
                </a:moveTo>
                <a:lnTo>
                  <a:pt x="2017" y="2320"/>
                </a:lnTo>
                <a:lnTo>
                  <a:pt x="892" y="3444"/>
                </a:lnTo>
                <a:lnTo>
                  <a:pt x="518" y="3069"/>
                </a:lnTo>
                <a:lnTo>
                  <a:pt x="1660" y="1945"/>
                </a:lnTo>
                <a:close/>
                <a:moveTo>
                  <a:pt x="4586" y="2034"/>
                </a:moveTo>
                <a:lnTo>
                  <a:pt x="4943" y="2409"/>
                </a:lnTo>
                <a:lnTo>
                  <a:pt x="3908" y="3444"/>
                </a:lnTo>
                <a:lnTo>
                  <a:pt x="3533" y="3069"/>
                </a:lnTo>
                <a:lnTo>
                  <a:pt x="4586" y="2034"/>
                </a:lnTo>
                <a:close/>
                <a:moveTo>
                  <a:pt x="2409" y="2694"/>
                </a:moveTo>
                <a:lnTo>
                  <a:pt x="2784" y="3069"/>
                </a:lnTo>
                <a:lnTo>
                  <a:pt x="1660" y="4211"/>
                </a:lnTo>
                <a:lnTo>
                  <a:pt x="1285" y="3836"/>
                </a:lnTo>
                <a:lnTo>
                  <a:pt x="2409" y="2694"/>
                </a:lnTo>
                <a:close/>
                <a:moveTo>
                  <a:pt x="3176" y="3444"/>
                </a:moveTo>
                <a:lnTo>
                  <a:pt x="3533" y="3819"/>
                </a:lnTo>
                <a:lnTo>
                  <a:pt x="2409" y="4961"/>
                </a:lnTo>
                <a:lnTo>
                  <a:pt x="2034" y="4586"/>
                </a:lnTo>
                <a:lnTo>
                  <a:pt x="3176" y="3444"/>
                </a:lnTo>
                <a:close/>
                <a:moveTo>
                  <a:pt x="8529" y="5978"/>
                </a:moveTo>
                <a:lnTo>
                  <a:pt x="8904" y="6352"/>
                </a:lnTo>
                <a:lnTo>
                  <a:pt x="7869" y="7405"/>
                </a:lnTo>
                <a:lnTo>
                  <a:pt x="7494" y="7030"/>
                </a:lnTo>
                <a:lnTo>
                  <a:pt x="8529" y="5978"/>
                </a:lnTo>
                <a:close/>
                <a:moveTo>
                  <a:pt x="9261" y="6727"/>
                </a:moveTo>
                <a:lnTo>
                  <a:pt x="9635" y="7102"/>
                </a:lnTo>
                <a:lnTo>
                  <a:pt x="8600" y="8154"/>
                </a:lnTo>
                <a:lnTo>
                  <a:pt x="8244" y="7780"/>
                </a:lnTo>
                <a:lnTo>
                  <a:pt x="9261" y="6727"/>
                </a:lnTo>
                <a:close/>
                <a:moveTo>
                  <a:pt x="7102" y="7405"/>
                </a:moveTo>
                <a:lnTo>
                  <a:pt x="7476" y="7780"/>
                </a:lnTo>
                <a:lnTo>
                  <a:pt x="6334" y="8904"/>
                </a:lnTo>
                <a:lnTo>
                  <a:pt x="5978" y="8529"/>
                </a:lnTo>
                <a:lnTo>
                  <a:pt x="7102" y="7405"/>
                </a:lnTo>
                <a:close/>
                <a:moveTo>
                  <a:pt x="10028" y="7494"/>
                </a:moveTo>
                <a:lnTo>
                  <a:pt x="10403" y="7869"/>
                </a:lnTo>
                <a:lnTo>
                  <a:pt x="9368" y="8904"/>
                </a:lnTo>
                <a:lnTo>
                  <a:pt x="8993" y="8529"/>
                </a:lnTo>
                <a:lnTo>
                  <a:pt x="10028" y="7494"/>
                </a:lnTo>
                <a:close/>
                <a:moveTo>
                  <a:pt x="1356" y="8029"/>
                </a:moveTo>
                <a:lnTo>
                  <a:pt x="1945" y="8618"/>
                </a:lnTo>
                <a:lnTo>
                  <a:pt x="1356" y="9207"/>
                </a:lnTo>
                <a:lnTo>
                  <a:pt x="1356" y="8029"/>
                </a:lnTo>
                <a:close/>
                <a:moveTo>
                  <a:pt x="2320" y="8993"/>
                </a:moveTo>
                <a:lnTo>
                  <a:pt x="2891" y="9564"/>
                </a:lnTo>
                <a:lnTo>
                  <a:pt x="1749" y="9564"/>
                </a:lnTo>
                <a:lnTo>
                  <a:pt x="2320" y="8993"/>
                </a:lnTo>
                <a:close/>
                <a:moveTo>
                  <a:pt x="7869" y="8154"/>
                </a:moveTo>
                <a:lnTo>
                  <a:pt x="8244" y="8529"/>
                </a:lnTo>
                <a:lnTo>
                  <a:pt x="7102" y="9653"/>
                </a:lnTo>
                <a:lnTo>
                  <a:pt x="6727" y="9278"/>
                </a:lnTo>
                <a:lnTo>
                  <a:pt x="7869" y="8154"/>
                </a:lnTo>
                <a:close/>
                <a:moveTo>
                  <a:pt x="8618" y="8904"/>
                </a:moveTo>
                <a:lnTo>
                  <a:pt x="8993" y="9278"/>
                </a:lnTo>
                <a:lnTo>
                  <a:pt x="7869" y="10403"/>
                </a:lnTo>
                <a:lnTo>
                  <a:pt x="7494" y="10028"/>
                </a:lnTo>
                <a:lnTo>
                  <a:pt x="8618" y="8904"/>
                </a:lnTo>
                <a:close/>
                <a:moveTo>
                  <a:pt x="3051" y="0"/>
                </a:moveTo>
                <a:cubicBezTo>
                  <a:pt x="2927" y="0"/>
                  <a:pt x="2784" y="54"/>
                  <a:pt x="2695" y="161"/>
                </a:cubicBezTo>
                <a:lnTo>
                  <a:pt x="161" y="2694"/>
                </a:lnTo>
                <a:cubicBezTo>
                  <a:pt x="54" y="2784"/>
                  <a:pt x="0" y="2926"/>
                  <a:pt x="0" y="3069"/>
                </a:cubicBezTo>
                <a:cubicBezTo>
                  <a:pt x="0" y="3230"/>
                  <a:pt x="54" y="3355"/>
                  <a:pt x="161" y="3444"/>
                </a:cubicBezTo>
                <a:lnTo>
                  <a:pt x="2034" y="5317"/>
                </a:lnTo>
                <a:cubicBezTo>
                  <a:pt x="2141" y="5424"/>
                  <a:pt x="2284" y="5478"/>
                  <a:pt x="2409" y="5478"/>
                </a:cubicBezTo>
                <a:cubicBezTo>
                  <a:pt x="2552" y="5478"/>
                  <a:pt x="2695" y="5424"/>
                  <a:pt x="2784" y="5317"/>
                </a:cubicBezTo>
                <a:lnTo>
                  <a:pt x="3908" y="4193"/>
                </a:lnTo>
                <a:lnTo>
                  <a:pt x="4283" y="4568"/>
                </a:lnTo>
                <a:lnTo>
                  <a:pt x="2962" y="5888"/>
                </a:lnTo>
                <a:cubicBezTo>
                  <a:pt x="2855" y="5978"/>
                  <a:pt x="2802" y="6120"/>
                  <a:pt x="2802" y="6245"/>
                </a:cubicBezTo>
                <a:cubicBezTo>
                  <a:pt x="2802" y="6406"/>
                  <a:pt x="2855" y="6531"/>
                  <a:pt x="2962" y="6620"/>
                </a:cubicBezTo>
                <a:lnTo>
                  <a:pt x="3355" y="6995"/>
                </a:lnTo>
                <a:lnTo>
                  <a:pt x="2944" y="7405"/>
                </a:lnTo>
                <a:cubicBezTo>
                  <a:pt x="2429" y="6984"/>
                  <a:pt x="1846" y="6756"/>
                  <a:pt x="1337" y="6756"/>
                </a:cubicBezTo>
                <a:cubicBezTo>
                  <a:pt x="982" y="6756"/>
                  <a:pt x="663" y="6867"/>
                  <a:pt x="429" y="7102"/>
                </a:cubicBezTo>
                <a:lnTo>
                  <a:pt x="821" y="7494"/>
                </a:lnTo>
                <a:lnTo>
                  <a:pt x="821" y="9493"/>
                </a:lnTo>
                <a:cubicBezTo>
                  <a:pt x="553" y="9528"/>
                  <a:pt x="357" y="9760"/>
                  <a:pt x="357" y="10046"/>
                </a:cubicBezTo>
                <a:cubicBezTo>
                  <a:pt x="375" y="10331"/>
                  <a:pt x="607" y="10545"/>
                  <a:pt x="875" y="10545"/>
                </a:cubicBezTo>
                <a:cubicBezTo>
                  <a:pt x="1160" y="10545"/>
                  <a:pt x="1392" y="10349"/>
                  <a:pt x="1428" y="10081"/>
                </a:cubicBezTo>
                <a:lnTo>
                  <a:pt x="3408" y="10081"/>
                </a:lnTo>
                <a:lnTo>
                  <a:pt x="3819" y="10492"/>
                </a:lnTo>
                <a:cubicBezTo>
                  <a:pt x="4372" y="9921"/>
                  <a:pt x="4229" y="8850"/>
                  <a:pt x="3533" y="7958"/>
                </a:cubicBezTo>
                <a:lnTo>
                  <a:pt x="3926" y="7548"/>
                </a:lnTo>
                <a:lnTo>
                  <a:pt x="4283" y="7958"/>
                </a:lnTo>
                <a:cubicBezTo>
                  <a:pt x="4390" y="8065"/>
                  <a:pt x="4515" y="8119"/>
                  <a:pt x="4657" y="8119"/>
                </a:cubicBezTo>
                <a:cubicBezTo>
                  <a:pt x="4800" y="8119"/>
                  <a:pt x="4943" y="8065"/>
                  <a:pt x="5032" y="7958"/>
                </a:cubicBezTo>
                <a:lnTo>
                  <a:pt x="6334" y="6638"/>
                </a:lnTo>
                <a:lnTo>
                  <a:pt x="6709" y="7012"/>
                </a:lnTo>
                <a:lnTo>
                  <a:pt x="5585" y="8154"/>
                </a:lnTo>
                <a:cubicBezTo>
                  <a:pt x="5478" y="8244"/>
                  <a:pt x="5424" y="8386"/>
                  <a:pt x="5424" y="8511"/>
                </a:cubicBezTo>
                <a:cubicBezTo>
                  <a:pt x="5424" y="8654"/>
                  <a:pt x="5478" y="8797"/>
                  <a:pt x="5585" y="8886"/>
                </a:cubicBezTo>
                <a:lnTo>
                  <a:pt x="7476" y="10759"/>
                </a:lnTo>
                <a:cubicBezTo>
                  <a:pt x="7583" y="10866"/>
                  <a:pt x="7708" y="10920"/>
                  <a:pt x="7851" y="10920"/>
                </a:cubicBezTo>
                <a:cubicBezTo>
                  <a:pt x="7994" y="10920"/>
                  <a:pt x="8119" y="10866"/>
                  <a:pt x="8226" y="10759"/>
                </a:cubicBezTo>
                <a:lnTo>
                  <a:pt x="10777" y="8244"/>
                </a:lnTo>
                <a:cubicBezTo>
                  <a:pt x="10884" y="8154"/>
                  <a:pt x="10920" y="8012"/>
                  <a:pt x="10920" y="7887"/>
                </a:cubicBezTo>
                <a:cubicBezTo>
                  <a:pt x="10920" y="7726"/>
                  <a:pt x="10884" y="7601"/>
                  <a:pt x="10777" y="7494"/>
                </a:cubicBezTo>
                <a:lnTo>
                  <a:pt x="8904" y="5621"/>
                </a:lnTo>
                <a:cubicBezTo>
                  <a:pt x="8797" y="5514"/>
                  <a:pt x="8654" y="5460"/>
                  <a:pt x="8529" y="5460"/>
                </a:cubicBezTo>
                <a:cubicBezTo>
                  <a:pt x="8386" y="5460"/>
                  <a:pt x="8244" y="5514"/>
                  <a:pt x="8154" y="5621"/>
                </a:cubicBezTo>
                <a:lnTo>
                  <a:pt x="7102" y="6656"/>
                </a:lnTo>
                <a:lnTo>
                  <a:pt x="6727" y="6281"/>
                </a:lnTo>
                <a:lnTo>
                  <a:pt x="8047" y="4961"/>
                </a:lnTo>
                <a:cubicBezTo>
                  <a:pt x="8154" y="4853"/>
                  <a:pt x="8208" y="4729"/>
                  <a:pt x="8208" y="4586"/>
                </a:cubicBezTo>
                <a:cubicBezTo>
                  <a:pt x="8208" y="4443"/>
                  <a:pt x="8154" y="4318"/>
                  <a:pt x="8047" y="4229"/>
                </a:cubicBezTo>
                <a:lnTo>
                  <a:pt x="7833" y="3997"/>
                </a:lnTo>
                <a:lnTo>
                  <a:pt x="8333" y="3729"/>
                </a:lnTo>
                <a:lnTo>
                  <a:pt x="7209" y="2605"/>
                </a:lnTo>
                <a:lnTo>
                  <a:pt x="6941" y="3105"/>
                </a:lnTo>
                <a:lnTo>
                  <a:pt x="6727" y="2891"/>
                </a:lnTo>
                <a:cubicBezTo>
                  <a:pt x="6620" y="2784"/>
                  <a:pt x="6495" y="2730"/>
                  <a:pt x="6352" y="2730"/>
                </a:cubicBezTo>
                <a:cubicBezTo>
                  <a:pt x="6210" y="2730"/>
                  <a:pt x="6067" y="2784"/>
                  <a:pt x="5978" y="2891"/>
                </a:cubicBezTo>
                <a:lnTo>
                  <a:pt x="4675" y="4211"/>
                </a:lnTo>
                <a:lnTo>
                  <a:pt x="4283" y="3836"/>
                </a:lnTo>
                <a:lnTo>
                  <a:pt x="5317" y="2784"/>
                </a:lnTo>
                <a:cubicBezTo>
                  <a:pt x="5424" y="2694"/>
                  <a:pt x="5478" y="2552"/>
                  <a:pt x="5478" y="2427"/>
                </a:cubicBezTo>
                <a:cubicBezTo>
                  <a:pt x="5478" y="2266"/>
                  <a:pt x="5424" y="2141"/>
                  <a:pt x="5317" y="2052"/>
                </a:cubicBezTo>
                <a:lnTo>
                  <a:pt x="3444" y="161"/>
                </a:lnTo>
                <a:cubicBezTo>
                  <a:pt x="3337" y="54"/>
                  <a:pt x="3212" y="0"/>
                  <a:pt x="305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09" name="Google Shape;509;p36"/>
          <p:cNvSpPr/>
          <p:nvPr/>
        </p:nvSpPr>
        <p:spPr>
          <a:xfrm>
            <a:off x="5717809" y="3749343"/>
            <a:ext cx="334367" cy="308322"/>
          </a:xfrm>
          <a:custGeom>
            <a:avLst/>
            <a:gdLst/>
            <a:ahLst/>
            <a:cxnLst/>
            <a:rect l="l" t="t" r="r" b="b"/>
            <a:pathLst>
              <a:path w="10117" h="9047" extrusionOk="0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0" name="Google Shape;510;p36"/>
          <p:cNvSpPr/>
          <p:nvPr/>
        </p:nvSpPr>
        <p:spPr>
          <a:xfrm>
            <a:off x="6195030" y="3738589"/>
            <a:ext cx="318470" cy="329826"/>
          </a:xfrm>
          <a:custGeom>
            <a:avLst/>
            <a:gdLst/>
            <a:ahLst/>
            <a:cxnLst/>
            <a:rect l="l" t="t" r="r" b="b"/>
            <a:pathLst>
              <a:path w="9636" h="9678" extrusionOk="0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1" name="Google Shape;511;p36"/>
          <p:cNvSpPr/>
          <p:nvPr/>
        </p:nvSpPr>
        <p:spPr>
          <a:xfrm>
            <a:off x="6776032" y="3664863"/>
            <a:ext cx="351487" cy="362475"/>
          </a:xfrm>
          <a:custGeom>
            <a:avLst/>
            <a:gdLst/>
            <a:ahLst/>
            <a:cxnLst/>
            <a:rect l="l" t="t" r="r" b="b"/>
            <a:pathLst>
              <a:path w="10635" h="10636" extrusionOk="0">
                <a:moveTo>
                  <a:pt x="4622" y="1"/>
                </a:moveTo>
                <a:lnTo>
                  <a:pt x="3088" y="1518"/>
                </a:lnTo>
                <a:cubicBezTo>
                  <a:pt x="2736" y="1869"/>
                  <a:pt x="3337" y="2464"/>
                  <a:pt x="3833" y="2464"/>
                </a:cubicBezTo>
                <a:cubicBezTo>
                  <a:pt x="3840" y="2464"/>
                  <a:pt x="3848" y="2463"/>
                  <a:pt x="3855" y="2463"/>
                </a:cubicBezTo>
                <a:cubicBezTo>
                  <a:pt x="3868" y="2463"/>
                  <a:pt x="3881" y="2462"/>
                  <a:pt x="3895" y="2462"/>
                </a:cubicBezTo>
                <a:cubicBezTo>
                  <a:pt x="4739" y="2462"/>
                  <a:pt x="5041" y="3580"/>
                  <a:pt x="4426" y="4230"/>
                </a:cubicBezTo>
                <a:lnTo>
                  <a:pt x="4336" y="4319"/>
                </a:lnTo>
                <a:cubicBezTo>
                  <a:pt x="4098" y="4545"/>
                  <a:pt x="3794" y="4649"/>
                  <a:pt x="3504" y="4649"/>
                </a:cubicBezTo>
                <a:cubicBezTo>
                  <a:pt x="2994" y="4649"/>
                  <a:pt x="2529" y="4324"/>
                  <a:pt x="2552" y="3766"/>
                </a:cubicBezTo>
                <a:cubicBezTo>
                  <a:pt x="2566" y="3371"/>
                  <a:pt x="2190" y="2909"/>
                  <a:pt x="1856" y="2909"/>
                </a:cubicBezTo>
                <a:cubicBezTo>
                  <a:pt x="1767" y="2909"/>
                  <a:pt x="1681" y="2942"/>
                  <a:pt x="1607" y="3016"/>
                </a:cubicBezTo>
                <a:lnTo>
                  <a:pt x="1" y="4622"/>
                </a:lnTo>
                <a:lnTo>
                  <a:pt x="2249" y="6888"/>
                </a:lnTo>
                <a:cubicBezTo>
                  <a:pt x="2624" y="7245"/>
                  <a:pt x="1999" y="7834"/>
                  <a:pt x="1500" y="7834"/>
                </a:cubicBezTo>
                <a:cubicBezTo>
                  <a:pt x="1493" y="7834"/>
                  <a:pt x="1486" y="7834"/>
                  <a:pt x="1479" y="7834"/>
                </a:cubicBezTo>
                <a:cubicBezTo>
                  <a:pt x="621" y="7834"/>
                  <a:pt x="327" y="8963"/>
                  <a:pt x="964" y="9618"/>
                </a:cubicBezTo>
                <a:lnTo>
                  <a:pt x="1053" y="9707"/>
                </a:lnTo>
                <a:cubicBezTo>
                  <a:pt x="1282" y="9930"/>
                  <a:pt x="1573" y="10032"/>
                  <a:pt x="1851" y="10032"/>
                </a:cubicBezTo>
                <a:cubicBezTo>
                  <a:pt x="2352" y="10032"/>
                  <a:pt x="2814" y="9699"/>
                  <a:pt x="2802" y="9136"/>
                </a:cubicBezTo>
                <a:cubicBezTo>
                  <a:pt x="2788" y="8740"/>
                  <a:pt x="3168" y="8264"/>
                  <a:pt x="3503" y="8264"/>
                </a:cubicBezTo>
                <a:cubicBezTo>
                  <a:pt x="3590" y="8264"/>
                  <a:pt x="3674" y="8296"/>
                  <a:pt x="3748" y="8369"/>
                </a:cubicBezTo>
                <a:lnTo>
                  <a:pt x="6014" y="10635"/>
                </a:lnTo>
                <a:lnTo>
                  <a:pt x="7637" y="9011"/>
                </a:lnTo>
                <a:cubicBezTo>
                  <a:pt x="7994" y="8655"/>
                  <a:pt x="7388" y="8066"/>
                  <a:pt x="6870" y="8066"/>
                </a:cubicBezTo>
                <a:cubicBezTo>
                  <a:pt x="6857" y="8066"/>
                  <a:pt x="6843" y="8067"/>
                  <a:pt x="6830" y="8067"/>
                </a:cubicBezTo>
                <a:cubicBezTo>
                  <a:pt x="5986" y="8067"/>
                  <a:pt x="5684" y="6967"/>
                  <a:pt x="6299" y="6317"/>
                </a:cubicBezTo>
                <a:lnTo>
                  <a:pt x="6388" y="6228"/>
                </a:lnTo>
                <a:cubicBezTo>
                  <a:pt x="6624" y="5999"/>
                  <a:pt x="6932" y="5892"/>
                  <a:pt x="7225" y="5892"/>
                </a:cubicBezTo>
                <a:cubicBezTo>
                  <a:pt x="7732" y="5892"/>
                  <a:pt x="8195" y="6210"/>
                  <a:pt x="8173" y="6763"/>
                </a:cubicBezTo>
                <a:cubicBezTo>
                  <a:pt x="8159" y="7173"/>
                  <a:pt x="8535" y="7638"/>
                  <a:pt x="8870" y="7638"/>
                </a:cubicBezTo>
                <a:cubicBezTo>
                  <a:pt x="8958" y="7638"/>
                  <a:pt x="9044" y="7605"/>
                  <a:pt x="9118" y="7531"/>
                </a:cubicBezTo>
                <a:lnTo>
                  <a:pt x="10635" y="6014"/>
                </a:lnTo>
                <a:lnTo>
                  <a:pt x="8369" y="3748"/>
                </a:lnTo>
                <a:cubicBezTo>
                  <a:pt x="8017" y="3396"/>
                  <a:pt x="8601" y="2802"/>
                  <a:pt x="9114" y="2802"/>
                </a:cubicBezTo>
                <a:cubicBezTo>
                  <a:pt x="9121" y="2802"/>
                  <a:pt x="9129" y="2802"/>
                  <a:pt x="9136" y="2802"/>
                </a:cubicBezTo>
                <a:cubicBezTo>
                  <a:pt x="9149" y="2803"/>
                  <a:pt x="9162" y="2803"/>
                  <a:pt x="9175" y="2803"/>
                </a:cubicBezTo>
                <a:cubicBezTo>
                  <a:pt x="10019" y="2803"/>
                  <a:pt x="10287" y="1668"/>
                  <a:pt x="9671" y="1036"/>
                </a:cubicBezTo>
                <a:lnTo>
                  <a:pt x="9582" y="929"/>
                </a:lnTo>
                <a:cubicBezTo>
                  <a:pt x="9353" y="706"/>
                  <a:pt x="9061" y="604"/>
                  <a:pt x="8781" y="604"/>
                </a:cubicBezTo>
                <a:cubicBezTo>
                  <a:pt x="8275" y="604"/>
                  <a:pt x="7811" y="937"/>
                  <a:pt x="7834" y="1500"/>
                </a:cubicBezTo>
                <a:cubicBezTo>
                  <a:pt x="7834" y="1909"/>
                  <a:pt x="7465" y="2374"/>
                  <a:pt x="7135" y="2374"/>
                </a:cubicBezTo>
                <a:cubicBezTo>
                  <a:pt x="7047" y="2374"/>
                  <a:pt x="6963" y="2342"/>
                  <a:pt x="6888" y="2267"/>
                </a:cubicBezTo>
                <a:lnTo>
                  <a:pt x="462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2" name="Google Shape;512;p36"/>
          <p:cNvSpPr/>
          <p:nvPr/>
        </p:nvSpPr>
        <p:spPr>
          <a:xfrm>
            <a:off x="7285385" y="3664574"/>
            <a:ext cx="351487" cy="363054"/>
          </a:xfrm>
          <a:custGeom>
            <a:avLst/>
            <a:gdLst/>
            <a:ahLst/>
            <a:cxnLst/>
            <a:rect l="l" t="t" r="r" b="b"/>
            <a:pathLst>
              <a:path w="10635" h="10653" extrusionOk="0">
                <a:moveTo>
                  <a:pt x="5318" y="0"/>
                </a:moveTo>
                <a:lnTo>
                  <a:pt x="3980" y="3997"/>
                </a:lnTo>
                <a:lnTo>
                  <a:pt x="1" y="3997"/>
                </a:lnTo>
                <a:lnTo>
                  <a:pt x="3052" y="6655"/>
                </a:lnTo>
                <a:lnTo>
                  <a:pt x="1856" y="10652"/>
                </a:lnTo>
                <a:lnTo>
                  <a:pt x="5318" y="8261"/>
                </a:lnTo>
                <a:lnTo>
                  <a:pt x="8779" y="10652"/>
                </a:lnTo>
                <a:lnTo>
                  <a:pt x="7584" y="6655"/>
                </a:lnTo>
                <a:lnTo>
                  <a:pt x="10635" y="3997"/>
                </a:lnTo>
                <a:lnTo>
                  <a:pt x="6656" y="3997"/>
                </a:lnTo>
                <a:lnTo>
                  <a:pt x="53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3" name="Google Shape;513;p36"/>
          <p:cNvSpPr/>
          <p:nvPr/>
        </p:nvSpPr>
        <p:spPr>
          <a:xfrm>
            <a:off x="7794738" y="3657024"/>
            <a:ext cx="340283" cy="420206"/>
          </a:xfrm>
          <a:custGeom>
            <a:avLst/>
            <a:gdLst/>
            <a:ahLst/>
            <a:cxnLst/>
            <a:rect l="l" t="t" r="r" b="b"/>
            <a:pathLst>
              <a:path w="10296" h="12330" extrusionOk="0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4" name="Google Shape;514;p36"/>
          <p:cNvSpPr/>
          <p:nvPr/>
        </p:nvSpPr>
        <p:spPr>
          <a:xfrm>
            <a:off x="8408731" y="3713485"/>
            <a:ext cx="298441" cy="344344"/>
          </a:xfrm>
          <a:custGeom>
            <a:avLst/>
            <a:gdLst/>
            <a:ahLst/>
            <a:cxnLst/>
            <a:rect l="l" t="t" r="r" b="b"/>
            <a:pathLst>
              <a:path w="9030" h="10104" extrusionOk="0">
                <a:moveTo>
                  <a:pt x="3676" y="0"/>
                </a:moveTo>
                <a:cubicBezTo>
                  <a:pt x="5264" y="1392"/>
                  <a:pt x="5871" y="3693"/>
                  <a:pt x="5032" y="5763"/>
                </a:cubicBezTo>
                <a:cubicBezTo>
                  <a:pt x="4223" y="7720"/>
                  <a:pt x="2328" y="8879"/>
                  <a:pt x="345" y="8879"/>
                </a:cubicBezTo>
                <a:cubicBezTo>
                  <a:pt x="230" y="8879"/>
                  <a:pt x="116" y="8876"/>
                  <a:pt x="1" y="8868"/>
                </a:cubicBezTo>
                <a:lnTo>
                  <a:pt x="1" y="8868"/>
                </a:lnTo>
                <a:cubicBezTo>
                  <a:pt x="393" y="9207"/>
                  <a:pt x="857" y="9510"/>
                  <a:pt x="1357" y="9724"/>
                </a:cubicBezTo>
                <a:cubicBezTo>
                  <a:pt x="1988" y="9981"/>
                  <a:pt x="2642" y="10103"/>
                  <a:pt x="3284" y="10103"/>
                </a:cubicBezTo>
                <a:cubicBezTo>
                  <a:pt x="5276" y="10103"/>
                  <a:pt x="7163" y="8932"/>
                  <a:pt x="7959" y="6977"/>
                </a:cubicBezTo>
                <a:cubicBezTo>
                  <a:pt x="9029" y="4407"/>
                  <a:pt x="7816" y="1463"/>
                  <a:pt x="5229" y="375"/>
                </a:cubicBezTo>
                <a:cubicBezTo>
                  <a:pt x="4711" y="178"/>
                  <a:pt x="4194" y="54"/>
                  <a:pt x="36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15" name="Google Shape;515;p36"/>
          <p:cNvGrpSpPr/>
          <p:nvPr/>
        </p:nvGrpSpPr>
        <p:grpSpPr>
          <a:xfrm>
            <a:off x="8933824" y="3717916"/>
            <a:ext cx="327294" cy="334632"/>
            <a:chOff x="5717150" y="2098500"/>
            <a:chExt cx="247575" cy="245475"/>
          </a:xfrm>
        </p:grpSpPr>
        <p:sp>
          <p:nvSpPr>
            <p:cNvPr id="516" name="Google Shape;516;p36"/>
            <p:cNvSpPr/>
            <p:nvPr/>
          </p:nvSpPr>
          <p:spPr>
            <a:xfrm>
              <a:off x="5717150" y="2098500"/>
              <a:ext cx="135175" cy="132800"/>
            </a:xfrm>
            <a:custGeom>
              <a:avLst/>
              <a:gdLst/>
              <a:ahLst/>
              <a:cxnLst/>
              <a:rect l="l" t="t" r="r" b="b"/>
              <a:pathLst>
                <a:path w="5407" h="5312" extrusionOk="0">
                  <a:moveTo>
                    <a:pt x="2694" y="1"/>
                  </a:moveTo>
                  <a:cubicBezTo>
                    <a:pt x="2534" y="1"/>
                    <a:pt x="2409" y="108"/>
                    <a:pt x="2355" y="251"/>
                  </a:cubicBezTo>
                  <a:lnTo>
                    <a:pt x="1963" y="1428"/>
                  </a:lnTo>
                  <a:cubicBezTo>
                    <a:pt x="1909" y="1589"/>
                    <a:pt x="1785" y="1696"/>
                    <a:pt x="1624" y="1696"/>
                  </a:cubicBezTo>
                  <a:lnTo>
                    <a:pt x="393" y="1696"/>
                  </a:lnTo>
                  <a:cubicBezTo>
                    <a:pt x="250" y="1696"/>
                    <a:pt x="89" y="1785"/>
                    <a:pt x="54" y="1928"/>
                  </a:cubicBezTo>
                  <a:cubicBezTo>
                    <a:pt x="0" y="2071"/>
                    <a:pt x="36" y="2231"/>
                    <a:pt x="161" y="2338"/>
                  </a:cubicBezTo>
                  <a:lnTo>
                    <a:pt x="589" y="2713"/>
                  </a:lnTo>
                  <a:lnTo>
                    <a:pt x="1124" y="3195"/>
                  </a:lnTo>
                  <a:cubicBezTo>
                    <a:pt x="1178" y="3248"/>
                    <a:pt x="1214" y="3302"/>
                    <a:pt x="1231" y="3373"/>
                  </a:cubicBezTo>
                  <a:cubicBezTo>
                    <a:pt x="1249" y="3444"/>
                    <a:pt x="1249" y="3516"/>
                    <a:pt x="1231" y="3587"/>
                  </a:cubicBezTo>
                  <a:lnTo>
                    <a:pt x="857" y="4836"/>
                  </a:lnTo>
                  <a:cubicBezTo>
                    <a:pt x="803" y="4979"/>
                    <a:pt x="857" y="5139"/>
                    <a:pt x="999" y="5229"/>
                  </a:cubicBezTo>
                  <a:cubicBezTo>
                    <a:pt x="1055" y="5285"/>
                    <a:pt x="1131" y="5311"/>
                    <a:pt x="1211" y="5311"/>
                  </a:cubicBezTo>
                  <a:cubicBezTo>
                    <a:pt x="1283" y="5311"/>
                    <a:pt x="1360" y="5289"/>
                    <a:pt x="1428" y="5247"/>
                  </a:cubicBezTo>
                  <a:lnTo>
                    <a:pt x="2480" y="4497"/>
                  </a:lnTo>
                  <a:cubicBezTo>
                    <a:pt x="2543" y="4453"/>
                    <a:pt x="2619" y="4430"/>
                    <a:pt x="2692" y="4430"/>
                  </a:cubicBezTo>
                  <a:cubicBezTo>
                    <a:pt x="2766" y="4430"/>
                    <a:pt x="2837" y="4453"/>
                    <a:pt x="2891" y="4497"/>
                  </a:cubicBezTo>
                  <a:lnTo>
                    <a:pt x="3961" y="5247"/>
                  </a:lnTo>
                  <a:cubicBezTo>
                    <a:pt x="4021" y="5289"/>
                    <a:pt x="4093" y="5311"/>
                    <a:pt x="4165" y="5311"/>
                  </a:cubicBezTo>
                  <a:cubicBezTo>
                    <a:pt x="4244" y="5311"/>
                    <a:pt x="4324" y="5285"/>
                    <a:pt x="4390" y="5229"/>
                  </a:cubicBezTo>
                  <a:cubicBezTo>
                    <a:pt x="4514" y="5139"/>
                    <a:pt x="4550" y="4979"/>
                    <a:pt x="4532" y="4836"/>
                  </a:cubicBezTo>
                  <a:lnTo>
                    <a:pt x="4158" y="3587"/>
                  </a:lnTo>
                  <a:cubicBezTo>
                    <a:pt x="4122" y="3444"/>
                    <a:pt x="4158" y="3302"/>
                    <a:pt x="4265" y="3195"/>
                  </a:cubicBezTo>
                  <a:lnTo>
                    <a:pt x="5246" y="2338"/>
                  </a:lnTo>
                  <a:cubicBezTo>
                    <a:pt x="5353" y="2231"/>
                    <a:pt x="5407" y="2071"/>
                    <a:pt x="5353" y="1928"/>
                  </a:cubicBezTo>
                  <a:cubicBezTo>
                    <a:pt x="5282" y="1785"/>
                    <a:pt x="5157" y="1696"/>
                    <a:pt x="4996" y="1696"/>
                  </a:cubicBezTo>
                  <a:lnTo>
                    <a:pt x="3783" y="1696"/>
                  </a:lnTo>
                  <a:cubicBezTo>
                    <a:pt x="3622" y="1696"/>
                    <a:pt x="3480" y="1589"/>
                    <a:pt x="3426" y="1428"/>
                  </a:cubicBezTo>
                  <a:lnTo>
                    <a:pt x="3051" y="251"/>
                  </a:lnTo>
                  <a:cubicBezTo>
                    <a:pt x="2998" y="108"/>
                    <a:pt x="2855" y="1"/>
                    <a:pt x="26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857650" y="2158275"/>
              <a:ext cx="107075" cy="106075"/>
            </a:xfrm>
            <a:custGeom>
              <a:avLst/>
              <a:gdLst/>
              <a:ahLst/>
              <a:cxnLst/>
              <a:rect l="l" t="t" r="r" b="b"/>
              <a:pathLst>
                <a:path w="4283" h="4243" extrusionOk="0">
                  <a:moveTo>
                    <a:pt x="2124" y="1"/>
                  </a:moveTo>
                  <a:cubicBezTo>
                    <a:pt x="2017" y="1"/>
                    <a:pt x="1892" y="72"/>
                    <a:pt x="1856" y="197"/>
                  </a:cubicBezTo>
                  <a:lnTo>
                    <a:pt x="1553" y="1160"/>
                  </a:lnTo>
                  <a:cubicBezTo>
                    <a:pt x="1499" y="1268"/>
                    <a:pt x="1392" y="1357"/>
                    <a:pt x="1268" y="1357"/>
                  </a:cubicBezTo>
                  <a:lnTo>
                    <a:pt x="304" y="1357"/>
                  </a:lnTo>
                  <a:cubicBezTo>
                    <a:pt x="179" y="1357"/>
                    <a:pt x="72" y="1428"/>
                    <a:pt x="36" y="1553"/>
                  </a:cubicBezTo>
                  <a:cubicBezTo>
                    <a:pt x="1" y="1678"/>
                    <a:pt x="19" y="1785"/>
                    <a:pt x="108" y="1874"/>
                  </a:cubicBezTo>
                  <a:lnTo>
                    <a:pt x="465" y="2177"/>
                  </a:lnTo>
                  <a:lnTo>
                    <a:pt x="893" y="2570"/>
                  </a:lnTo>
                  <a:cubicBezTo>
                    <a:pt x="928" y="2606"/>
                    <a:pt x="964" y="2659"/>
                    <a:pt x="1000" y="2713"/>
                  </a:cubicBezTo>
                  <a:cubicBezTo>
                    <a:pt x="1000" y="2766"/>
                    <a:pt x="1000" y="2820"/>
                    <a:pt x="1000" y="2891"/>
                  </a:cubicBezTo>
                  <a:lnTo>
                    <a:pt x="661" y="3873"/>
                  </a:lnTo>
                  <a:cubicBezTo>
                    <a:pt x="643" y="3980"/>
                    <a:pt x="661" y="4122"/>
                    <a:pt x="768" y="4176"/>
                  </a:cubicBezTo>
                  <a:cubicBezTo>
                    <a:pt x="830" y="4220"/>
                    <a:pt x="893" y="4243"/>
                    <a:pt x="951" y="4243"/>
                  </a:cubicBezTo>
                  <a:cubicBezTo>
                    <a:pt x="1009" y="4243"/>
                    <a:pt x="1062" y="4220"/>
                    <a:pt x="1107" y="4176"/>
                  </a:cubicBezTo>
                  <a:lnTo>
                    <a:pt x="1963" y="3587"/>
                  </a:lnTo>
                  <a:cubicBezTo>
                    <a:pt x="2008" y="3551"/>
                    <a:pt x="2066" y="3534"/>
                    <a:pt x="2126" y="3534"/>
                  </a:cubicBezTo>
                  <a:cubicBezTo>
                    <a:pt x="2186" y="3534"/>
                    <a:pt x="2249" y="3551"/>
                    <a:pt x="2302" y="3587"/>
                  </a:cubicBezTo>
                  <a:lnTo>
                    <a:pt x="3141" y="4176"/>
                  </a:lnTo>
                  <a:cubicBezTo>
                    <a:pt x="3195" y="4220"/>
                    <a:pt x="3257" y="4243"/>
                    <a:pt x="3319" y="4243"/>
                  </a:cubicBezTo>
                  <a:cubicBezTo>
                    <a:pt x="3382" y="4243"/>
                    <a:pt x="3444" y="4220"/>
                    <a:pt x="3498" y="4176"/>
                  </a:cubicBezTo>
                  <a:cubicBezTo>
                    <a:pt x="3605" y="4104"/>
                    <a:pt x="3641" y="3980"/>
                    <a:pt x="3605" y="3855"/>
                  </a:cubicBezTo>
                  <a:lnTo>
                    <a:pt x="3302" y="2856"/>
                  </a:lnTo>
                  <a:cubicBezTo>
                    <a:pt x="3284" y="2748"/>
                    <a:pt x="3302" y="2624"/>
                    <a:pt x="3391" y="2552"/>
                  </a:cubicBezTo>
                  <a:lnTo>
                    <a:pt x="4158" y="1874"/>
                  </a:lnTo>
                  <a:cubicBezTo>
                    <a:pt x="4247" y="1785"/>
                    <a:pt x="4283" y="1660"/>
                    <a:pt x="4229" y="1553"/>
                  </a:cubicBezTo>
                  <a:cubicBezTo>
                    <a:pt x="4194" y="1428"/>
                    <a:pt x="4104" y="1375"/>
                    <a:pt x="3980" y="1357"/>
                  </a:cubicBezTo>
                  <a:lnTo>
                    <a:pt x="2998" y="1357"/>
                  </a:lnTo>
                  <a:cubicBezTo>
                    <a:pt x="2873" y="1357"/>
                    <a:pt x="2766" y="1268"/>
                    <a:pt x="2731" y="1160"/>
                  </a:cubicBezTo>
                  <a:lnTo>
                    <a:pt x="2409" y="197"/>
                  </a:lnTo>
                  <a:cubicBezTo>
                    <a:pt x="2374" y="72"/>
                    <a:pt x="2267" y="1"/>
                    <a:pt x="21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790750" y="2264450"/>
              <a:ext cx="80750" cy="79525"/>
            </a:xfrm>
            <a:custGeom>
              <a:avLst/>
              <a:gdLst/>
              <a:ahLst/>
              <a:cxnLst/>
              <a:rect l="l" t="t" r="r" b="b"/>
              <a:pathLst>
                <a:path w="3230" h="3181" extrusionOk="0">
                  <a:moveTo>
                    <a:pt x="1606" y="0"/>
                  </a:moveTo>
                  <a:cubicBezTo>
                    <a:pt x="1517" y="0"/>
                    <a:pt x="1446" y="72"/>
                    <a:pt x="1410" y="143"/>
                  </a:cubicBezTo>
                  <a:lnTo>
                    <a:pt x="1160" y="857"/>
                  </a:lnTo>
                  <a:cubicBezTo>
                    <a:pt x="1142" y="964"/>
                    <a:pt x="1053" y="1017"/>
                    <a:pt x="964" y="1017"/>
                  </a:cubicBezTo>
                  <a:lnTo>
                    <a:pt x="232" y="1017"/>
                  </a:lnTo>
                  <a:cubicBezTo>
                    <a:pt x="143" y="1017"/>
                    <a:pt x="54" y="1071"/>
                    <a:pt x="36" y="1160"/>
                  </a:cubicBezTo>
                  <a:cubicBezTo>
                    <a:pt x="0" y="1231"/>
                    <a:pt x="36" y="1338"/>
                    <a:pt x="107" y="1392"/>
                  </a:cubicBezTo>
                  <a:lnTo>
                    <a:pt x="357" y="1624"/>
                  </a:lnTo>
                  <a:lnTo>
                    <a:pt x="678" y="1927"/>
                  </a:lnTo>
                  <a:cubicBezTo>
                    <a:pt x="696" y="1945"/>
                    <a:pt x="732" y="1981"/>
                    <a:pt x="732" y="2034"/>
                  </a:cubicBezTo>
                  <a:cubicBezTo>
                    <a:pt x="750" y="2070"/>
                    <a:pt x="750" y="2106"/>
                    <a:pt x="732" y="2141"/>
                  </a:cubicBezTo>
                  <a:lnTo>
                    <a:pt x="518" y="2909"/>
                  </a:lnTo>
                  <a:cubicBezTo>
                    <a:pt x="482" y="2998"/>
                    <a:pt x="518" y="3087"/>
                    <a:pt x="589" y="3141"/>
                  </a:cubicBezTo>
                  <a:cubicBezTo>
                    <a:pt x="634" y="3167"/>
                    <a:pt x="678" y="3181"/>
                    <a:pt x="723" y="3181"/>
                  </a:cubicBezTo>
                  <a:cubicBezTo>
                    <a:pt x="768" y="3181"/>
                    <a:pt x="812" y="3167"/>
                    <a:pt x="857" y="3141"/>
                  </a:cubicBezTo>
                  <a:lnTo>
                    <a:pt x="1481" y="2694"/>
                  </a:lnTo>
                  <a:cubicBezTo>
                    <a:pt x="1526" y="2668"/>
                    <a:pt x="1570" y="2654"/>
                    <a:pt x="1613" y="2654"/>
                  </a:cubicBezTo>
                  <a:cubicBezTo>
                    <a:pt x="1655" y="2654"/>
                    <a:pt x="1695" y="2668"/>
                    <a:pt x="1731" y="2694"/>
                  </a:cubicBezTo>
                  <a:lnTo>
                    <a:pt x="2373" y="3141"/>
                  </a:lnTo>
                  <a:cubicBezTo>
                    <a:pt x="2418" y="3167"/>
                    <a:pt x="2463" y="3181"/>
                    <a:pt x="2505" y="3181"/>
                  </a:cubicBezTo>
                  <a:cubicBezTo>
                    <a:pt x="2547" y="3181"/>
                    <a:pt x="2587" y="3167"/>
                    <a:pt x="2623" y="3141"/>
                  </a:cubicBezTo>
                  <a:cubicBezTo>
                    <a:pt x="2712" y="3087"/>
                    <a:pt x="2730" y="2980"/>
                    <a:pt x="2712" y="2909"/>
                  </a:cubicBezTo>
                  <a:lnTo>
                    <a:pt x="2480" y="2141"/>
                  </a:lnTo>
                  <a:cubicBezTo>
                    <a:pt x="2463" y="2070"/>
                    <a:pt x="2480" y="1963"/>
                    <a:pt x="2552" y="1927"/>
                  </a:cubicBezTo>
                  <a:lnTo>
                    <a:pt x="3141" y="1410"/>
                  </a:lnTo>
                  <a:cubicBezTo>
                    <a:pt x="3194" y="1338"/>
                    <a:pt x="3230" y="1249"/>
                    <a:pt x="3194" y="1178"/>
                  </a:cubicBezTo>
                  <a:cubicBezTo>
                    <a:pt x="3176" y="1106"/>
                    <a:pt x="3069" y="1035"/>
                    <a:pt x="2998" y="1035"/>
                  </a:cubicBezTo>
                  <a:lnTo>
                    <a:pt x="2266" y="1035"/>
                  </a:lnTo>
                  <a:cubicBezTo>
                    <a:pt x="2177" y="1035"/>
                    <a:pt x="2088" y="964"/>
                    <a:pt x="2070" y="875"/>
                  </a:cubicBezTo>
                  <a:lnTo>
                    <a:pt x="1838" y="161"/>
                  </a:lnTo>
                  <a:cubicBezTo>
                    <a:pt x="1785" y="72"/>
                    <a:pt x="1713" y="0"/>
                    <a:pt x="16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19" name="Google Shape;519;p36"/>
          <p:cNvSpPr/>
          <p:nvPr/>
        </p:nvSpPr>
        <p:spPr>
          <a:xfrm>
            <a:off x="9483441" y="3650888"/>
            <a:ext cx="283106" cy="390420"/>
          </a:xfrm>
          <a:custGeom>
            <a:avLst/>
            <a:gdLst/>
            <a:ahLst/>
            <a:cxnLst/>
            <a:rect l="l" t="t" r="r" b="b"/>
            <a:pathLst>
              <a:path w="8566" h="11456" extrusionOk="0">
                <a:moveTo>
                  <a:pt x="3819" y="1"/>
                </a:moveTo>
                <a:cubicBezTo>
                  <a:pt x="4800" y="1838"/>
                  <a:pt x="3301" y="3533"/>
                  <a:pt x="2463" y="4229"/>
                </a:cubicBezTo>
                <a:cubicBezTo>
                  <a:pt x="1606" y="4943"/>
                  <a:pt x="1035" y="5675"/>
                  <a:pt x="857" y="6103"/>
                </a:cubicBezTo>
                <a:cubicBezTo>
                  <a:pt x="1" y="8208"/>
                  <a:pt x="1285" y="10224"/>
                  <a:pt x="2160" y="10688"/>
                </a:cubicBezTo>
                <a:cubicBezTo>
                  <a:pt x="1767" y="9778"/>
                  <a:pt x="1392" y="8048"/>
                  <a:pt x="2962" y="6424"/>
                </a:cubicBezTo>
                <a:lnTo>
                  <a:pt x="2962" y="6424"/>
                </a:lnTo>
                <a:cubicBezTo>
                  <a:pt x="2962" y="6424"/>
                  <a:pt x="2516" y="8155"/>
                  <a:pt x="3498" y="9368"/>
                </a:cubicBezTo>
                <a:cubicBezTo>
                  <a:pt x="4479" y="10563"/>
                  <a:pt x="4461" y="11456"/>
                  <a:pt x="4461" y="11456"/>
                </a:cubicBezTo>
                <a:cubicBezTo>
                  <a:pt x="5996" y="11456"/>
                  <a:pt x="7441" y="10528"/>
                  <a:pt x="8065" y="9029"/>
                </a:cubicBezTo>
                <a:cubicBezTo>
                  <a:pt x="8529" y="8137"/>
                  <a:pt x="8565" y="6727"/>
                  <a:pt x="7941" y="5906"/>
                </a:cubicBezTo>
                <a:lnTo>
                  <a:pt x="7941" y="5906"/>
                </a:lnTo>
                <a:cubicBezTo>
                  <a:pt x="8135" y="6713"/>
                  <a:pt x="7478" y="7520"/>
                  <a:pt x="6673" y="7520"/>
                </a:cubicBezTo>
                <a:cubicBezTo>
                  <a:pt x="6516" y="7520"/>
                  <a:pt x="6354" y="7490"/>
                  <a:pt x="6192" y="7423"/>
                </a:cubicBezTo>
                <a:cubicBezTo>
                  <a:pt x="5371" y="7138"/>
                  <a:pt x="5050" y="6192"/>
                  <a:pt x="5621" y="5353"/>
                </a:cubicBezTo>
                <a:cubicBezTo>
                  <a:pt x="6924" y="3640"/>
                  <a:pt x="5960" y="928"/>
                  <a:pt x="38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20" name="Google Shape;520;p36"/>
          <p:cNvSpPr/>
          <p:nvPr/>
        </p:nvSpPr>
        <p:spPr>
          <a:xfrm>
            <a:off x="2519500" y="4449599"/>
            <a:ext cx="369169" cy="253623"/>
          </a:xfrm>
          <a:custGeom>
            <a:avLst/>
            <a:gdLst/>
            <a:ahLst/>
            <a:cxnLst/>
            <a:rect l="l" t="t" r="r" b="b"/>
            <a:pathLst>
              <a:path w="11170" h="7442" extrusionOk="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21" name="Google Shape;521;p36"/>
          <p:cNvSpPr/>
          <p:nvPr/>
        </p:nvSpPr>
        <p:spPr>
          <a:xfrm>
            <a:off x="3039790" y="4430444"/>
            <a:ext cx="299036" cy="291929"/>
          </a:xfrm>
          <a:custGeom>
            <a:avLst/>
            <a:gdLst/>
            <a:ahLst/>
            <a:cxnLst/>
            <a:rect l="l" t="t" r="r" b="b"/>
            <a:pathLst>
              <a:path w="9048" h="8566" extrusionOk="0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22" name="Google Shape;522;p36"/>
          <p:cNvGrpSpPr/>
          <p:nvPr/>
        </p:nvGrpSpPr>
        <p:grpSpPr>
          <a:xfrm>
            <a:off x="3511298" y="4358842"/>
            <a:ext cx="352082" cy="317455"/>
            <a:chOff x="6435300" y="2742175"/>
            <a:chExt cx="266325" cy="232875"/>
          </a:xfrm>
        </p:grpSpPr>
        <p:sp>
          <p:nvSpPr>
            <p:cNvPr id="523" name="Google Shape;523;p36"/>
            <p:cNvSpPr/>
            <p:nvPr/>
          </p:nvSpPr>
          <p:spPr>
            <a:xfrm>
              <a:off x="6518275" y="2742175"/>
              <a:ext cx="183350" cy="232875"/>
            </a:xfrm>
            <a:custGeom>
              <a:avLst/>
              <a:gdLst/>
              <a:ahLst/>
              <a:cxnLst/>
              <a:rect l="l" t="t" r="r" b="b"/>
              <a:pathLst>
                <a:path w="7334" h="9315" extrusionOk="0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435300" y="2825150"/>
              <a:ext cx="62925" cy="140075"/>
            </a:xfrm>
            <a:custGeom>
              <a:avLst/>
              <a:gdLst/>
              <a:ahLst/>
              <a:cxnLst/>
              <a:rect l="l" t="t" r="r" b="b"/>
              <a:pathLst>
                <a:path w="2517" h="5603" extrusionOk="0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25" name="Google Shape;525;p36"/>
          <p:cNvGrpSpPr/>
          <p:nvPr/>
        </p:nvGrpSpPr>
        <p:grpSpPr>
          <a:xfrm>
            <a:off x="4558258" y="4437967"/>
            <a:ext cx="333805" cy="344208"/>
            <a:chOff x="674800" y="2146225"/>
            <a:chExt cx="252500" cy="252500"/>
          </a:xfrm>
        </p:grpSpPr>
        <p:sp>
          <p:nvSpPr>
            <p:cNvPr id="526" name="Google Shape;526;p36"/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30" name="Google Shape;530;p36"/>
          <p:cNvGrpSpPr/>
          <p:nvPr/>
        </p:nvGrpSpPr>
        <p:grpSpPr>
          <a:xfrm>
            <a:off x="5085306" y="4449453"/>
            <a:ext cx="333805" cy="344208"/>
            <a:chOff x="2164225" y="2146225"/>
            <a:chExt cx="252500" cy="252500"/>
          </a:xfrm>
        </p:grpSpPr>
        <p:sp>
          <p:nvSpPr>
            <p:cNvPr id="531" name="Google Shape;531;p36"/>
            <p:cNvSpPr/>
            <p:nvPr/>
          </p:nvSpPr>
          <p:spPr>
            <a:xfrm>
              <a:off x="2223100" y="2305925"/>
              <a:ext cx="134750" cy="43300"/>
            </a:xfrm>
            <a:custGeom>
              <a:avLst/>
              <a:gdLst/>
              <a:ahLst/>
              <a:cxnLst/>
              <a:rect l="l" t="t" r="r" b="b"/>
              <a:pathLst>
                <a:path w="5390" h="1732" extrusionOk="0">
                  <a:moveTo>
                    <a:pt x="2695" y="1"/>
                  </a:moveTo>
                  <a:cubicBezTo>
                    <a:pt x="1624" y="1"/>
                    <a:pt x="679" y="518"/>
                    <a:pt x="72" y="1303"/>
                  </a:cubicBezTo>
                  <a:cubicBezTo>
                    <a:pt x="36" y="1339"/>
                    <a:pt x="1" y="1392"/>
                    <a:pt x="1" y="1464"/>
                  </a:cubicBezTo>
                  <a:cubicBezTo>
                    <a:pt x="1" y="1606"/>
                    <a:pt x="126" y="1731"/>
                    <a:pt x="268" y="1731"/>
                  </a:cubicBezTo>
                  <a:cubicBezTo>
                    <a:pt x="358" y="1731"/>
                    <a:pt x="447" y="1696"/>
                    <a:pt x="483" y="1624"/>
                  </a:cubicBezTo>
                  <a:cubicBezTo>
                    <a:pt x="1000" y="964"/>
                    <a:pt x="1785" y="536"/>
                    <a:pt x="2695" y="536"/>
                  </a:cubicBezTo>
                  <a:cubicBezTo>
                    <a:pt x="3587" y="536"/>
                    <a:pt x="4390" y="964"/>
                    <a:pt x="4908" y="1624"/>
                  </a:cubicBezTo>
                  <a:cubicBezTo>
                    <a:pt x="4943" y="1696"/>
                    <a:pt x="5032" y="1731"/>
                    <a:pt x="5122" y="1731"/>
                  </a:cubicBezTo>
                  <a:cubicBezTo>
                    <a:pt x="5264" y="1731"/>
                    <a:pt x="5389" y="1606"/>
                    <a:pt x="5389" y="1464"/>
                  </a:cubicBezTo>
                  <a:cubicBezTo>
                    <a:pt x="5389" y="1410"/>
                    <a:pt x="5371" y="1357"/>
                    <a:pt x="5318" y="1303"/>
                  </a:cubicBezTo>
                  <a:cubicBezTo>
                    <a:pt x="4711" y="518"/>
                    <a:pt x="3766" y="1"/>
                    <a:pt x="26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2323475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22173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2164225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30" y="536"/>
                    <a:pt x="9564" y="2570"/>
                    <a:pt x="9564" y="5050"/>
                  </a:cubicBezTo>
                  <a:cubicBezTo>
                    <a:pt x="9564" y="7548"/>
                    <a:pt x="7530" y="9565"/>
                    <a:pt x="5050" y="9565"/>
                  </a:cubicBezTo>
                  <a:cubicBezTo>
                    <a:pt x="2552" y="9565"/>
                    <a:pt x="518" y="7548"/>
                    <a:pt x="518" y="5050"/>
                  </a:cubicBezTo>
                  <a:cubicBezTo>
                    <a:pt x="518" y="2570"/>
                    <a:pt x="2552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49" y="1"/>
                    <a:pt x="1" y="2267"/>
                    <a:pt x="1" y="5050"/>
                  </a:cubicBezTo>
                  <a:cubicBezTo>
                    <a:pt x="1" y="7852"/>
                    <a:pt x="2249" y="10100"/>
                    <a:pt x="5050" y="10100"/>
                  </a:cubicBezTo>
                  <a:cubicBezTo>
                    <a:pt x="7833" y="10100"/>
                    <a:pt x="10099" y="7852"/>
                    <a:pt x="10099" y="5050"/>
                  </a:cubicBezTo>
                  <a:cubicBezTo>
                    <a:pt x="10099" y="2267"/>
                    <a:pt x="7833" y="1"/>
                    <a:pt x="50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35" name="Google Shape;535;p36"/>
          <p:cNvGrpSpPr/>
          <p:nvPr/>
        </p:nvGrpSpPr>
        <p:grpSpPr>
          <a:xfrm>
            <a:off x="4031217" y="4449226"/>
            <a:ext cx="334400" cy="344821"/>
            <a:chOff x="689975" y="1737200"/>
            <a:chExt cx="252950" cy="252950"/>
          </a:xfrm>
        </p:grpSpPr>
        <p:sp>
          <p:nvSpPr>
            <p:cNvPr id="536" name="Google Shape;536;p36"/>
            <p:cNvSpPr/>
            <p:nvPr/>
          </p:nvSpPr>
          <p:spPr>
            <a:xfrm>
              <a:off x="779200" y="1907050"/>
              <a:ext cx="79850" cy="26875"/>
            </a:xfrm>
            <a:custGeom>
              <a:avLst/>
              <a:gdLst/>
              <a:ahLst/>
              <a:cxnLst/>
              <a:rect l="l" t="t" r="r" b="b"/>
              <a:pathLst>
                <a:path w="3194" h="1075" extrusionOk="0">
                  <a:moveTo>
                    <a:pt x="2060" y="0"/>
                  </a:moveTo>
                  <a:cubicBezTo>
                    <a:pt x="898" y="0"/>
                    <a:pt x="168" y="564"/>
                    <a:pt x="125" y="593"/>
                  </a:cubicBezTo>
                  <a:cubicBezTo>
                    <a:pt x="0" y="700"/>
                    <a:pt x="0" y="861"/>
                    <a:pt x="72" y="968"/>
                  </a:cubicBezTo>
                  <a:cubicBezTo>
                    <a:pt x="125" y="1039"/>
                    <a:pt x="196" y="1075"/>
                    <a:pt x="286" y="1075"/>
                  </a:cubicBezTo>
                  <a:cubicBezTo>
                    <a:pt x="339" y="1075"/>
                    <a:pt x="393" y="1057"/>
                    <a:pt x="446" y="1021"/>
                  </a:cubicBezTo>
                  <a:cubicBezTo>
                    <a:pt x="461" y="1007"/>
                    <a:pt x="1070" y="538"/>
                    <a:pt x="2057" y="538"/>
                  </a:cubicBezTo>
                  <a:cubicBezTo>
                    <a:pt x="2291" y="538"/>
                    <a:pt x="2546" y="564"/>
                    <a:pt x="2819" y="629"/>
                  </a:cubicBezTo>
                  <a:cubicBezTo>
                    <a:pt x="2843" y="634"/>
                    <a:pt x="2867" y="637"/>
                    <a:pt x="2890" y="637"/>
                  </a:cubicBezTo>
                  <a:cubicBezTo>
                    <a:pt x="3020" y="637"/>
                    <a:pt x="3125" y="554"/>
                    <a:pt x="3140" y="433"/>
                  </a:cubicBezTo>
                  <a:cubicBezTo>
                    <a:pt x="3194" y="272"/>
                    <a:pt x="3105" y="129"/>
                    <a:pt x="2962" y="111"/>
                  </a:cubicBezTo>
                  <a:cubicBezTo>
                    <a:pt x="2639" y="32"/>
                    <a:pt x="2337" y="0"/>
                    <a:pt x="20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743050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8" y="0"/>
                    <a:pt x="1" y="357"/>
                    <a:pt x="1" y="785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50" y="1588"/>
                    <a:pt x="1607" y="1232"/>
                    <a:pt x="1607" y="785"/>
                  </a:cubicBezTo>
                  <a:cubicBezTo>
                    <a:pt x="1607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739925" y="1799600"/>
              <a:ext cx="46875" cy="16575"/>
            </a:xfrm>
            <a:custGeom>
              <a:avLst/>
              <a:gdLst/>
              <a:ahLst/>
              <a:cxnLst/>
              <a:rect l="l" t="t" r="r" b="b"/>
              <a:pathLst>
                <a:path w="1875" h="663" extrusionOk="0">
                  <a:moveTo>
                    <a:pt x="1602" y="0"/>
                  </a:moveTo>
                  <a:cubicBezTo>
                    <a:pt x="1592" y="0"/>
                    <a:pt x="1582" y="1"/>
                    <a:pt x="1571" y="2"/>
                  </a:cubicBezTo>
                  <a:lnTo>
                    <a:pt x="233" y="145"/>
                  </a:lnTo>
                  <a:cubicBezTo>
                    <a:pt x="108" y="145"/>
                    <a:pt x="1" y="270"/>
                    <a:pt x="1" y="430"/>
                  </a:cubicBezTo>
                  <a:cubicBezTo>
                    <a:pt x="19" y="555"/>
                    <a:pt x="126" y="662"/>
                    <a:pt x="269" y="662"/>
                  </a:cubicBezTo>
                  <a:lnTo>
                    <a:pt x="304" y="662"/>
                  </a:lnTo>
                  <a:lnTo>
                    <a:pt x="1625" y="537"/>
                  </a:lnTo>
                  <a:cubicBezTo>
                    <a:pt x="1767" y="520"/>
                    <a:pt x="1874" y="377"/>
                    <a:pt x="1857" y="234"/>
                  </a:cubicBezTo>
                  <a:cubicBezTo>
                    <a:pt x="1857" y="102"/>
                    <a:pt x="1734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84967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846100" y="1799600"/>
              <a:ext cx="47300" cy="16575"/>
            </a:xfrm>
            <a:custGeom>
              <a:avLst/>
              <a:gdLst/>
              <a:ahLst/>
              <a:cxnLst/>
              <a:rect l="l" t="t" r="r" b="b"/>
              <a:pathLst>
                <a:path w="1892" h="663" extrusionOk="0">
                  <a:moveTo>
                    <a:pt x="273" y="0"/>
                  </a:moveTo>
                  <a:cubicBezTo>
                    <a:pt x="143" y="0"/>
                    <a:pt x="35" y="102"/>
                    <a:pt x="18" y="234"/>
                  </a:cubicBezTo>
                  <a:cubicBezTo>
                    <a:pt x="1" y="377"/>
                    <a:pt x="108" y="520"/>
                    <a:pt x="250" y="537"/>
                  </a:cubicBezTo>
                  <a:lnTo>
                    <a:pt x="1589" y="662"/>
                  </a:lnTo>
                  <a:lnTo>
                    <a:pt x="1606" y="662"/>
                  </a:lnTo>
                  <a:cubicBezTo>
                    <a:pt x="1749" y="662"/>
                    <a:pt x="1874" y="555"/>
                    <a:pt x="1874" y="430"/>
                  </a:cubicBezTo>
                  <a:cubicBezTo>
                    <a:pt x="1892" y="270"/>
                    <a:pt x="1785" y="145"/>
                    <a:pt x="1642" y="145"/>
                  </a:cubicBezTo>
                  <a:lnTo>
                    <a:pt x="304" y="2"/>
                  </a:ln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689975" y="1737200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68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68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7" y="0"/>
                    <a:pt x="1" y="2266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42" name="Google Shape;542;p36"/>
          <p:cNvGrpSpPr/>
          <p:nvPr/>
        </p:nvGrpSpPr>
        <p:grpSpPr>
          <a:xfrm>
            <a:off x="5612075" y="4439102"/>
            <a:ext cx="334400" cy="344208"/>
            <a:chOff x="2961350" y="1740750"/>
            <a:chExt cx="252950" cy="252500"/>
          </a:xfrm>
        </p:grpSpPr>
        <p:sp>
          <p:nvSpPr>
            <p:cNvPr id="543" name="Google Shape;543;p36"/>
            <p:cNvSpPr/>
            <p:nvPr/>
          </p:nvSpPr>
          <p:spPr>
            <a:xfrm>
              <a:off x="3014425" y="1833100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4" y="0"/>
                  </a:moveTo>
                  <a:cubicBezTo>
                    <a:pt x="357" y="0"/>
                    <a:pt x="1" y="357"/>
                    <a:pt x="1" y="785"/>
                  </a:cubicBezTo>
                  <a:cubicBezTo>
                    <a:pt x="1" y="1232"/>
                    <a:pt x="357" y="1588"/>
                    <a:pt x="804" y="1588"/>
                  </a:cubicBezTo>
                  <a:cubicBezTo>
                    <a:pt x="1250" y="1588"/>
                    <a:pt x="1606" y="1232"/>
                    <a:pt x="1606" y="785"/>
                  </a:cubicBezTo>
                  <a:cubicBezTo>
                    <a:pt x="1606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3010850" y="1792950"/>
              <a:ext cx="58025" cy="28125"/>
            </a:xfrm>
            <a:custGeom>
              <a:avLst/>
              <a:gdLst/>
              <a:ahLst/>
              <a:cxnLst/>
              <a:rect l="l" t="t" r="r" b="b"/>
              <a:pathLst>
                <a:path w="2321" h="1125" extrusionOk="0">
                  <a:moveTo>
                    <a:pt x="2019" y="0"/>
                  </a:moveTo>
                  <a:cubicBezTo>
                    <a:pt x="1944" y="0"/>
                    <a:pt x="1869" y="32"/>
                    <a:pt x="1821" y="90"/>
                  </a:cubicBezTo>
                  <a:cubicBezTo>
                    <a:pt x="1458" y="496"/>
                    <a:pt x="1024" y="582"/>
                    <a:pt x="727" y="582"/>
                  </a:cubicBezTo>
                  <a:cubicBezTo>
                    <a:pt x="528" y="582"/>
                    <a:pt x="390" y="543"/>
                    <a:pt x="376" y="536"/>
                  </a:cubicBezTo>
                  <a:cubicBezTo>
                    <a:pt x="352" y="531"/>
                    <a:pt x="328" y="528"/>
                    <a:pt x="305" y="528"/>
                  </a:cubicBezTo>
                  <a:cubicBezTo>
                    <a:pt x="175" y="528"/>
                    <a:pt x="67" y="611"/>
                    <a:pt x="37" y="732"/>
                  </a:cubicBezTo>
                  <a:cubicBezTo>
                    <a:pt x="1" y="875"/>
                    <a:pt x="72" y="1018"/>
                    <a:pt x="215" y="1071"/>
                  </a:cubicBezTo>
                  <a:cubicBezTo>
                    <a:pt x="217" y="1069"/>
                    <a:pt x="221" y="1068"/>
                    <a:pt x="227" y="1068"/>
                  </a:cubicBezTo>
                  <a:cubicBezTo>
                    <a:pt x="278" y="1068"/>
                    <a:pt x="463" y="1125"/>
                    <a:pt x="732" y="1125"/>
                  </a:cubicBezTo>
                  <a:cubicBezTo>
                    <a:pt x="1143" y="1125"/>
                    <a:pt x="1732" y="1000"/>
                    <a:pt x="2213" y="429"/>
                  </a:cubicBezTo>
                  <a:cubicBezTo>
                    <a:pt x="2320" y="340"/>
                    <a:pt x="2303" y="161"/>
                    <a:pt x="2196" y="72"/>
                  </a:cubicBezTo>
                  <a:cubicBezTo>
                    <a:pt x="2146" y="23"/>
                    <a:pt x="2082" y="0"/>
                    <a:pt x="2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3034500" y="1908025"/>
              <a:ext cx="106625" cy="32150"/>
            </a:xfrm>
            <a:custGeom>
              <a:avLst/>
              <a:gdLst/>
              <a:ahLst/>
              <a:cxnLst/>
              <a:rect l="l" t="t" r="r" b="b"/>
              <a:pathLst>
                <a:path w="4265" h="1286" extrusionOk="0">
                  <a:moveTo>
                    <a:pt x="2142" y="1"/>
                  </a:moveTo>
                  <a:cubicBezTo>
                    <a:pt x="1196" y="1"/>
                    <a:pt x="411" y="536"/>
                    <a:pt x="1" y="1286"/>
                  </a:cubicBezTo>
                  <a:cubicBezTo>
                    <a:pt x="643" y="964"/>
                    <a:pt x="1374" y="804"/>
                    <a:pt x="2142" y="804"/>
                  </a:cubicBezTo>
                  <a:cubicBezTo>
                    <a:pt x="2909" y="804"/>
                    <a:pt x="3623" y="982"/>
                    <a:pt x="4265" y="1286"/>
                  </a:cubicBezTo>
                  <a:cubicBezTo>
                    <a:pt x="3872" y="518"/>
                    <a:pt x="3069" y="1"/>
                    <a:pt x="21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3107200" y="1792675"/>
              <a:ext cx="58025" cy="27950"/>
            </a:xfrm>
            <a:custGeom>
              <a:avLst/>
              <a:gdLst/>
              <a:ahLst/>
              <a:cxnLst/>
              <a:rect l="l" t="t" r="r" b="b"/>
              <a:pathLst>
                <a:path w="2321" h="1118" extrusionOk="0">
                  <a:moveTo>
                    <a:pt x="302" y="0"/>
                  </a:moveTo>
                  <a:cubicBezTo>
                    <a:pt x="240" y="0"/>
                    <a:pt x="177" y="23"/>
                    <a:pt x="126" y="65"/>
                  </a:cubicBezTo>
                  <a:cubicBezTo>
                    <a:pt x="19" y="154"/>
                    <a:pt x="1" y="333"/>
                    <a:pt x="90" y="440"/>
                  </a:cubicBezTo>
                  <a:cubicBezTo>
                    <a:pt x="572" y="993"/>
                    <a:pt x="1179" y="1118"/>
                    <a:pt x="1589" y="1118"/>
                  </a:cubicBezTo>
                  <a:cubicBezTo>
                    <a:pt x="1874" y="1118"/>
                    <a:pt x="2071" y="1064"/>
                    <a:pt x="2106" y="1046"/>
                  </a:cubicBezTo>
                  <a:cubicBezTo>
                    <a:pt x="2231" y="1029"/>
                    <a:pt x="2320" y="886"/>
                    <a:pt x="2285" y="725"/>
                  </a:cubicBezTo>
                  <a:cubicBezTo>
                    <a:pt x="2240" y="607"/>
                    <a:pt x="2135" y="538"/>
                    <a:pt x="2019" y="538"/>
                  </a:cubicBezTo>
                  <a:cubicBezTo>
                    <a:pt x="1995" y="538"/>
                    <a:pt x="1970" y="541"/>
                    <a:pt x="1946" y="547"/>
                  </a:cubicBezTo>
                  <a:cubicBezTo>
                    <a:pt x="1931" y="547"/>
                    <a:pt x="1792" y="584"/>
                    <a:pt x="1590" y="584"/>
                  </a:cubicBezTo>
                  <a:cubicBezTo>
                    <a:pt x="1288" y="584"/>
                    <a:pt x="847" y="500"/>
                    <a:pt x="483" y="83"/>
                  </a:cubicBezTo>
                  <a:cubicBezTo>
                    <a:pt x="436" y="27"/>
                    <a:pt x="370" y="0"/>
                    <a:pt x="3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3121050" y="1833100"/>
              <a:ext cx="40150" cy="39725"/>
            </a:xfrm>
            <a:custGeom>
              <a:avLst/>
              <a:gdLst/>
              <a:ahLst/>
              <a:cxnLst/>
              <a:rect l="l" t="t" r="r" b="b"/>
              <a:pathLst>
                <a:path w="1606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2961350" y="17407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7548" y="536"/>
                    <a:pt x="9582" y="2570"/>
                    <a:pt x="9582" y="5050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1"/>
                  </a:moveTo>
                  <a:cubicBezTo>
                    <a:pt x="2266" y="1"/>
                    <a:pt x="0" y="2249"/>
                    <a:pt x="0" y="5050"/>
                  </a:cubicBezTo>
                  <a:cubicBezTo>
                    <a:pt x="0" y="7852"/>
                    <a:pt x="2266" y="10100"/>
                    <a:pt x="5068" y="10100"/>
                  </a:cubicBezTo>
                  <a:cubicBezTo>
                    <a:pt x="7851" y="10100"/>
                    <a:pt x="10117" y="7852"/>
                    <a:pt x="10117" y="5050"/>
                  </a:cubicBezTo>
                  <a:cubicBezTo>
                    <a:pt x="10117" y="2249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49" name="Google Shape;549;p36"/>
          <p:cNvSpPr/>
          <p:nvPr/>
        </p:nvSpPr>
        <p:spPr>
          <a:xfrm>
            <a:off x="6169754" y="4468227"/>
            <a:ext cx="333026" cy="343577"/>
          </a:xfrm>
          <a:custGeom>
            <a:avLst/>
            <a:gdLst/>
            <a:ahLst/>
            <a:cxnLst/>
            <a:rect l="l" t="t" r="r" b="b"/>
            <a:pathLst>
              <a:path w="5728" h="4202" extrusionOk="0">
                <a:moveTo>
                  <a:pt x="1858" y="1"/>
                </a:moveTo>
                <a:cubicBezTo>
                  <a:pt x="1840" y="1"/>
                  <a:pt x="1821" y="3"/>
                  <a:pt x="1803" y="9"/>
                </a:cubicBezTo>
                <a:cubicBezTo>
                  <a:pt x="1713" y="9"/>
                  <a:pt x="1660" y="80"/>
                  <a:pt x="1606" y="169"/>
                </a:cubicBezTo>
                <a:lnTo>
                  <a:pt x="1035" y="1828"/>
                </a:lnTo>
                <a:lnTo>
                  <a:pt x="0" y="1828"/>
                </a:lnTo>
                <a:lnTo>
                  <a:pt x="0" y="2364"/>
                </a:lnTo>
                <a:lnTo>
                  <a:pt x="1214" y="2364"/>
                </a:lnTo>
                <a:cubicBezTo>
                  <a:pt x="1321" y="2364"/>
                  <a:pt x="1410" y="2275"/>
                  <a:pt x="1446" y="2167"/>
                </a:cubicBezTo>
                <a:lnTo>
                  <a:pt x="1767" y="1168"/>
                </a:lnTo>
                <a:lnTo>
                  <a:pt x="2302" y="4023"/>
                </a:lnTo>
                <a:cubicBezTo>
                  <a:pt x="2320" y="4130"/>
                  <a:pt x="2409" y="4202"/>
                  <a:pt x="2516" y="4202"/>
                </a:cubicBezTo>
                <a:lnTo>
                  <a:pt x="2552" y="4202"/>
                </a:lnTo>
                <a:cubicBezTo>
                  <a:pt x="2641" y="4202"/>
                  <a:pt x="2730" y="4148"/>
                  <a:pt x="2766" y="4059"/>
                </a:cubicBezTo>
                <a:lnTo>
                  <a:pt x="3622" y="1828"/>
                </a:lnTo>
                <a:lnTo>
                  <a:pt x="3962" y="3024"/>
                </a:lnTo>
                <a:cubicBezTo>
                  <a:pt x="3991" y="3127"/>
                  <a:pt x="4081" y="3194"/>
                  <a:pt x="4182" y="3194"/>
                </a:cubicBezTo>
                <a:cubicBezTo>
                  <a:pt x="4203" y="3194"/>
                  <a:pt x="4225" y="3191"/>
                  <a:pt x="4247" y="3184"/>
                </a:cubicBezTo>
                <a:cubicBezTo>
                  <a:pt x="4301" y="3167"/>
                  <a:pt x="4336" y="3149"/>
                  <a:pt x="4372" y="3113"/>
                </a:cubicBezTo>
                <a:lnTo>
                  <a:pt x="5086" y="2364"/>
                </a:lnTo>
                <a:lnTo>
                  <a:pt x="5728" y="2364"/>
                </a:lnTo>
                <a:lnTo>
                  <a:pt x="5728" y="1828"/>
                </a:lnTo>
                <a:lnTo>
                  <a:pt x="4961" y="1828"/>
                </a:lnTo>
                <a:cubicBezTo>
                  <a:pt x="4889" y="1846"/>
                  <a:pt x="4836" y="1900"/>
                  <a:pt x="4782" y="1936"/>
                </a:cubicBezTo>
                <a:lnTo>
                  <a:pt x="4283" y="2489"/>
                </a:lnTo>
                <a:lnTo>
                  <a:pt x="3854" y="1008"/>
                </a:lnTo>
                <a:cubicBezTo>
                  <a:pt x="3824" y="917"/>
                  <a:pt x="3730" y="839"/>
                  <a:pt x="3626" y="839"/>
                </a:cubicBezTo>
                <a:cubicBezTo>
                  <a:pt x="3607" y="839"/>
                  <a:pt x="3588" y="842"/>
                  <a:pt x="3569" y="847"/>
                </a:cubicBezTo>
                <a:cubicBezTo>
                  <a:pt x="3498" y="883"/>
                  <a:pt x="3426" y="918"/>
                  <a:pt x="3408" y="1008"/>
                </a:cubicBezTo>
                <a:lnTo>
                  <a:pt x="2605" y="3113"/>
                </a:lnTo>
                <a:lnTo>
                  <a:pt x="2070" y="187"/>
                </a:lnTo>
                <a:cubicBezTo>
                  <a:pt x="2040" y="81"/>
                  <a:pt x="1958" y="1"/>
                  <a:pt x="18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cs typeface="B Nazanin" panose="00000400000000000000" pitchFamily="2" charset="-78"/>
            </a:endParaRPr>
          </a:p>
        </p:txBody>
      </p:sp>
      <p:grpSp>
        <p:nvGrpSpPr>
          <p:cNvPr id="550" name="Google Shape;550;p36"/>
          <p:cNvGrpSpPr/>
          <p:nvPr/>
        </p:nvGrpSpPr>
        <p:grpSpPr>
          <a:xfrm>
            <a:off x="6696108" y="4387468"/>
            <a:ext cx="271902" cy="376448"/>
            <a:chOff x="4026550" y="3640100"/>
            <a:chExt cx="205675" cy="276150"/>
          </a:xfrm>
        </p:grpSpPr>
        <p:sp>
          <p:nvSpPr>
            <p:cNvPr id="551" name="Google Shape;551;p36"/>
            <p:cNvSpPr/>
            <p:nvPr/>
          </p:nvSpPr>
          <p:spPr>
            <a:xfrm>
              <a:off x="4119325" y="3640100"/>
              <a:ext cx="20100" cy="29925"/>
            </a:xfrm>
            <a:custGeom>
              <a:avLst/>
              <a:gdLst/>
              <a:ahLst/>
              <a:cxnLst/>
              <a:rect l="l" t="t" r="r" b="b"/>
              <a:pathLst>
                <a:path w="804" h="1197" extrusionOk="0">
                  <a:moveTo>
                    <a:pt x="411" y="1"/>
                  </a:moveTo>
                  <a:cubicBezTo>
                    <a:pt x="179" y="1"/>
                    <a:pt x="465" y="269"/>
                    <a:pt x="144" y="536"/>
                  </a:cubicBezTo>
                  <a:cubicBezTo>
                    <a:pt x="126" y="554"/>
                    <a:pt x="126" y="554"/>
                    <a:pt x="108" y="572"/>
                  </a:cubicBezTo>
                  <a:cubicBezTo>
                    <a:pt x="54" y="625"/>
                    <a:pt x="1" y="697"/>
                    <a:pt x="1" y="804"/>
                  </a:cubicBezTo>
                  <a:cubicBezTo>
                    <a:pt x="1" y="1036"/>
                    <a:pt x="179" y="1196"/>
                    <a:pt x="411" y="1196"/>
                  </a:cubicBezTo>
                  <a:cubicBezTo>
                    <a:pt x="643" y="1196"/>
                    <a:pt x="804" y="1036"/>
                    <a:pt x="804" y="804"/>
                  </a:cubicBezTo>
                  <a:cubicBezTo>
                    <a:pt x="804" y="572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4086325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7" y="268"/>
                    <a:pt x="125" y="535"/>
                  </a:cubicBezTo>
                  <a:cubicBezTo>
                    <a:pt x="125" y="553"/>
                    <a:pt x="125" y="553"/>
                    <a:pt x="108" y="571"/>
                  </a:cubicBezTo>
                  <a:cubicBezTo>
                    <a:pt x="54" y="642"/>
                    <a:pt x="1" y="696"/>
                    <a:pt x="1" y="803"/>
                  </a:cubicBezTo>
                  <a:cubicBezTo>
                    <a:pt x="1" y="1035"/>
                    <a:pt x="161" y="1196"/>
                    <a:pt x="393" y="1196"/>
                  </a:cubicBezTo>
                  <a:cubicBezTo>
                    <a:pt x="625" y="1196"/>
                    <a:pt x="786" y="1035"/>
                    <a:pt x="786" y="803"/>
                  </a:cubicBezTo>
                  <a:cubicBezTo>
                    <a:pt x="786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4152800" y="3656625"/>
              <a:ext cx="19650" cy="29900"/>
            </a:xfrm>
            <a:custGeom>
              <a:avLst/>
              <a:gdLst/>
              <a:ahLst/>
              <a:cxnLst/>
              <a:rect l="l" t="t" r="r" b="b"/>
              <a:pathLst>
                <a:path w="786" h="1196" extrusionOk="0">
                  <a:moveTo>
                    <a:pt x="393" y="0"/>
                  </a:moveTo>
                  <a:cubicBezTo>
                    <a:pt x="161" y="0"/>
                    <a:pt x="446" y="268"/>
                    <a:pt x="125" y="535"/>
                  </a:cubicBezTo>
                  <a:cubicBezTo>
                    <a:pt x="125" y="553"/>
                    <a:pt x="125" y="553"/>
                    <a:pt x="107" y="571"/>
                  </a:cubicBezTo>
                  <a:cubicBezTo>
                    <a:pt x="54" y="642"/>
                    <a:pt x="0" y="696"/>
                    <a:pt x="0" y="803"/>
                  </a:cubicBezTo>
                  <a:cubicBezTo>
                    <a:pt x="0" y="1035"/>
                    <a:pt x="161" y="1196"/>
                    <a:pt x="393" y="1196"/>
                  </a:cubicBezTo>
                  <a:cubicBezTo>
                    <a:pt x="625" y="1196"/>
                    <a:pt x="785" y="1035"/>
                    <a:pt x="785" y="803"/>
                  </a:cubicBezTo>
                  <a:cubicBezTo>
                    <a:pt x="785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4035925" y="3683375"/>
              <a:ext cx="186475" cy="129600"/>
            </a:xfrm>
            <a:custGeom>
              <a:avLst/>
              <a:gdLst/>
              <a:ahLst/>
              <a:cxnLst/>
              <a:rect l="l" t="t" r="r" b="b"/>
              <a:pathLst>
                <a:path w="7459" h="5184" extrusionOk="0">
                  <a:moveTo>
                    <a:pt x="3729" y="1"/>
                  </a:moveTo>
                  <a:cubicBezTo>
                    <a:pt x="3497" y="1"/>
                    <a:pt x="3337" y="54"/>
                    <a:pt x="3337" y="126"/>
                  </a:cubicBezTo>
                  <a:lnTo>
                    <a:pt x="3337" y="2124"/>
                  </a:lnTo>
                  <a:cubicBezTo>
                    <a:pt x="3141" y="2124"/>
                    <a:pt x="2980" y="2142"/>
                    <a:pt x="2802" y="2160"/>
                  </a:cubicBezTo>
                  <a:lnTo>
                    <a:pt x="2802" y="804"/>
                  </a:lnTo>
                  <a:cubicBezTo>
                    <a:pt x="2802" y="714"/>
                    <a:pt x="2623" y="661"/>
                    <a:pt x="2409" y="661"/>
                  </a:cubicBezTo>
                  <a:cubicBezTo>
                    <a:pt x="2177" y="661"/>
                    <a:pt x="1999" y="714"/>
                    <a:pt x="1999" y="804"/>
                  </a:cubicBezTo>
                  <a:lnTo>
                    <a:pt x="1999" y="2231"/>
                  </a:lnTo>
                  <a:cubicBezTo>
                    <a:pt x="821" y="2392"/>
                    <a:pt x="0" y="2695"/>
                    <a:pt x="0" y="3052"/>
                  </a:cubicBezTo>
                  <a:lnTo>
                    <a:pt x="0" y="4782"/>
                  </a:lnTo>
                  <a:cubicBezTo>
                    <a:pt x="321" y="4782"/>
                    <a:pt x="607" y="4890"/>
                    <a:pt x="839" y="5104"/>
                  </a:cubicBezTo>
                  <a:cubicBezTo>
                    <a:pt x="892" y="5157"/>
                    <a:pt x="995" y="5184"/>
                    <a:pt x="1095" y="5184"/>
                  </a:cubicBezTo>
                  <a:cubicBezTo>
                    <a:pt x="1196" y="5184"/>
                    <a:pt x="1294" y="5157"/>
                    <a:pt x="1339" y="5104"/>
                  </a:cubicBezTo>
                  <a:cubicBezTo>
                    <a:pt x="1553" y="4898"/>
                    <a:pt x="1860" y="4796"/>
                    <a:pt x="2166" y="4796"/>
                  </a:cubicBezTo>
                  <a:cubicBezTo>
                    <a:pt x="2472" y="4796"/>
                    <a:pt x="2775" y="4898"/>
                    <a:pt x="2980" y="5104"/>
                  </a:cubicBezTo>
                  <a:cubicBezTo>
                    <a:pt x="3034" y="5157"/>
                    <a:pt x="3136" y="5184"/>
                    <a:pt x="3239" y="5184"/>
                  </a:cubicBezTo>
                  <a:cubicBezTo>
                    <a:pt x="3341" y="5184"/>
                    <a:pt x="3444" y="5157"/>
                    <a:pt x="3497" y="5104"/>
                  </a:cubicBezTo>
                  <a:cubicBezTo>
                    <a:pt x="3703" y="4898"/>
                    <a:pt x="4006" y="4796"/>
                    <a:pt x="4309" y="4796"/>
                  </a:cubicBezTo>
                  <a:cubicBezTo>
                    <a:pt x="4613" y="4796"/>
                    <a:pt x="4916" y="4898"/>
                    <a:pt x="5121" y="5104"/>
                  </a:cubicBezTo>
                  <a:cubicBezTo>
                    <a:pt x="5175" y="5157"/>
                    <a:pt x="5277" y="5184"/>
                    <a:pt x="5380" y="5184"/>
                  </a:cubicBezTo>
                  <a:cubicBezTo>
                    <a:pt x="5482" y="5184"/>
                    <a:pt x="5585" y="5157"/>
                    <a:pt x="5639" y="5104"/>
                  </a:cubicBezTo>
                  <a:cubicBezTo>
                    <a:pt x="5844" y="4898"/>
                    <a:pt x="6147" y="4796"/>
                    <a:pt x="6450" y="4796"/>
                  </a:cubicBezTo>
                  <a:cubicBezTo>
                    <a:pt x="6754" y="4796"/>
                    <a:pt x="7057" y="4898"/>
                    <a:pt x="7262" y="5104"/>
                  </a:cubicBezTo>
                  <a:cubicBezTo>
                    <a:pt x="7298" y="5139"/>
                    <a:pt x="7369" y="5157"/>
                    <a:pt x="7459" y="5175"/>
                  </a:cubicBezTo>
                  <a:lnTo>
                    <a:pt x="7459" y="3052"/>
                  </a:lnTo>
                  <a:cubicBezTo>
                    <a:pt x="7459" y="2695"/>
                    <a:pt x="6638" y="2392"/>
                    <a:pt x="5460" y="2231"/>
                  </a:cubicBezTo>
                  <a:lnTo>
                    <a:pt x="5460" y="804"/>
                  </a:lnTo>
                  <a:cubicBezTo>
                    <a:pt x="5460" y="714"/>
                    <a:pt x="5282" y="661"/>
                    <a:pt x="5068" y="661"/>
                  </a:cubicBezTo>
                  <a:cubicBezTo>
                    <a:pt x="4836" y="661"/>
                    <a:pt x="4657" y="714"/>
                    <a:pt x="4657" y="804"/>
                  </a:cubicBezTo>
                  <a:lnTo>
                    <a:pt x="4657" y="2160"/>
                  </a:lnTo>
                  <a:cubicBezTo>
                    <a:pt x="4479" y="2142"/>
                    <a:pt x="4318" y="2142"/>
                    <a:pt x="4122" y="2124"/>
                  </a:cubicBezTo>
                  <a:lnTo>
                    <a:pt x="4122" y="126"/>
                  </a:lnTo>
                  <a:cubicBezTo>
                    <a:pt x="4122" y="54"/>
                    <a:pt x="3961" y="1"/>
                    <a:pt x="3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4037250" y="3823000"/>
              <a:ext cx="186050" cy="59800"/>
            </a:xfrm>
            <a:custGeom>
              <a:avLst/>
              <a:gdLst/>
              <a:ahLst/>
              <a:cxnLst/>
              <a:rect l="l" t="t" r="r" b="b"/>
              <a:pathLst>
                <a:path w="7442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7441" y="2391"/>
                  </a:lnTo>
                  <a:lnTo>
                    <a:pt x="7441" y="393"/>
                  </a:lnTo>
                  <a:lnTo>
                    <a:pt x="7406" y="393"/>
                  </a:lnTo>
                  <a:cubicBezTo>
                    <a:pt x="7138" y="375"/>
                    <a:pt x="6852" y="268"/>
                    <a:pt x="6674" y="90"/>
                  </a:cubicBezTo>
                  <a:cubicBezTo>
                    <a:pt x="6620" y="36"/>
                    <a:pt x="6518" y="9"/>
                    <a:pt x="6415" y="9"/>
                  </a:cubicBezTo>
                  <a:cubicBezTo>
                    <a:pt x="6313" y="9"/>
                    <a:pt x="6210" y="36"/>
                    <a:pt x="6157" y="90"/>
                  </a:cubicBezTo>
                  <a:cubicBezTo>
                    <a:pt x="5951" y="295"/>
                    <a:pt x="5648" y="397"/>
                    <a:pt x="5345" y="397"/>
                  </a:cubicBezTo>
                  <a:cubicBezTo>
                    <a:pt x="5041" y="397"/>
                    <a:pt x="4738" y="295"/>
                    <a:pt x="4533" y="90"/>
                  </a:cubicBezTo>
                  <a:cubicBezTo>
                    <a:pt x="4479" y="36"/>
                    <a:pt x="4377" y="9"/>
                    <a:pt x="4274" y="9"/>
                  </a:cubicBezTo>
                  <a:cubicBezTo>
                    <a:pt x="4172" y="9"/>
                    <a:pt x="4069" y="36"/>
                    <a:pt x="4015" y="90"/>
                  </a:cubicBezTo>
                  <a:cubicBezTo>
                    <a:pt x="3810" y="295"/>
                    <a:pt x="3507" y="397"/>
                    <a:pt x="3204" y="397"/>
                  </a:cubicBezTo>
                  <a:cubicBezTo>
                    <a:pt x="2900" y="397"/>
                    <a:pt x="2597" y="295"/>
                    <a:pt x="2392" y="90"/>
                  </a:cubicBezTo>
                  <a:cubicBezTo>
                    <a:pt x="2338" y="36"/>
                    <a:pt x="2240" y="9"/>
                    <a:pt x="2140" y="9"/>
                  </a:cubicBezTo>
                  <a:cubicBezTo>
                    <a:pt x="2039" y="9"/>
                    <a:pt x="1937" y="36"/>
                    <a:pt x="1874" y="90"/>
                  </a:cubicBezTo>
                  <a:cubicBezTo>
                    <a:pt x="1669" y="295"/>
                    <a:pt x="1366" y="397"/>
                    <a:pt x="1062" y="397"/>
                  </a:cubicBezTo>
                  <a:cubicBezTo>
                    <a:pt x="759" y="397"/>
                    <a:pt x="456" y="295"/>
                    <a:pt x="251" y="90"/>
                  </a:cubicBezTo>
                  <a:cubicBezTo>
                    <a:pt x="197" y="36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026550" y="3896150"/>
              <a:ext cx="205675" cy="20100"/>
            </a:xfrm>
            <a:custGeom>
              <a:avLst/>
              <a:gdLst/>
              <a:ahLst/>
              <a:cxnLst/>
              <a:rect l="l" t="t" r="r" b="b"/>
              <a:pathLst>
                <a:path w="8227" h="804" extrusionOk="0">
                  <a:moveTo>
                    <a:pt x="393" y="1"/>
                  </a:moveTo>
                  <a:cubicBezTo>
                    <a:pt x="161" y="1"/>
                    <a:pt x="1" y="179"/>
                    <a:pt x="1" y="411"/>
                  </a:cubicBezTo>
                  <a:cubicBezTo>
                    <a:pt x="1" y="643"/>
                    <a:pt x="161" y="803"/>
                    <a:pt x="393" y="803"/>
                  </a:cubicBezTo>
                  <a:lnTo>
                    <a:pt x="7834" y="803"/>
                  </a:lnTo>
                  <a:cubicBezTo>
                    <a:pt x="8065" y="803"/>
                    <a:pt x="8226" y="643"/>
                    <a:pt x="8226" y="411"/>
                  </a:cubicBezTo>
                  <a:cubicBezTo>
                    <a:pt x="8226" y="179"/>
                    <a:pt x="8065" y="1"/>
                    <a:pt x="78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57" name="Google Shape;557;p36"/>
          <p:cNvSpPr/>
          <p:nvPr/>
        </p:nvSpPr>
        <p:spPr>
          <a:xfrm>
            <a:off x="7189931" y="4453383"/>
            <a:ext cx="319032" cy="363054"/>
          </a:xfrm>
          <a:custGeom>
            <a:avLst/>
            <a:gdLst/>
            <a:ahLst/>
            <a:cxnLst/>
            <a:rect l="l" t="t" r="r" b="b"/>
            <a:pathLst>
              <a:path w="9653" h="10653" extrusionOk="0">
                <a:moveTo>
                  <a:pt x="4818" y="1"/>
                </a:moveTo>
                <a:cubicBezTo>
                  <a:pt x="4603" y="1"/>
                  <a:pt x="4425" y="179"/>
                  <a:pt x="4425" y="411"/>
                </a:cubicBezTo>
                <a:lnTo>
                  <a:pt x="4425" y="1607"/>
                </a:lnTo>
                <a:lnTo>
                  <a:pt x="1356" y="1607"/>
                </a:lnTo>
                <a:cubicBezTo>
                  <a:pt x="670" y="2310"/>
                  <a:pt x="36" y="2927"/>
                  <a:pt x="1" y="2927"/>
                </a:cubicBezTo>
                <a:cubicBezTo>
                  <a:pt x="1" y="2927"/>
                  <a:pt x="0" y="2927"/>
                  <a:pt x="0" y="2927"/>
                </a:cubicBezTo>
                <a:lnTo>
                  <a:pt x="0" y="2927"/>
                </a:lnTo>
                <a:lnTo>
                  <a:pt x="1338" y="4265"/>
                </a:lnTo>
                <a:lnTo>
                  <a:pt x="4425" y="4265"/>
                </a:lnTo>
                <a:lnTo>
                  <a:pt x="4425" y="10653"/>
                </a:lnTo>
                <a:lnTo>
                  <a:pt x="5228" y="10653"/>
                </a:lnTo>
                <a:lnTo>
                  <a:pt x="5228" y="7459"/>
                </a:lnTo>
                <a:lnTo>
                  <a:pt x="8279" y="7459"/>
                </a:lnTo>
                <a:cubicBezTo>
                  <a:pt x="8993" y="6745"/>
                  <a:pt x="9635" y="6121"/>
                  <a:pt x="9653" y="6121"/>
                </a:cubicBezTo>
                <a:lnTo>
                  <a:pt x="8315" y="4800"/>
                </a:lnTo>
                <a:lnTo>
                  <a:pt x="5228" y="4800"/>
                </a:lnTo>
                <a:lnTo>
                  <a:pt x="5228" y="411"/>
                </a:lnTo>
                <a:cubicBezTo>
                  <a:pt x="5228" y="179"/>
                  <a:pt x="5050" y="1"/>
                  <a:pt x="481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58" name="Google Shape;558;p36"/>
          <p:cNvGrpSpPr/>
          <p:nvPr/>
        </p:nvGrpSpPr>
        <p:grpSpPr>
          <a:xfrm>
            <a:off x="7732713" y="4486703"/>
            <a:ext cx="351487" cy="294826"/>
            <a:chOff x="853250" y="4006875"/>
            <a:chExt cx="265875" cy="216275"/>
          </a:xfrm>
        </p:grpSpPr>
        <p:sp>
          <p:nvSpPr>
            <p:cNvPr id="559" name="Google Shape;559;p36"/>
            <p:cNvSpPr/>
            <p:nvPr/>
          </p:nvSpPr>
          <p:spPr>
            <a:xfrm>
              <a:off x="1016500" y="4006875"/>
              <a:ext cx="70950" cy="106525"/>
            </a:xfrm>
            <a:custGeom>
              <a:avLst/>
              <a:gdLst/>
              <a:ahLst/>
              <a:cxnLst/>
              <a:rect l="l" t="t" r="r" b="b"/>
              <a:pathLst>
                <a:path w="2838" h="4261" extrusionOk="0">
                  <a:moveTo>
                    <a:pt x="1464" y="782"/>
                  </a:moveTo>
                  <a:cubicBezTo>
                    <a:pt x="1785" y="782"/>
                    <a:pt x="2052" y="1049"/>
                    <a:pt x="2052" y="1370"/>
                  </a:cubicBezTo>
                  <a:cubicBezTo>
                    <a:pt x="2052" y="1531"/>
                    <a:pt x="1981" y="1656"/>
                    <a:pt x="1874" y="1781"/>
                  </a:cubicBezTo>
                  <a:cubicBezTo>
                    <a:pt x="1749" y="1906"/>
                    <a:pt x="1606" y="1959"/>
                    <a:pt x="1446" y="1959"/>
                  </a:cubicBezTo>
                  <a:cubicBezTo>
                    <a:pt x="1125" y="1959"/>
                    <a:pt x="875" y="1692"/>
                    <a:pt x="875" y="1370"/>
                  </a:cubicBezTo>
                  <a:cubicBezTo>
                    <a:pt x="875" y="1049"/>
                    <a:pt x="1142" y="782"/>
                    <a:pt x="1464" y="782"/>
                  </a:cubicBezTo>
                  <a:close/>
                  <a:moveTo>
                    <a:pt x="1437" y="0"/>
                  </a:moveTo>
                  <a:cubicBezTo>
                    <a:pt x="1256" y="0"/>
                    <a:pt x="1067" y="33"/>
                    <a:pt x="875" y="104"/>
                  </a:cubicBezTo>
                  <a:cubicBezTo>
                    <a:pt x="589" y="211"/>
                    <a:pt x="357" y="443"/>
                    <a:pt x="215" y="710"/>
                  </a:cubicBezTo>
                  <a:cubicBezTo>
                    <a:pt x="36" y="1067"/>
                    <a:pt x="0" y="1477"/>
                    <a:pt x="143" y="1852"/>
                  </a:cubicBezTo>
                  <a:lnTo>
                    <a:pt x="785" y="3244"/>
                  </a:lnTo>
                  <a:lnTo>
                    <a:pt x="1214" y="4118"/>
                  </a:lnTo>
                  <a:cubicBezTo>
                    <a:pt x="1249" y="4207"/>
                    <a:pt x="1356" y="4261"/>
                    <a:pt x="1446" y="4261"/>
                  </a:cubicBezTo>
                  <a:cubicBezTo>
                    <a:pt x="1553" y="4261"/>
                    <a:pt x="1642" y="4207"/>
                    <a:pt x="1695" y="4118"/>
                  </a:cubicBezTo>
                  <a:lnTo>
                    <a:pt x="2106" y="3244"/>
                  </a:lnTo>
                  <a:lnTo>
                    <a:pt x="2748" y="1870"/>
                  </a:lnTo>
                  <a:cubicBezTo>
                    <a:pt x="2820" y="1709"/>
                    <a:pt x="2837" y="1531"/>
                    <a:pt x="2837" y="1370"/>
                  </a:cubicBezTo>
                  <a:cubicBezTo>
                    <a:pt x="2837" y="603"/>
                    <a:pt x="2215" y="0"/>
                    <a:pt x="1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853250" y="4036650"/>
              <a:ext cx="265875" cy="186500"/>
            </a:xfrm>
            <a:custGeom>
              <a:avLst/>
              <a:gdLst/>
              <a:ahLst/>
              <a:cxnLst/>
              <a:rect l="l" t="t" r="r" b="b"/>
              <a:pathLst>
                <a:path w="10635" h="7460" extrusionOk="0">
                  <a:moveTo>
                    <a:pt x="2391" y="1036"/>
                  </a:moveTo>
                  <a:lnTo>
                    <a:pt x="2391" y="5372"/>
                  </a:lnTo>
                  <a:lnTo>
                    <a:pt x="803" y="6175"/>
                  </a:lnTo>
                  <a:lnTo>
                    <a:pt x="803" y="1839"/>
                  </a:lnTo>
                  <a:lnTo>
                    <a:pt x="2391" y="1036"/>
                  </a:lnTo>
                  <a:close/>
                  <a:moveTo>
                    <a:pt x="2926" y="1036"/>
                  </a:moveTo>
                  <a:lnTo>
                    <a:pt x="5049" y="2106"/>
                  </a:lnTo>
                  <a:lnTo>
                    <a:pt x="5049" y="6442"/>
                  </a:lnTo>
                  <a:lnTo>
                    <a:pt x="2926" y="5372"/>
                  </a:lnTo>
                  <a:lnTo>
                    <a:pt x="2926" y="1036"/>
                  </a:lnTo>
                  <a:close/>
                  <a:moveTo>
                    <a:pt x="2659" y="1"/>
                  </a:moveTo>
                  <a:lnTo>
                    <a:pt x="0" y="1339"/>
                  </a:lnTo>
                  <a:lnTo>
                    <a:pt x="0" y="7459"/>
                  </a:lnTo>
                  <a:lnTo>
                    <a:pt x="2659" y="6121"/>
                  </a:lnTo>
                  <a:lnTo>
                    <a:pt x="5317" y="7459"/>
                  </a:lnTo>
                  <a:lnTo>
                    <a:pt x="7976" y="6121"/>
                  </a:lnTo>
                  <a:lnTo>
                    <a:pt x="10634" y="7459"/>
                  </a:lnTo>
                  <a:lnTo>
                    <a:pt x="10634" y="1339"/>
                  </a:lnTo>
                  <a:lnTo>
                    <a:pt x="9760" y="911"/>
                  </a:lnTo>
                  <a:lnTo>
                    <a:pt x="9439" y="1625"/>
                  </a:lnTo>
                  <a:lnTo>
                    <a:pt x="9831" y="1839"/>
                  </a:lnTo>
                  <a:lnTo>
                    <a:pt x="9831" y="6175"/>
                  </a:lnTo>
                  <a:lnTo>
                    <a:pt x="8243" y="5372"/>
                  </a:lnTo>
                  <a:lnTo>
                    <a:pt x="8243" y="3605"/>
                  </a:lnTo>
                  <a:lnTo>
                    <a:pt x="7708" y="3605"/>
                  </a:lnTo>
                  <a:lnTo>
                    <a:pt x="7708" y="5372"/>
                  </a:lnTo>
                  <a:lnTo>
                    <a:pt x="5585" y="6442"/>
                  </a:lnTo>
                  <a:lnTo>
                    <a:pt x="5585" y="2106"/>
                  </a:lnTo>
                  <a:lnTo>
                    <a:pt x="6530" y="1625"/>
                  </a:lnTo>
                  <a:lnTo>
                    <a:pt x="6191" y="911"/>
                  </a:lnTo>
                  <a:lnTo>
                    <a:pt x="5317" y="133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61" name="Google Shape;561;p36"/>
          <p:cNvGrpSpPr/>
          <p:nvPr/>
        </p:nvGrpSpPr>
        <p:grpSpPr>
          <a:xfrm>
            <a:off x="8910280" y="4452282"/>
            <a:ext cx="245925" cy="363668"/>
            <a:chOff x="1978675" y="3981800"/>
            <a:chExt cx="186025" cy="266775"/>
          </a:xfrm>
        </p:grpSpPr>
        <p:sp>
          <p:nvSpPr>
            <p:cNvPr id="562" name="Google Shape;562;p36"/>
            <p:cNvSpPr/>
            <p:nvPr/>
          </p:nvSpPr>
          <p:spPr>
            <a:xfrm>
              <a:off x="1978675" y="3982250"/>
              <a:ext cx="20075" cy="266325"/>
            </a:xfrm>
            <a:custGeom>
              <a:avLst/>
              <a:gdLst/>
              <a:ahLst/>
              <a:cxnLst/>
              <a:rect l="l" t="t" r="r" b="b"/>
              <a:pathLst>
                <a:path w="803" h="10653" extrusionOk="0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lnTo>
                    <a:pt x="0" y="10652"/>
                  </a:lnTo>
                  <a:lnTo>
                    <a:pt x="803" y="10652"/>
                  </a:lnTo>
                  <a:lnTo>
                    <a:pt x="803" y="411"/>
                  </a:ln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2012125" y="3981800"/>
              <a:ext cx="152575" cy="119575"/>
            </a:xfrm>
            <a:custGeom>
              <a:avLst/>
              <a:gdLst/>
              <a:ahLst/>
              <a:cxnLst/>
              <a:rect l="l" t="t" r="r" b="b"/>
              <a:pathLst>
                <a:path w="6103" h="4783" extrusionOk="0">
                  <a:moveTo>
                    <a:pt x="1695" y="0"/>
                  </a:moveTo>
                  <a:cubicBezTo>
                    <a:pt x="518" y="0"/>
                    <a:pt x="0" y="375"/>
                    <a:pt x="0" y="375"/>
                  </a:cubicBezTo>
                  <a:lnTo>
                    <a:pt x="0" y="4782"/>
                  </a:lnTo>
                  <a:cubicBezTo>
                    <a:pt x="0" y="4782"/>
                    <a:pt x="500" y="4390"/>
                    <a:pt x="1695" y="4390"/>
                  </a:cubicBezTo>
                  <a:cubicBezTo>
                    <a:pt x="2637" y="4390"/>
                    <a:pt x="3579" y="4749"/>
                    <a:pt x="4593" y="4749"/>
                  </a:cubicBezTo>
                  <a:cubicBezTo>
                    <a:pt x="5077" y="4749"/>
                    <a:pt x="5578" y="4667"/>
                    <a:pt x="6102" y="4425"/>
                  </a:cubicBezTo>
                  <a:lnTo>
                    <a:pt x="6102" y="18"/>
                  </a:lnTo>
                  <a:cubicBezTo>
                    <a:pt x="5431" y="222"/>
                    <a:pt x="4876" y="291"/>
                    <a:pt x="4385" y="291"/>
                  </a:cubicBezTo>
                  <a:cubicBezTo>
                    <a:pt x="3374" y="291"/>
                    <a:pt x="2632" y="0"/>
                    <a:pt x="16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64" name="Google Shape;564;p36"/>
          <p:cNvSpPr/>
          <p:nvPr/>
        </p:nvSpPr>
        <p:spPr>
          <a:xfrm>
            <a:off x="8307296" y="4473715"/>
            <a:ext cx="317875" cy="322363"/>
          </a:xfrm>
          <a:custGeom>
            <a:avLst/>
            <a:gdLst/>
            <a:ahLst/>
            <a:cxnLst/>
            <a:rect l="l" t="t" r="r" b="b"/>
            <a:pathLst>
              <a:path w="9618" h="9459" extrusionOk="0">
                <a:moveTo>
                  <a:pt x="4086" y="1"/>
                </a:moveTo>
                <a:cubicBezTo>
                  <a:pt x="3985" y="1"/>
                  <a:pt x="3883" y="35"/>
                  <a:pt x="3801" y="112"/>
                </a:cubicBezTo>
                <a:lnTo>
                  <a:pt x="250" y="3663"/>
                </a:lnTo>
                <a:cubicBezTo>
                  <a:pt x="0" y="3913"/>
                  <a:pt x="196" y="4377"/>
                  <a:pt x="571" y="4430"/>
                </a:cubicBezTo>
                <a:cubicBezTo>
                  <a:pt x="658" y="4439"/>
                  <a:pt x="745" y="4444"/>
                  <a:pt x="832" y="4444"/>
                </a:cubicBezTo>
                <a:cubicBezTo>
                  <a:pt x="1261" y="4444"/>
                  <a:pt x="1684" y="4335"/>
                  <a:pt x="2070" y="4127"/>
                </a:cubicBezTo>
                <a:lnTo>
                  <a:pt x="4336" y="6964"/>
                </a:lnTo>
                <a:cubicBezTo>
                  <a:pt x="3979" y="7624"/>
                  <a:pt x="3819" y="8267"/>
                  <a:pt x="3854" y="8802"/>
                </a:cubicBezTo>
                <a:cubicBezTo>
                  <a:pt x="3872" y="8998"/>
                  <a:pt x="3997" y="9177"/>
                  <a:pt x="4193" y="9248"/>
                </a:cubicBezTo>
                <a:cubicBezTo>
                  <a:pt x="4259" y="9278"/>
                  <a:pt x="4326" y="9292"/>
                  <a:pt x="4392" y="9292"/>
                </a:cubicBezTo>
                <a:cubicBezTo>
                  <a:pt x="4524" y="9292"/>
                  <a:pt x="4651" y="9236"/>
                  <a:pt x="4746" y="9141"/>
                </a:cubicBezTo>
                <a:lnTo>
                  <a:pt x="6655" y="7232"/>
                </a:lnTo>
                <a:lnTo>
                  <a:pt x="9368" y="9426"/>
                </a:lnTo>
                <a:cubicBezTo>
                  <a:pt x="9383" y="9449"/>
                  <a:pt x="9410" y="9459"/>
                  <a:pt x="9441" y="9459"/>
                </a:cubicBezTo>
                <a:cubicBezTo>
                  <a:pt x="9484" y="9459"/>
                  <a:pt x="9533" y="9440"/>
                  <a:pt x="9564" y="9409"/>
                </a:cubicBezTo>
                <a:cubicBezTo>
                  <a:pt x="9617" y="9355"/>
                  <a:pt x="9617" y="9284"/>
                  <a:pt x="9564" y="9212"/>
                </a:cubicBezTo>
                <a:lnTo>
                  <a:pt x="7369" y="6518"/>
                </a:lnTo>
                <a:lnTo>
                  <a:pt x="9278" y="4627"/>
                </a:lnTo>
                <a:cubicBezTo>
                  <a:pt x="9421" y="4484"/>
                  <a:pt x="9457" y="4270"/>
                  <a:pt x="9385" y="4056"/>
                </a:cubicBezTo>
                <a:cubicBezTo>
                  <a:pt x="9332" y="3859"/>
                  <a:pt x="9136" y="3735"/>
                  <a:pt x="8939" y="3717"/>
                </a:cubicBezTo>
                <a:cubicBezTo>
                  <a:pt x="8877" y="3710"/>
                  <a:pt x="8813" y="3707"/>
                  <a:pt x="8747" y="3707"/>
                </a:cubicBezTo>
                <a:cubicBezTo>
                  <a:pt x="8254" y="3707"/>
                  <a:pt x="7685" y="3883"/>
                  <a:pt x="7102" y="4198"/>
                </a:cubicBezTo>
                <a:lnTo>
                  <a:pt x="4265" y="1932"/>
                </a:lnTo>
                <a:cubicBezTo>
                  <a:pt x="4514" y="1469"/>
                  <a:pt x="4621" y="951"/>
                  <a:pt x="4568" y="434"/>
                </a:cubicBezTo>
                <a:cubicBezTo>
                  <a:pt x="4543" y="175"/>
                  <a:pt x="4314" y="1"/>
                  <a:pt x="408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65" name="Google Shape;565;p36"/>
          <p:cNvGrpSpPr/>
          <p:nvPr/>
        </p:nvGrpSpPr>
        <p:grpSpPr>
          <a:xfrm>
            <a:off x="9440020" y="4461726"/>
            <a:ext cx="333805" cy="344821"/>
            <a:chOff x="480325" y="3970200"/>
            <a:chExt cx="252500" cy="252950"/>
          </a:xfrm>
        </p:grpSpPr>
        <p:sp>
          <p:nvSpPr>
            <p:cNvPr id="566" name="Google Shape;566;p36"/>
            <p:cNvSpPr/>
            <p:nvPr/>
          </p:nvSpPr>
          <p:spPr>
            <a:xfrm>
              <a:off x="480325" y="3970200"/>
              <a:ext cx="252500" cy="252950"/>
            </a:xfrm>
            <a:custGeom>
              <a:avLst/>
              <a:gdLst/>
              <a:ahLst/>
              <a:cxnLst/>
              <a:rect l="l" t="t" r="r" b="b"/>
              <a:pathLst>
                <a:path w="10100" h="10118" extrusionOk="0">
                  <a:moveTo>
                    <a:pt x="5050" y="4265"/>
                  </a:moveTo>
                  <a:cubicBezTo>
                    <a:pt x="5496" y="4265"/>
                    <a:pt x="5853" y="4622"/>
                    <a:pt x="5853" y="5068"/>
                  </a:cubicBezTo>
                  <a:cubicBezTo>
                    <a:pt x="5853" y="5496"/>
                    <a:pt x="5496" y="5853"/>
                    <a:pt x="5050" y="5853"/>
                  </a:cubicBezTo>
                  <a:cubicBezTo>
                    <a:pt x="4622" y="5853"/>
                    <a:pt x="4247" y="5496"/>
                    <a:pt x="4247" y="5068"/>
                  </a:cubicBezTo>
                  <a:cubicBezTo>
                    <a:pt x="4247" y="4622"/>
                    <a:pt x="4622" y="4265"/>
                    <a:pt x="5050" y="4265"/>
                  </a:cubicBezTo>
                  <a:close/>
                  <a:moveTo>
                    <a:pt x="5050" y="0"/>
                  </a:moveTo>
                  <a:lnTo>
                    <a:pt x="4889" y="536"/>
                  </a:lnTo>
                  <a:lnTo>
                    <a:pt x="4622" y="1374"/>
                  </a:lnTo>
                  <a:lnTo>
                    <a:pt x="3997" y="3391"/>
                  </a:lnTo>
                  <a:lnTo>
                    <a:pt x="2748" y="2730"/>
                  </a:lnTo>
                  <a:lnTo>
                    <a:pt x="3391" y="3979"/>
                  </a:lnTo>
                  <a:lnTo>
                    <a:pt x="1374" y="4622"/>
                  </a:lnTo>
                  <a:lnTo>
                    <a:pt x="536" y="4871"/>
                  </a:lnTo>
                  <a:lnTo>
                    <a:pt x="1" y="5050"/>
                  </a:lnTo>
                  <a:lnTo>
                    <a:pt x="536" y="5228"/>
                  </a:lnTo>
                  <a:lnTo>
                    <a:pt x="1339" y="5496"/>
                  </a:lnTo>
                  <a:lnTo>
                    <a:pt x="3373" y="6120"/>
                  </a:lnTo>
                  <a:lnTo>
                    <a:pt x="2730" y="7387"/>
                  </a:lnTo>
                  <a:lnTo>
                    <a:pt x="3979" y="6727"/>
                  </a:lnTo>
                  <a:lnTo>
                    <a:pt x="4622" y="8761"/>
                  </a:lnTo>
                  <a:lnTo>
                    <a:pt x="4872" y="9582"/>
                  </a:lnTo>
                  <a:lnTo>
                    <a:pt x="5032" y="10117"/>
                  </a:lnTo>
                  <a:lnTo>
                    <a:pt x="5211" y="9582"/>
                  </a:lnTo>
                  <a:lnTo>
                    <a:pt x="5478" y="8761"/>
                  </a:lnTo>
                  <a:lnTo>
                    <a:pt x="6121" y="6709"/>
                  </a:lnTo>
                  <a:lnTo>
                    <a:pt x="7370" y="7369"/>
                  </a:lnTo>
                  <a:lnTo>
                    <a:pt x="7370" y="7369"/>
                  </a:lnTo>
                  <a:lnTo>
                    <a:pt x="6709" y="6120"/>
                  </a:lnTo>
                  <a:lnTo>
                    <a:pt x="8743" y="5478"/>
                  </a:lnTo>
                  <a:lnTo>
                    <a:pt x="9564" y="5210"/>
                  </a:lnTo>
                  <a:lnTo>
                    <a:pt x="10099" y="5032"/>
                  </a:lnTo>
                  <a:lnTo>
                    <a:pt x="9564" y="4889"/>
                  </a:lnTo>
                  <a:lnTo>
                    <a:pt x="8743" y="4640"/>
                  </a:lnTo>
                  <a:lnTo>
                    <a:pt x="6727" y="3997"/>
                  </a:lnTo>
                  <a:lnTo>
                    <a:pt x="7370" y="2730"/>
                  </a:lnTo>
                  <a:lnTo>
                    <a:pt x="7370" y="2730"/>
                  </a:lnTo>
                  <a:lnTo>
                    <a:pt x="6121" y="3391"/>
                  </a:lnTo>
                  <a:lnTo>
                    <a:pt x="5478" y="1356"/>
                  </a:lnTo>
                  <a:lnTo>
                    <a:pt x="5211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625300" y="41151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3712" y="0"/>
                  </a:moveTo>
                  <a:lnTo>
                    <a:pt x="3105" y="197"/>
                  </a:lnTo>
                  <a:lnTo>
                    <a:pt x="2837" y="268"/>
                  </a:lnTo>
                  <a:cubicBezTo>
                    <a:pt x="2695" y="750"/>
                    <a:pt x="2481" y="1178"/>
                    <a:pt x="2159" y="1570"/>
                  </a:cubicBezTo>
                  <a:cubicBezTo>
                    <a:pt x="1999" y="1785"/>
                    <a:pt x="1785" y="1981"/>
                    <a:pt x="1571" y="2177"/>
                  </a:cubicBezTo>
                  <a:cubicBezTo>
                    <a:pt x="1178" y="2480"/>
                    <a:pt x="750" y="2712"/>
                    <a:pt x="268" y="2837"/>
                  </a:cubicBezTo>
                  <a:lnTo>
                    <a:pt x="179" y="3123"/>
                  </a:lnTo>
                  <a:lnTo>
                    <a:pt x="0" y="3712"/>
                  </a:lnTo>
                  <a:cubicBezTo>
                    <a:pt x="875" y="3587"/>
                    <a:pt x="1678" y="3176"/>
                    <a:pt x="2338" y="2570"/>
                  </a:cubicBezTo>
                  <a:cubicBezTo>
                    <a:pt x="2409" y="2480"/>
                    <a:pt x="2498" y="2409"/>
                    <a:pt x="2570" y="2320"/>
                  </a:cubicBezTo>
                  <a:cubicBezTo>
                    <a:pt x="3176" y="1677"/>
                    <a:pt x="3569" y="857"/>
                    <a:pt x="3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625300" y="3985375"/>
              <a:ext cx="92800" cy="92800"/>
            </a:xfrm>
            <a:custGeom>
              <a:avLst/>
              <a:gdLst/>
              <a:ahLst/>
              <a:cxnLst/>
              <a:rect l="l" t="t" r="r" b="b"/>
              <a:pathLst>
                <a:path w="3712" h="3712" extrusionOk="0">
                  <a:moveTo>
                    <a:pt x="0" y="0"/>
                  </a:moveTo>
                  <a:lnTo>
                    <a:pt x="179" y="589"/>
                  </a:lnTo>
                  <a:lnTo>
                    <a:pt x="286" y="874"/>
                  </a:lnTo>
                  <a:cubicBezTo>
                    <a:pt x="750" y="1017"/>
                    <a:pt x="1178" y="1231"/>
                    <a:pt x="1553" y="1535"/>
                  </a:cubicBezTo>
                  <a:cubicBezTo>
                    <a:pt x="1785" y="1713"/>
                    <a:pt x="1981" y="1927"/>
                    <a:pt x="2159" y="2159"/>
                  </a:cubicBezTo>
                  <a:cubicBezTo>
                    <a:pt x="2481" y="2534"/>
                    <a:pt x="2695" y="2962"/>
                    <a:pt x="2837" y="3444"/>
                  </a:cubicBezTo>
                  <a:lnTo>
                    <a:pt x="3105" y="3515"/>
                  </a:lnTo>
                  <a:lnTo>
                    <a:pt x="3712" y="3711"/>
                  </a:lnTo>
                  <a:cubicBezTo>
                    <a:pt x="3569" y="2855"/>
                    <a:pt x="3159" y="2034"/>
                    <a:pt x="2570" y="1392"/>
                  </a:cubicBezTo>
                  <a:cubicBezTo>
                    <a:pt x="2481" y="1303"/>
                    <a:pt x="2409" y="1231"/>
                    <a:pt x="2320" y="1142"/>
                  </a:cubicBezTo>
                  <a:cubicBezTo>
                    <a:pt x="1678" y="553"/>
                    <a:pt x="875" y="143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495050" y="398537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3729" y="0"/>
                  </a:moveTo>
                  <a:cubicBezTo>
                    <a:pt x="2855" y="143"/>
                    <a:pt x="2034" y="535"/>
                    <a:pt x="1392" y="1124"/>
                  </a:cubicBezTo>
                  <a:cubicBezTo>
                    <a:pt x="1303" y="1213"/>
                    <a:pt x="1232" y="1285"/>
                    <a:pt x="1160" y="1374"/>
                  </a:cubicBezTo>
                  <a:cubicBezTo>
                    <a:pt x="553" y="2034"/>
                    <a:pt x="143" y="2837"/>
                    <a:pt x="0" y="3694"/>
                  </a:cubicBezTo>
                  <a:lnTo>
                    <a:pt x="589" y="3515"/>
                  </a:lnTo>
                  <a:lnTo>
                    <a:pt x="892" y="3426"/>
                  </a:lnTo>
                  <a:cubicBezTo>
                    <a:pt x="1017" y="2962"/>
                    <a:pt x="1249" y="2516"/>
                    <a:pt x="1553" y="2123"/>
                  </a:cubicBezTo>
                  <a:cubicBezTo>
                    <a:pt x="1731" y="1909"/>
                    <a:pt x="1927" y="1695"/>
                    <a:pt x="2159" y="1517"/>
                  </a:cubicBezTo>
                  <a:cubicBezTo>
                    <a:pt x="2552" y="1213"/>
                    <a:pt x="2980" y="999"/>
                    <a:pt x="3444" y="857"/>
                  </a:cubicBezTo>
                  <a:lnTo>
                    <a:pt x="3533" y="58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495050" y="4115625"/>
              <a:ext cx="93250" cy="92350"/>
            </a:xfrm>
            <a:custGeom>
              <a:avLst/>
              <a:gdLst/>
              <a:ahLst/>
              <a:cxnLst/>
              <a:rect l="l" t="t" r="r" b="b"/>
              <a:pathLst>
                <a:path w="3730" h="3694" extrusionOk="0">
                  <a:moveTo>
                    <a:pt x="0" y="0"/>
                  </a:moveTo>
                  <a:cubicBezTo>
                    <a:pt x="161" y="874"/>
                    <a:pt x="553" y="1677"/>
                    <a:pt x="1160" y="2320"/>
                  </a:cubicBezTo>
                  <a:cubicBezTo>
                    <a:pt x="1232" y="2409"/>
                    <a:pt x="1303" y="2480"/>
                    <a:pt x="1392" y="2569"/>
                  </a:cubicBezTo>
                  <a:cubicBezTo>
                    <a:pt x="2034" y="3158"/>
                    <a:pt x="2855" y="3569"/>
                    <a:pt x="3729" y="3694"/>
                  </a:cubicBezTo>
                  <a:lnTo>
                    <a:pt x="3515" y="3105"/>
                  </a:lnTo>
                  <a:lnTo>
                    <a:pt x="3444" y="2819"/>
                  </a:lnTo>
                  <a:cubicBezTo>
                    <a:pt x="2980" y="2694"/>
                    <a:pt x="2534" y="2462"/>
                    <a:pt x="2159" y="2159"/>
                  </a:cubicBezTo>
                  <a:cubicBezTo>
                    <a:pt x="1927" y="1981"/>
                    <a:pt x="1731" y="1767"/>
                    <a:pt x="1553" y="1570"/>
                  </a:cubicBezTo>
                  <a:cubicBezTo>
                    <a:pt x="1249" y="1178"/>
                    <a:pt x="1017" y="750"/>
                    <a:pt x="892" y="268"/>
                  </a:cubicBezTo>
                  <a:lnTo>
                    <a:pt x="607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71" name="Google Shape;571;p36"/>
          <p:cNvSpPr/>
          <p:nvPr/>
        </p:nvSpPr>
        <p:spPr>
          <a:xfrm>
            <a:off x="2607371" y="5072569"/>
            <a:ext cx="193442" cy="308322"/>
          </a:xfrm>
          <a:custGeom>
            <a:avLst/>
            <a:gdLst/>
            <a:ahLst/>
            <a:cxnLst/>
            <a:rect l="l" t="t" r="r" b="b"/>
            <a:pathLst>
              <a:path w="5853" h="9047" extrusionOk="0">
                <a:moveTo>
                  <a:pt x="2926" y="1606"/>
                </a:moveTo>
                <a:cubicBezTo>
                  <a:pt x="3586" y="1606"/>
                  <a:pt x="4122" y="2124"/>
                  <a:pt x="4122" y="2802"/>
                </a:cubicBezTo>
                <a:cubicBezTo>
                  <a:pt x="4122" y="3462"/>
                  <a:pt x="3586" y="3997"/>
                  <a:pt x="2926" y="3997"/>
                </a:cubicBezTo>
                <a:cubicBezTo>
                  <a:pt x="2248" y="3997"/>
                  <a:pt x="1731" y="3462"/>
                  <a:pt x="1731" y="2802"/>
                </a:cubicBezTo>
                <a:cubicBezTo>
                  <a:pt x="1731" y="2124"/>
                  <a:pt x="2248" y="1606"/>
                  <a:pt x="2926" y="1606"/>
                </a:cubicBezTo>
                <a:close/>
                <a:moveTo>
                  <a:pt x="2926" y="0"/>
                </a:moveTo>
                <a:cubicBezTo>
                  <a:pt x="2016" y="0"/>
                  <a:pt x="1142" y="464"/>
                  <a:pt x="625" y="1231"/>
                </a:cubicBezTo>
                <a:cubicBezTo>
                  <a:pt x="107" y="1981"/>
                  <a:pt x="0" y="2962"/>
                  <a:pt x="321" y="3819"/>
                </a:cubicBezTo>
                <a:lnTo>
                  <a:pt x="1588" y="6620"/>
                </a:lnTo>
                <a:lnTo>
                  <a:pt x="2694" y="8904"/>
                </a:lnTo>
                <a:cubicBezTo>
                  <a:pt x="2730" y="8993"/>
                  <a:pt x="2819" y="9046"/>
                  <a:pt x="2926" y="9046"/>
                </a:cubicBezTo>
                <a:cubicBezTo>
                  <a:pt x="3033" y="9046"/>
                  <a:pt x="3122" y="8993"/>
                  <a:pt x="3158" y="8904"/>
                </a:cubicBezTo>
                <a:lnTo>
                  <a:pt x="4247" y="6620"/>
                </a:lnTo>
                <a:lnTo>
                  <a:pt x="5513" y="3819"/>
                </a:lnTo>
                <a:cubicBezTo>
                  <a:pt x="5852" y="2962"/>
                  <a:pt x="5745" y="1981"/>
                  <a:pt x="5228" y="1231"/>
                </a:cubicBezTo>
                <a:cubicBezTo>
                  <a:pt x="4710" y="464"/>
                  <a:pt x="3854" y="0"/>
                  <a:pt x="29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72" name="Google Shape;572;p36"/>
          <p:cNvGrpSpPr/>
          <p:nvPr/>
        </p:nvGrpSpPr>
        <p:grpSpPr>
          <a:xfrm>
            <a:off x="3015743" y="5051331"/>
            <a:ext cx="334400" cy="344208"/>
            <a:chOff x="5745250" y="4378350"/>
            <a:chExt cx="252950" cy="252500"/>
          </a:xfrm>
        </p:grpSpPr>
        <p:sp>
          <p:nvSpPr>
            <p:cNvPr id="573" name="Google Shape;573;p36"/>
            <p:cNvSpPr/>
            <p:nvPr/>
          </p:nvSpPr>
          <p:spPr>
            <a:xfrm>
              <a:off x="5745250" y="43783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5806350" y="4419725"/>
              <a:ext cx="15650" cy="18425"/>
            </a:xfrm>
            <a:custGeom>
              <a:avLst/>
              <a:gdLst/>
              <a:ahLst/>
              <a:cxnLst/>
              <a:rect l="l" t="t" r="r" b="b"/>
              <a:pathLst>
                <a:path w="626" h="737" extrusionOk="0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75" name="Google Shape;575;p36"/>
          <p:cNvGrpSpPr/>
          <p:nvPr/>
        </p:nvGrpSpPr>
        <p:grpSpPr>
          <a:xfrm>
            <a:off x="3525242" y="5055591"/>
            <a:ext cx="334400" cy="344821"/>
            <a:chOff x="6130650" y="4381475"/>
            <a:chExt cx="252950" cy="252950"/>
          </a:xfrm>
        </p:grpSpPr>
        <p:sp>
          <p:nvSpPr>
            <p:cNvPr id="576" name="Google Shape;576;p36"/>
            <p:cNvSpPr/>
            <p:nvPr/>
          </p:nvSpPr>
          <p:spPr>
            <a:xfrm>
              <a:off x="6130650" y="43814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710" y="678"/>
                  </a:moveTo>
                  <a:lnTo>
                    <a:pt x="5835" y="910"/>
                  </a:lnTo>
                  <a:cubicBezTo>
                    <a:pt x="5871" y="928"/>
                    <a:pt x="5906" y="946"/>
                    <a:pt x="5924" y="946"/>
                  </a:cubicBezTo>
                  <a:lnTo>
                    <a:pt x="6263" y="946"/>
                  </a:lnTo>
                  <a:cubicBezTo>
                    <a:pt x="6352" y="946"/>
                    <a:pt x="6406" y="892"/>
                    <a:pt x="6406" y="803"/>
                  </a:cubicBezTo>
                  <a:lnTo>
                    <a:pt x="6406" y="732"/>
                  </a:lnTo>
                  <a:cubicBezTo>
                    <a:pt x="8262" y="1321"/>
                    <a:pt x="9600" y="3034"/>
                    <a:pt x="9600" y="5068"/>
                  </a:cubicBezTo>
                  <a:cubicBezTo>
                    <a:pt x="9600" y="6959"/>
                    <a:pt x="8422" y="8583"/>
                    <a:pt x="6781" y="9261"/>
                  </a:cubicBezTo>
                  <a:cubicBezTo>
                    <a:pt x="7066" y="9011"/>
                    <a:pt x="7566" y="8583"/>
                    <a:pt x="7726" y="8386"/>
                  </a:cubicBezTo>
                  <a:cubicBezTo>
                    <a:pt x="7958" y="8137"/>
                    <a:pt x="7994" y="7726"/>
                    <a:pt x="7994" y="7726"/>
                  </a:cubicBezTo>
                  <a:cubicBezTo>
                    <a:pt x="7994" y="7726"/>
                    <a:pt x="8922" y="7476"/>
                    <a:pt x="8922" y="6798"/>
                  </a:cubicBezTo>
                  <a:cubicBezTo>
                    <a:pt x="8922" y="6334"/>
                    <a:pt x="7994" y="6120"/>
                    <a:pt x="7994" y="6120"/>
                  </a:cubicBezTo>
                  <a:cubicBezTo>
                    <a:pt x="7833" y="5621"/>
                    <a:pt x="7048" y="5335"/>
                    <a:pt x="6406" y="5335"/>
                  </a:cubicBezTo>
                  <a:cubicBezTo>
                    <a:pt x="6263" y="5335"/>
                    <a:pt x="5728" y="5603"/>
                    <a:pt x="5728" y="5603"/>
                  </a:cubicBezTo>
                  <a:lnTo>
                    <a:pt x="5460" y="5460"/>
                  </a:lnTo>
                  <a:lnTo>
                    <a:pt x="5460" y="5068"/>
                  </a:lnTo>
                  <a:cubicBezTo>
                    <a:pt x="5460" y="4996"/>
                    <a:pt x="5425" y="4925"/>
                    <a:pt x="5335" y="4925"/>
                  </a:cubicBezTo>
                  <a:lnTo>
                    <a:pt x="5068" y="4925"/>
                  </a:lnTo>
                  <a:lnTo>
                    <a:pt x="5068" y="4532"/>
                  </a:lnTo>
                  <a:cubicBezTo>
                    <a:pt x="5068" y="4461"/>
                    <a:pt x="5014" y="4407"/>
                    <a:pt x="4943" y="4407"/>
                  </a:cubicBezTo>
                  <a:lnTo>
                    <a:pt x="4800" y="4407"/>
                  </a:lnTo>
                  <a:lnTo>
                    <a:pt x="4657" y="4497"/>
                  </a:lnTo>
                  <a:cubicBezTo>
                    <a:pt x="4616" y="4526"/>
                    <a:pt x="4566" y="4540"/>
                    <a:pt x="4516" y="4540"/>
                  </a:cubicBezTo>
                  <a:cubicBezTo>
                    <a:pt x="4415" y="4540"/>
                    <a:pt x="4312" y="4485"/>
                    <a:pt x="4265" y="4390"/>
                  </a:cubicBezTo>
                  <a:cubicBezTo>
                    <a:pt x="4265" y="4390"/>
                    <a:pt x="4140" y="4193"/>
                    <a:pt x="4140" y="4122"/>
                  </a:cubicBezTo>
                  <a:cubicBezTo>
                    <a:pt x="4140" y="3614"/>
                    <a:pt x="4661" y="3586"/>
                    <a:pt x="4777" y="3586"/>
                  </a:cubicBezTo>
                  <a:cubicBezTo>
                    <a:pt x="4792" y="3586"/>
                    <a:pt x="4800" y="3587"/>
                    <a:pt x="4800" y="3587"/>
                  </a:cubicBezTo>
                  <a:lnTo>
                    <a:pt x="5103" y="3587"/>
                  </a:lnTo>
                  <a:cubicBezTo>
                    <a:pt x="5175" y="3587"/>
                    <a:pt x="5210" y="3640"/>
                    <a:pt x="5228" y="3694"/>
                  </a:cubicBezTo>
                  <a:lnTo>
                    <a:pt x="5300" y="4033"/>
                  </a:lnTo>
                  <a:cubicBezTo>
                    <a:pt x="5317" y="4086"/>
                    <a:pt x="5371" y="4140"/>
                    <a:pt x="5442" y="4140"/>
                  </a:cubicBezTo>
                  <a:lnTo>
                    <a:pt x="5496" y="4140"/>
                  </a:lnTo>
                  <a:cubicBezTo>
                    <a:pt x="5567" y="4140"/>
                    <a:pt x="5621" y="4104"/>
                    <a:pt x="5639" y="4033"/>
                  </a:cubicBezTo>
                  <a:lnTo>
                    <a:pt x="5728" y="3533"/>
                  </a:lnTo>
                  <a:cubicBezTo>
                    <a:pt x="5728" y="3497"/>
                    <a:pt x="5746" y="3462"/>
                    <a:pt x="5781" y="3426"/>
                  </a:cubicBezTo>
                  <a:lnTo>
                    <a:pt x="6156" y="2944"/>
                  </a:lnTo>
                  <a:cubicBezTo>
                    <a:pt x="6227" y="2855"/>
                    <a:pt x="6335" y="2802"/>
                    <a:pt x="6459" y="2802"/>
                  </a:cubicBezTo>
                  <a:lnTo>
                    <a:pt x="6798" y="2802"/>
                  </a:lnTo>
                  <a:cubicBezTo>
                    <a:pt x="6888" y="2802"/>
                    <a:pt x="6923" y="2748"/>
                    <a:pt x="6923" y="2677"/>
                  </a:cubicBezTo>
                  <a:lnTo>
                    <a:pt x="6923" y="2534"/>
                  </a:lnTo>
                  <a:lnTo>
                    <a:pt x="6905" y="2498"/>
                  </a:lnTo>
                  <a:cubicBezTo>
                    <a:pt x="6816" y="2427"/>
                    <a:pt x="6870" y="2266"/>
                    <a:pt x="6995" y="2266"/>
                  </a:cubicBezTo>
                  <a:lnTo>
                    <a:pt x="7066" y="2266"/>
                  </a:lnTo>
                  <a:cubicBezTo>
                    <a:pt x="7155" y="2266"/>
                    <a:pt x="7191" y="2320"/>
                    <a:pt x="7191" y="2409"/>
                  </a:cubicBezTo>
                  <a:cubicBezTo>
                    <a:pt x="7191" y="2480"/>
                    <a:pt x="7262" y="2534"/>
                    <a:pt x="7334" y="2534"/>
                  </a:cubicBezTo>
                  <a:lnTo>
                    <a:pt x="7459" y="2534"/>
                  </a:lnTo>
                  <a:lnTo>
                    <a:pt x="7548" y="2195"/>
                  </a:lnTo>
                  <a:cubicBezTo>
                    <a:pt x="7566" y="2070"/>
                    <a:pt x="7530" y="1963"/>
                    <a:pt x="7423" y="1909"/>
                  </a:cubicBezTo>
                  <a:lnTo>
                    <a:pt x="6299" y="1214"/>
                  </a:lnTo>
                  <a:lnTo>
                    <a:pt x="5996" y="1214"/>
                  </a:lnTo>
                  <a:cubicBezTo>
                    <a:pt x="5853" y="1214"/>
                    <a:pt x="5728" y="1339"/>
                    <a:pt x="5728" y="1463"/>
                  </a:cubicBezTo>
                  <a:lnTo>
                    <a:pt x="5728" y="1606"/>
                  </a:lnTo>
                  <a:cubicBezTo>
                    <a:pt x="5728" y="1695"/>
                    <a:pt x="5674" y="1731"/>
                    <a:pt x="5603" y="1731"/>
                  </a:cubicBezTo>
                  <a:lnTo>
                    <a:pt x="5460" y="1731"/>
                  </a:lnTo>
                  <a:lnTo>
                    <a:pt x="5335" y="1606"/>
                  </a:lnTo>
                  <a:lnTo>
                    <a:pt x="4943" y="1606"/>
                  </a:lnTo>
                  <a:cubicBezTo>
                    <a:pt x="4854" y="1606"/>
                    <a:pt x="4800" y="1553"/>
                    <a:pt x="4800" y="1463"/>
                  </a:cubicBezTo>
                  <a:lnTo>
                    <a:pt x="4800" y="1142"/>
                  </a:lnTo>
                  <a:cubicBezTo>
                    <a:pt x="4800" y="1107"/>
                    <a:pt x="4818" y="1071"/>
                    <a:pt x="4854" y="1035"/>
                  </a:cubicBezTo>
                  <a:lnTo>
                    <a:pt x="5710" y="678"/>
                  </a:lnTo>
                  <a:close/>
                  <a:moveTo>
                    <a:pt x="1731" y="1999"/>
                  </a:moveTo>
                  <a:cubicBezTo>
                    <a:pt x="1856" y="2070"/>
                    <a:pt x="1981" y="2177"/>
                    <a:pt x="1999" y="2266"/>
                  </a:cubicBezTo>
                  <a:lnTo>
                    <a:pt x="1999" y="3105"/>
                  </a:lnTo>
                  <a:cubicBezTo>
                    <a:pt x="1999" y="3176"/>
                    <a:pt x="2017" y="3230"/>
                    <a:pt x="2070" y="3266"/>
                  </a:cubicBezTo>
                  <a:lnTo>
                    <a:pt x="2944" y="4407"/>
                  </a:lnTo>
                  <a:lnTo>
                    <a:pt x="2998" y="4336"/>
                  </a:lnTo>
                  <a:cubicBezTo>
                    <a:pt x="3051" y="4300"/>
                    <a:pt x="3069" y="4229"/>
                    <a:pt x="3034" y="4176"/>
                  </a:cubicBezTo>
                  <a:lnTo>
                    <a:pt x="2873" y="3908"/>
                  </a:lnTo>
                  <a:cubicBezTo>
                    <a:pt x="2812" y="3817"/>
                    <a:pt x="2881" y="3700"/>
                    <a:pt x="2979" y="3700"/>
                  </a:cubicBezTo>
                  <a:cubicBezTo>
                    <a:pt x="2997" y="3700"/>
                    <a:pt x="3015" y="3704"/>
                    <a:pt x="3034" y="3712"/>
                  </a:cubicBezTo>
                  <a:cubicBezTo>
                    <a:pt x="3069" y="3729"/>
                    <a:pt x="3105" y="3747"/>
                    <a:pt x="3105" y="3783"/>
                  </a:cubicBezTo>
                  <a:lnTo>
                    <a:pt x="3551" y="4639"/>
                  </a:lnTo>
                  <a:cubicBezTo>
                    <a:pt x="3605" y="4729"/>
                    <a:pt x="3694" y="4818"/>
                    <a:pt x="3783" y="4836"/>
                  </a:cubicBezTo>
                  <a:lnTo>
                    <a:pt x="4372" y="5032"/>
                  </a:lnTo>
                  <a:cubicBezTo>
                    <a:pt x="4408" y="5050"/>
                    <a:pt x="4443" y="5085"/>
                    <a:pt x="4443" y="5103"/>
                  </a:cubicBezTo>
                  <a:lnTo>
                    <a:pt x="4479" y="5175"/>
                  </a:lnTo>
                  <a:cubicBezTo>
                    <a:pt x="4532" y="5264"/>
                    <a:pt x="4622" y="5317"/>
                    <a:pt x="4729" y="5317"/>
                  </a:cubicBezTo>
                  <a:lnTo>
                    <a:pt x="4889" y="5317"/>
                  </a:lnTo>
                  <a:cubicBezTo>
                    <a:pt x="4925" y="5317"/>
                    <a:pt x="4961" y="5353"/>
                    <a:pt x="4996" y="5371"/>
                  </a:cubicBezTo>
                  <a:lnTo>
                    <a:pt x="5175" y="5621"/>
                  </a:lnTo>
                  <a:cubicBezTo>
                    <a:pt x="5193" y="5674"/>
                    <a:pt x="5264" y="5728"/>
                    <a:pt x="5317" y="5728"/>
                  </a:cubicBezTo>
                  <a:lnTo>
                    <a:pt x="5603" y="5799"/>
                  </a:lnTo>
                  <a:cubicBezTo>
                    <a:pt x="5674" y="5817"/>
                    <a:pt x="5728" y="5906"/>
                    <a:pt x="5692" y="5978"/>
                  </a:cubicBezTo>
                  <a:cubicBezTo>
                    <a:pt x="5692" y="5978"/>
                    <a:pt x="5478" y="6192"/>
                    <a:pt x="5478" y="6495"/>
                  </a:cubicBezTo>
                  <a:cubicBezTo>
                    <a:pt x="5478" y="7369"/>
                    <a:pt x="6281" y="7619"/>
                    <a:pt x="6281" y="7833"/>
                  </a:cubicBezTo>
                  <a:cubicBezTo>
                    <a:pt x="6281" y="8369"/>
                    <a:pt x="6192" y="9118"/>
                    <a:pt x="6174" y="9421"/>
                  </a:cubicBezTo>
                  <a:cubicBezTo>
                    <a:pt x="5817" y="9493"/>
                    <a:pt x="5460" y="9546"/>
                    <a:pt x="5086" y="9546"/>
                  </a:cubicBezTo>
                  <a:cubicBezTo>
                    <a:pt x="5064" y="9546"/>
                    <a:pt x="5042" y="9547"/>
                    <a:pt x="5020" y="9547"/>
                  </a:cubicBezTo>
                  <a:cubicBezTo>
                    <a:pt x="2552" y="9547"/>
                    <a:pt x="536" y="7544"/>
                    <a:pt x="536" y="5068"/>
                  </a:cubicBezTo>
                  <a:cubicBezTo>
                    <a:pt x="536" y="3890"/>
                    <a:pt x="1000" y="2819"/>
                    <a:pt x="1731" y="1999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68" y="10117"/>
                  </a:cubicBezTo>
                  <a:cubicBezTo>
                    <a:pt x="7869" y="10117"/>
                    <a:pt x="10117" y="7851"/>
                    <a:pt x="10117" y="5068"/>
                  </a:cubicBezTo>
                  <a:cubicBezTo>
                    <a:pt x="10117" y="2266"/>
                    <a:pt x="7869" y="0"/>
                    <a:pt x="50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6266250" y="4488650"/>
              <a:ext cx="34375" cy="11325"/>
            </a:xfrm>
            <a:custGeom>
              <a:avLst/>
              <a:gdLst/>
              <a:ahLst/>
              <a:cxnLst/>
              <a:rect l="l" t="t" r="r" b="b"/>
              <a:pathLst>
                <a:path w="1375" h="453" extrusionOk="0">
                  <a:moveTo>
                    <a:pt x="572" y="0"/>
                  </a:moveTo>
                  <a:cubicBezTo>
                    <a:pt x="549" y="0"/>
                    <a:pt x="527" y="4"/>
                    <a:pt x="500" y="13"/>
                  </a:cubicBezTo>
                  <a:lnTo>
                    <a:pt x="36" y="120"/>
                  </a:lnTo>
                  <a:cubicBezTo>
                    <a:pt x="1" y="138"/>
                    <a:pt x="1" y="192"/>
                    <a:pt x="36" y="245"/>
                  </a:cubicBezTo>
                  <a:lnTo>
                    <a:pt x="661" y="245"/>
                  </a:lnTo>
                  <a:cubicBezTo>
                    <a:pt x="696" y="245"/>
                    <a:pt x="732" y="245"/>
                    <a:pt x="750" y="263"/>
                  </a:cubicBezTo>
                  <a:lnTo>
                    <a:pt x="1214" y="442"/>
                  </a:lnTo>
                  <a:cubicBezTo>
                    <a:pt x="1233" y="449"/>
                    <a:pt x="1252" y="453"/>
                    <a:pt x="1269" y="453"/>
                  </a:cubicBezTo>
                  <a:cubicBezTo>
                    <a:pt x="1331" y="453"/>
                    <a:pt x="1374" y="408"/>
                    <a:pt x="1374" y="352"/>
                  </a:cubicBezTo>
                  <a:cubicBezTo>
                    <a:pt x="1374" y="281"/>
                    <a:pt x="1339" y="228"/>
                    <a:pt x="1285" y="228"/>
                  </a:cubicBezTo>
                  <a:lnTo>
                    <a:pt x="643" y="13"/>
                  </a:lnTo>
                  <a:cubicBezTo>
                    <a:pt x="616" y="4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78" name="Google Shape;578;p36"/>
          <p:cNvSpPr/>
          <p:nvPr/>
        </p:nvSpPr>
        <p:spPr>
          <a:xfrm>
            <a:off x="4032278" y="5070490"/>
            <a:ext cx="323196" cy="316740"/>
          </a:xfrm>
          <a:custGeom>
            <a:avLst/>
            <a:gdLst/>
            <a:ahLst/>
            <a:cxnLst/>
            <a:rect l="l" t="t" r="r" b="b"/>
            <a:pathLst>
              <a:path w="9779" h="9294" extrusionOk="0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79" name="Google Shape;579;p36"/>
          <p:cNvGrpSpPr/>
          <p:nvPr/>
        </p:nvGrpSpPr>
        <p:grpSpPr>
          <a:xfrm>
            <a:off x="4533046" y="5078674"/>
            <a:ext cx="352082" cy="299802"/>
            <a:chOff x="6919750" y="1464650"/>
            <a:chExt cx="266325" cy="219925"/>
          </a:xfrm>
        </p:grpSpPr>
        <p:sp>
          <p:nvSpPr>
            <p:cNvPr id="580" name="Google Shape;580;p36"/>
            <p:cNvSpPr/>
            <p:nvPr/>
          </p:nvSpPr>
          <p:spPr>
            <a:xfrm>
              <a:off x="6919750" y="1464650"/>
              <a:ext cx="266325" cy="219925"/>
            </a:xfrm>
            <a:custGeom>
              <a:avLst/>
              <a:gdLst/>
              <a:ahLst/>
              <a:cxnLst/>
              <a:rect l="l" t="t" r="r" b="b"/>
              <a:pathLst>
                <a:path w="10653" h="8797" extrusionOk="0">
                  <a:moveTo>
                    <a:pt x="2659" y="2409"/>
                  </a:moveTo>
                  <a:lnTo>
                    <a:pt x="2659" y="3462"/>
                  </a:lnTo>
                  <a:lnTo>
                    <a:pt x="1071" y="3462"/>
                  </a:lnTo>
                  <a:lnTo>
                    <a:pt x="1071" y="2409"/>
                  </a:lnTo>
                  <a:close/>
                  <a:moveTo>
                    <a:pt x="5317" y="2927"/>
                  </a:moveTo>
                  <a:cubicBezTo>
                    <a:pt x="6655" y="2927"/>
                    <a:pt x="7726" y="3997"/>
                    <a:pt x="7726" y="5335"/>
                  </a:cubicBezTo>
                  <a:cubicBezTo>
                    <a:pt x="7726" y="6656"/>
                    <a:pt x="6655" y="7726"/>
                    <a:pt x="5317" y="7726"/>
                  </a:cubicBezTo>
                  <a:cubicBezTo>
                    <a:pt x="3997" y="7726"/>
                    <a:pt x="2926" y="6656"/>
                    <a:pt x="2926" y="5335"/>
                  </a:cubicBezTo>
                  <a:cubicBezTo>
                    <a:pt x="2926" y="3997"/>
                    <a:pt x="3997" y="2927"/>
                    <a:pt x="5317" y="2927"/>
                  </a:cubicBezTo>
                  <a:close/>
                  <a:moveTo>
                    <a:pt x="3997" y="0"/>
                  </a:moveTo>
                  <a:lnTo>
                    <a:pt x="3194" y="1339"/>
                  </a:lnTo>
                  <a:lnTo>
                    <a:pt x="535" y="1339"/>
                  </a:lnTo>
                  <a:cubicBezTo>
                    <a:pt x="232" y="1339"/>
                    <a:pt x="0" y="1571"/>
                    <a:pt x="0" y="1874"/>
                  </a:cubicBezTo>
                  <a:lnTo>
                    <a:pt x="0" y="8262"/>
                  </a:lnTo>
                  <a:cubicBezTo>
                    <a:pt x="0" y="8565"/>
                    <a:pt x="232" y="8797"/>
                    <a:pt x="535" y="8797"/>
                  </a:cubicBezTo>
                  <a:lnTo>
                    <a:pt x="10117" y="8797"/>
                  </a:lnTo>
                  <a:cubicBezTo>
                    <a:pt x="10420" y="8797"/>
                    <a:pt x="10652" y="8565"/>
                    <a:pt x="10652" y="8262"/>
                  </a:cubicBezTo>
                  <a:lnTo>
                    <a:pt x="10652" y="1874"/>
                  </a:lnTo>
                  <a:cubicBezTo>
                    <a:pt x="10652" y="1571"/>
                    <a:pt x="10420" y="1339"/>
                    <a:pt x="10117" y="1339"/>
                  </a:cubicBezTo>
                  <a:lnTo>
                    <a:pt x="7458" y="1339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7006275" y="1551175"/>
              <a:ext cx="93250" cy="93250"/>
            </a:xfrm>
            <a:custGeom>
              <a:avLst/>
              <a:gdLst/>
              <a:ahLst/>
              <a:cxnLst/>
              <a:rect l="l" t="t" r="r" b="b"/>
              <a:pathLst>
                <a:path w="3730" h="3730" extrusionOk="0">
                  <a:moveTo>
                    <a:pt x="1856" y="536"/>
                  </a:moveTo>
                  <a:cubicBezTo>
                    <a:pt x="2606" y="536"/>
                    <a:pt x="3194" y="1125"/>
                    <a:pt x="3194" y="1874"/>
                  </a:cubicBezTo>
                  <a:cubicBezTo>
                    <a:pt x="3194" y="2624"/>
                    <a:pt x="2606" y="3195"/>
                    <a:pt x="1856" y="3195"/>
                  </a:cubicBezTo>
                  <a:cubicBezTo>
                    <a:pt x="1125" y="3195"/>
                    <a:pt x="536" y="2624"/>
                    <a:pt x="536" y="1874"/>
                  </a:cubicBezTo>
                  <a:cubicBezTo>
                    <a:pt x="536" y="1125"/>
                    <a:pt x="1125" y="536"/>
                    <a:pt x="1856" y="536"/>
                  </a:cubicBezTo>
                  <a:close/>
                  <a:moveTo>
                    <a:pt x="1856" y="1"/>
                  </a:moveTo>
                  <a:cubicBezTo>
                    <a:pt x="839" y="1"/>
                    <a:pt x="1" y="839"/>
                    <a:pt x="1" y="1874"/>
                  </a:cubicBezTo>
                  <a:cubicBezTo>
                    <a:pt x="1" y="2909"/>
                    <a:pt x="839" y="3730"/>
                    <a:pt x="1856" y="3730"/>
                  </a:cubicBezTo>
                  <a:cubicBezTo>
                    <a:pt x="2909" y="3730"/>
                    <a:pt x="3730" y="2909"/>
                    <a:pt x="3730" y="1874"/>
                  </a:cubicBezTo>
                  <a:cubicBezTo>
                    <a:pt x="3730" y="839"/>
                    <a:pt x="2909" y="1"/>
                    <a:pt x="18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82" name="Google Shape;582;p36"/>
          <p:cNvGrpSpPr/>
          <p:nvPr/>
        </p:nvGrpSpPr>
        <p:grpSpPr>
          <a:xfrm>
            <a:off x="5059243" y="5054116"/>
            <a:ext cx="366855" cy="339948"/>
            <a:chOff x="4759875" y="1027050"/>
            <a:chExt cx="277500" cy="249375"/>
          </a:xfrm>
        </p:grpSpPr>
        <p:sp>
          <p:nvSpPr>
            <p:cNvPr id="583" name="Google Shape;583;p36"/>
            <p:cNvSpPr/>
            <p:nvPr/>
          </p:nvSpPr>
          <p:spPr>
            <a:xfrm>
              <a:off x="4885225" y="1027050"/>
              <a:ext cx="26800" cy="39725"/>
            </a:xfrm>
            <a:custGeom>
              <a:avLst/>
              <a:gdLst/>
              <a:ahLst/>
              <a:cxnLst/>
              <a:rect l="l" t="t" r="r" b="b"/>
              <a:pathLst>
                <a:path w="1072" h="1589" extrusionOk="0">
                  <a:moveTo>
                    <a:pt x="536" y="1"/>
                  </a:moveTo>
                  <a:lnTo>
                    <a:pt x="1" y="786"/>
                  </a:lnTo>
                  <a:lnTo>
                    <a:pt x="536" y="1589"/>
                  </a:lnTo>
                  <a:lnTo>
                    <a:pt x="1071" y="78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4795575" y="1077025"/>
              <a:ext cx="206100" cy="159250"/>
            </a:xfrm>
            <a:custGeom>
              <a:avLst/>
              <a:gdLst/>
              <a:ahLst/>
              <a:cxnLst/>
              <a:rect l="l" t="t" r="r" b="b"/>
              <a:pathLst>
                <a:path w="8244" h="6370" extrusionOk="0">
                  <a:moveTo>
                    <a:pt x="4122" y="0"/>
                  </a:moveTo>
                  <a:lnTo>
                    <a:pt x="2231" y="3158"/>
                  </a:lnTo>
                  <a:lnTo>
                    <a:pt x="0" y="2123"/>
                  </a:lnTo>
                  <a:lnTo>
                    <a:pt x="803" y="5585"/>
                  </a:lnTo>
                  <a:lnTo>
                    <a:pt x="803" y="6370"/>
                  </a:lnTo>
                  <a:lnTo>
                    <a:pt x="7441" y="6370"/>
                  </a:lnTo>
                  <a:lnTo>
                    <a:pt x="7441" y="5585"/>
                  </a:lnTo>
                  <a:lnTo>
                    <a:pt x="8244" y="2123"/>
                  </a:lnTo>
                  <a:lnTo>
                    <a:pt x="6013" y="3158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4815650" y="1249650"/>
              <a:ext cx="165950" cy="26775"/>
            </a:xfrm>
            <a:custGeom>
              <a:avLst/>
              <a:gdLst/>
              <a:ahLst/>
              <a:cxnLst/>
              <a:rect l="l" t="t" r="r" b="b"/>
              <a:pathLst>
                <a:path w="6638" h="1071" extrusionOk="0">
                  <a:moveTo>
                    <a:pt x="0" y="0"/>
                  </a:moveTo>
                  <a:lnTo>
                    <a:pt x="0" y="1071"/>
                  </a:lnTo>
                  <a:lnTo>
                    <a:pt x="6638" y="1071"/>
                  </a:lnTo>
                  <a:lnTo>
                    <a:pt x="66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4759875" y="1094425"/>
              <a:ext cx="28125" cy="28125"/>
            </a:xfrm>
            <a:custGeom>
              <a:avLst/>
              <a:gdLst/>
              <a:ahLst/>
              <a:cxnLst/>
              <a:rect l="l" t="t" r="r" b="b"/>
              <a:pathLst>
                <a:path w="1125" h="1125" extrusionOk="0">
                  <a:moveTo>
                    <a:pt x="1" y="0"/>
                  </a:moveTo>
                  <a:lnTo>
                    <a:pt x="197" y="928"/>
                  </a:lnTo>
                  <a:lnTo>
                    <a:pt x="1125" y="1124"/>
                  </a:lnTo>
                  <a:lnTo>
                    <a:pt x="1125" y="1124"/>
                  </a:lnTo>
                  <a:lnTo>
                    <a:pt x="929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5009225" y="1094425"/>
              <a:ext cx="28150" cy="28125"/>
            </a:xfrm>
            <a:custGeom>
              <a:avLst/>
              <a:gdLst/>
              <a:ahLst/>
              <a:cxnLst/>
              <a:rect l="l" t="t" r="r" b="b"/>
              <a:pathLst>
                <a:path w="1126" h="1125" extrusionOk="0">
                  <a:moveTo>
                    <a:pt x="1125" y="0"/>
                  </a:moveTo>
                  <a:lnTo>
                    <a:pt x="197" y="196"/>
                  </a:lnTo>
                  <a:lnTo>
                    <a:pt x="1" y="1124"/>
                  </a:lnTo>
                  <a:lnTo>
                    <a:pt x="1" y="1124"/>
                  </a:lnTo>
                  <a:lnTo>
                    <a:pt x="929" y="92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88" name="Google Shape;588;p36"/>
          <p:cNvGrpSpPr/>
          <p:nvPr/>
        </p:nvGrpSpPr>
        <p:grpSpPr>
          <a:xfrm>
            <a:off x="5600528" y="5038090"/>
            <a:ext cx="372738" cy="343186"/>
            <a:chOff x="3357900" y="1057675"/>
            <a:chExt cx="281950" cy="251750"/>
          </a:xfrm>
        </p:grpSpPr>
        <p:sp>
          <p:nvSpPr>
            <p:cNvPr id="589" name="Google Shape;589;p36"/>
            <p:cNvSpPr/>
            <p:nvPr/>
          </p:nvSpPr>
          <p:spPr>
            <a:xfrm>
              <a:off x="3357900" y="1064075"/>
              <a:ext cx="226625" cy="245350"/>
            </a:xfrm>
            <a:custGeom>
              <a:avLst/>
              <a:gdLst/>
              <a:ahLst/>
              <a:cxnLst/>
              <a:rect l="l" t="t" r="r" b="b"/>
              <a:pathLst>
                <a:path w="9065" h="9814" extrusionOk="0">
                  <a:moveTo>
                    <a:pt x="4158" y="1"/>
                  </a:moveTo>
                  <a:cubicBezTo>
                    <a:pt x="5621" y="1464"/>
                    <a:pt x="6067" y="3730"/>
                    <a:pt x="5103" y="5693"/>
                  </a:cubicBezTo>
                  <a:cubicBezTo>
                    <a:pt x="4227" y="7445"/>
                    <a:pt x="2469" y="8430"/>
                    <a:pt x="654" y="8430"/>
                  </a:cubicBezTo>
                  <a:cubicBezTo>
                    <a:pt x="436" y="8430"/>
                    <a:pt x="218" y="8415"/>
                    <a:pt x="0" y="8387"/>
                  </a:cubicBezTo>
                  <a:lnTo>
                    <a:pt x="0" y="8387"/>
                  </a:lnTo>
                  <a:cubicBezTo>
                    <a:pt x="375" y="8744"/>
                    <a:pt x="803" y="9065"/>
                    <a:pt x="1285" y="9297"/>
                  </a:cubicBezTo>
                  <a:cubicBezTo>
                    <a:pt x="1992" y="9647"/>
                    <a:pt x="2740" y="9813"/>
                    <a:pt x="3476" y="9813"/>
                  </a:cubicBezTo>
                  <a:cubicBezTo>
                    <a:pt x="5285" y="9813"/>
                    <a:pt x="7019" y="8810"/>
                    <a:pt x="7869" y="7084"/>
                  </a:cubicBezTo>
                  <a:cubicBezTo>
                    <a:pt x="9065" y="4640"/>
                    <a:pt x="8101" y="1714"/>
                    <a:pt x="5657" y="482"/>
                  </a:cubicBezTo>
                  <a:cubicBezTo>
                    <a:pt x="5175" y="251"/>
                    <a:pt x="4657" y="72"/>
                    <a:pt x="4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3593875" y="1188800"/>
              <a:ext cx="45975" cy="48375"/>
            </a:xfrm>
            <a:custGeom>
              <a:avLst/>
              <a:gdLst/>
              <a:ahLst/>
              <a:cxnLst/>
              <a:rect l="l" t="t" r="r" b="b"/>
              <a:pathLst>
                <a:path w="1839" h="1935" extrusionOk="0">
                  <a:moveTo>
                    <a:pt x="757" y="1"/>
                  </a:moveTo>
                  <a:cubicBezTo>
                    <a:pt x="743" y="1"/>
                    <a:pt x="728" y="3"/>
                    <a:pt x="714" y="8"/>
                  </a:cubicBezTo>
                  <a:cubicBezTo>
                    <a:pt x="660" y="8"/>
                    <a:pt x="607" y="61"/>
                    <a:pt x="607" y="115"/>
                  </a:cubicBezTo>
                  <a:lnTo>
                    <a:pt x="589" y="579"/>
                  </a:lnTo>
                  <a:cubicBezTo>
                    <a:pt x="589" y="632"/>
                    <a:pt x="553" y="668"/>
                    <a:pt x="500" y="686"/>
                  </a:cubicBezTo>
                  <a:lnTo>
                    <a:pt x="89" y="775"/>
                  </a:lnTo>
                  <a:cubicBezTo>
                    <a:pt x="36" y="793"/>
                    <a:pt x="0" y="846"/>
                    <a:pt x="0" y="900"/>
                  </a:cubicBezTo>
                  <a:cubicBezTo>
                    <a:pt x="0" y="953"/>
                    <a:pt x="18" y="1007"/>
                    <a:pt x="72" y="1025"/>
                  </a:cubicBezTo>
                  <a:lnTo>
                    <a:pt x="250" y="1114"/>
                  </a:lnTo>
                  <a:lnTo>
                    <a:pt x="482" y="1239"/>
                  </a:lnTo>
                  <a:cubicBezTo>
                    <a:pt x="482" y="1257"/>
                    <a:pt x="518" y="1274"/>
                    <a:pt x="518" y="1292"/>
                  </a:cubicBezTo>
                  <a:cubicBezTo>
                    <a:pt x="536" y="1310"/>
                    <a:pt x="536" y="1328"/>
                    <a:pt x="536" y="1364"/>
                  </a:cubicBezTo>
                  <a:lnTo>
                    <a:pt x="536" y="1810"/>
                  </a:lnTo>
                  <a:cubicBezTo>
                    <a:pt x="536" y="1863"/>
                    <a:pt x="571" y="1917"/>
                    <a:pt x="607" y="1935"/>
                  </a:cubicBezTo>
                  <a:cubicBezTo>
                    <a:pt x="678" y="1935"/>
                    <a:pt x="732" y="1935"/>
                    <a:pt x="767" y="1881"/>
                  </a:cubicBezTo>
                  <a:lnTo>
                    <a:pt x="1053" y="1524"/>
                  </a:lnTo>
                  <a:cubicBezTo>
                    <a:pt x="1092" y="1498"/>
                    <a:pt x="1122" y="1482"/>
                    <a:pt x="1163" y="1482"/>
                  </a:cubicBezTo>
                  <a:cubicBezTo>
                    <a:pt x="1178" y="1482"/>
                    <a:pt x="1194" y="1484"/>
                    <a:pt x="1214" y="1489"/>
                  </a:cubicBezTo>
                  <a:lnTo>
                    <a:pt x="1642" y="1649"/>
                  </a:lnTo>
                  <a:cubicBezTo>
                    <a:pt x="1656" y="1654"/>
                    <a:pt x="1670" y="1656"/>
                    <a:pt x="1684" y="1656"/>
                  </a:cubicBezTo>
                  <a:cubicBezTo>
                    <a:pt x="1723" y="1656"/>
                    <a:pt x="1758" y="1640"/>
                    <a:pt x="1785" y="1614"/>
                  </a:cubicBezTo>
                  <a:cubicBezTo>
                    <a:pt x="1838" y="1578"/>
                    <a:pt x="1838" y="1506"/>
                    <a:pt x="1802" y="1471"/>
                  </a:cubicBezTo>
                  <a:lnTo>
                    <a:pt x="1535" y="1078"/>
                  </a:lnTo>
                  <a:cubicBezTo>
                    <a:pt x="1517" y="1043"/>
                    <a:pt x="1517" y="989"/>
                    <a:pt x="1535" y="935"/>
                  </a:cubicBezTo>
                  <a:lnTo>
                    <a:pt x="1785" y="579"/>
                  </a:lnTo>
                  <a:cubicBezTo>
                    <a:pt x="1820" y="525"/>
                    <a:pt x="1820" y="472"/>
                    <a:pt x="1785" y="418"/>
                  </a:cubicBezTo>
                  <a:cubicBezTo>
                    <a:pt x="1771" y="392"/>
                    <a:pt x="1730" y="375"/>
                    <a:pt x="1694" y="375"/>
                  </a:cubicBezTo>
                  <a:cubicBezTo>
                    <a:pt x="1681" y="375"/>
                    <a:pt x="1669" y="378"/>
                    <a:pt x="1660" y="382"/>
                  </a:cubicBezTo>
                  <a:lnTo>
                    <a:pt x="1249" y="472"/>
                  </a:lnTo>
                  <a:cubicBezTo>
                    <a:pt x="1236" y="476"/>
                    <a:pt x="1222" y="478"/>
                    <a:pt x="1209" y="478"/>
                  </a:cubicBezTo>
                  <a:cubicBezTo>
                    <a:pt x="1170" y="478"/>
                    <a:pt x="1133" y="458"/>
                    <a:pt x="1106" y="418"/>
                  </a:cubicBezTo>
                  <a:lnTo>
                    <a:pt x="857" y="43"/>
                  </a:lnTo>
                  <a:cubicBezTo>
                    <a:pt x="831" y="17"/>
                    <a:pt x="795" y="1"/>
                    <a:pt x="7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3562650" y="1057675"/>
              <a:ext cx="77200" cy="78325"/>
            </a:xfrm>
            <a:custGeom>
              <a:avLst/>
              <a:gdLst/>
              <a:ahLst/>
              <a:cxnLst/>
              <a:rect l="l" t="t" r="r" b="b"/>
              <a:pathLst>
                <a:path w="3088" h="3133" extrusionOk="0">
                  <a:moveTo>
                    <a:pt x="934" y="0"/>
                  </a:moveTo>
                  <a:cubicBezTo>
                    <a:pt x="912" y="0"/>
                    <a:pt x="892" y="2"/>
                    <a:pt x="875" y="7"/>
                  </a:cubicBezTo>
                  <a:cubicBezTo>
                    <a:pt x="785" y="60"/>
                    <a:pt x="750" y="150"/>
                    <a:pt x="750" y="239"/>
                  </a:cubicBezTo>
                  <a:lnTo>
                    <a:pt x="839" y="935"/>
                  </a:lnTo>
                  <a:cubicBezTo>
                    <a:pt x="857" y="1024"/>
                    <a:pt x="821" y="1113"/>
                    <a:pt x="732" y="1149"/>
                  </a:cubicBezTo>
                  <a:lnTo>
                    <a:pt x="107" y="1452"/>
                  </a:lnTo>
                  <a:cubicBezTo>
                    <a:pt x="36" y="1488"/>
                    <a:pt x="0" y="1577"/>
                    <a:pt x="0" y="1666"/>
                  </a:cubicBezTo>
                  <a:cubicBezTo>
                    <a:pt x="18" y="1738"/>
                    <a:pt x="89" y="1827"/>
                    <a:pt x="161" y="1845"/>
                  </a:cubicBezTo>
                  <a:lnTo>
                    <a:pt x="464" y="1934"/>
                  </a:lnTo>
                  <a:lnTo>
                    <a:pt x="875" y="2059"/>
                  </a:lnTo>
                  <a:cubicBezTo>
                    <a:pt x="910" y="2059"/>
                    <a:pt x="928" y="2095"/>
                    <a:pt x="982" y="2112"/>
                  </a:cubicBezTo>
                  <a:cubicBezTo>
                    <a:pt x="999" y="2148"/>
                    <a:pt x="1017" y="2184"/>
                    <a:pt x="1035" y="2219"/>
                  </a:cubicBezTo>
                  <a:lnTo>
                    <a:pt x="1142" y="2951"/>
                  </a:lnTo>
                  <a:cubicBezTo>
                    <a:pt x="1160" y="3058"/>
                    <a:pt x="1231" y="3112"/>
                    <a:pt x="1321" y="3129"/>
                  </a:cubicBezTo>
                  <a:cubicBezTo>
                    <a:pt x="1332" y="3132"/>
                    <a:pt x="1343" y="3133"/>
                    <a:pt x="1354" y="3133"/>
                  </a:cubicBezTo>
                  <a:cubicBezTo>
                    <a:pt x="1428" y="3133"/>
                    <a:pt x="1486" y="3082"/>
                    <a:pt x="1517" y="3004"/>
                  </a:cubicBezTo>
                  <a:lnTo>
                    <a:pt x="1874" y="2362"/>
                  </a:lnTo>
                  <a:cubicBezTo>
                    <a:pt x="1918" y="2288"/>
                    <a:pt x="1975" y="2251"/>
                    <a:pt x="2055" y="2251"/>
                  </a:cubicBezTo>
                  <a:cubicBezTo>
                    <a:pt x="2071" y="2251"/>
                    <a:pt x="2088" y="2252"/>
                    <a:pt x="2106" y="2255"/>
                  </a:cubicBezTo>
                  <a:lnTo>
                    <a:pt x="2837" y="2362"/>
                  </a:lnTo>
                  <a:cubicBezTo>
                    <a:pt x="2852" y="2365"/>
                    <a:pt x="2866" y="2367"/>
                    <a:pt x="2880" y="2367"/>
                  </a:cubicBezTo>
                  <a:cubicBezTo>
                    <a:pt x="2949" y="2367"/>
                    <a:pt x="3004" y="2329"/>
                    <a:pt x="3034" y="2255"/>
                  </a:cubicBezTo>
                  <a:cubicBezTo>
                    <a:pt x="3087" y="2184"/>
                    <a:pt x="3069" y="2077"/>
                    <a:pt x="3016" y="2023"/>
                  </a:cubicBezTo>
                  <a:lnTo>
                    <a:pt x="2498" y="1488"/>
                  </a:lnTo>
                  <a:cubicBezTo>
                    <a:pt x="2463" y="1434"/>
                    <a:pt x="2445" y="1327"/>
                    <a:pt x="2463" y="1256"/>
                  </a:cubicBezTo>
                  <a:lnTo>
                    <a:pt x="2748" y="578"/>
                  </a:lnTo>
                  <a:cubicBezTo>
                    <a:pt x="2766" y="507"/>
                    <a:pt x="2766" y="399"/>
                    <a:pt x="2712" y="346"/>
                  </a:cubicBezTo>
                  <a:cubicBezTo>
                    <a:pt x="2677" y="311"/>
                    <a:pt x="2620" y="284"/>
                    <a:pt x="2564" y="284"/>
                  </a:cubicBezTo>
                  <a:cubicBezTo>
                    <a:pt x="2534" y="284"/>
                    <a:pt x="2505" y="292"/>
                    <a:pt x="2480" y="310"/>
                  </a:cubicBezTo>
                  <a:lnTo>
                    <a:pt x="1856" y="614"/>
                  </a:lnTo>
                  <a:cubicBezTo>
                    <a:pt x="1824" y="626"/>
                    <a:pt x="1793" y="632"/>
                    <a:pt x="1763" y="632"/>
                  </a:cubicBezTo>
                  <a:cubicBezTo>
                    <a:pt x="1708" y="632"/>
                    <a:pt x="1659" y="612"/>
                    <a:pt x="1624" y="578"/>
                  </a:cubicBezTo>
                  <a:lnTo>
                    <a:pt x="1124" y="60"/>
                  </a:lnTo>
                  <a:cubicBezTo>
                    <a:pt x="1071" y="20"/>
                    <a:pt x="997" y="0"/>
                    <a:pt x="9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92" name="Google Shape;592;p36"/>
          <p:cNvGrpSpPr/>
          <p:nvPr/>
        </p:nvGrpSpPr>
        <p:grpSpPr>
          <a:xfrm>
            <a:off x="6163700" y="5023095"/>
            <a:ext cx="191095" cy="401974"/>
            <a:chOff x="3783900" y="1046675"/>
            <a:chExt cx="144550" cy="294875"/>
          </a:xfrm>
        </p:grpSpPr>
        <p:sp>
          <p:nvSpPr>
            <p:cNvPr id="593" name="Google Shape;593;p36"/>
            <p:cNvSpPr/>
            <p:nvPr/>
          </p:nvSpPr>
          <p:spPr>
            <a:xfrm>
              <a:off x="3783900" y="1046675"/>
              <a:ext cx="144550" cy="294875"/>
            </a:xfrm>
            <a:custGeom>
              <a:avLst/>
              <a:gdLst/>
              <a:ahLst/>
              <a:cxnLst/>
              <a:rect l="l" t="t" r="r" b="b"/>
              <a:pathLst>
                <a:path w="5782" h="11795" extrusionOk="0">
                  <a:moveTo>
                    <a:pt x="2891" y="804"/>
                  </a:moveTo>
                  <a:cubicBezTo>
                    <a:pt x="3337" y="804"/>
                    <a:pt x="3694" y="1161"/>
                    <a:pt x="3694" y="1607"/>
                  </a:cubicBezTo>
                  <a:lnTo>
                    <a:pt x="3694" y="7459"/>
                  </a:lnTo>
                  <a:cubicBezTo>
                    <a:pt x="4479" y="7816"/>
                    <a:pt x="4889" y="8690"/>
                    <a:pt x="4711" y="9547"/>
                  </a:cubicBezTo>
                  <a:cubicBezTo>
                    <a:pt x="4497" y="10385"/>
                    <a:pt x="3747" y="10992"/>
                    <a:pt x="2891" y="10992"/>
                  </a:cubicBezTo>
                  <a:cubicBezTo>
                    <a:pt x="2016" y="10992"/>
                    <a:pt x="1267" y="10385"/>
                    <a:pt x="1089" y="9547"/>
                  </a:cubicBezTo>
                  <a:cubicBezTo>
                    <a:pt x="892" y="8690"/>
                    <a:pt x="1303" y="7816"/>
                    <a:pt x="2088" y="7459"/>
                  </a:cubicBezTo>
                  <a:lnTo>
                    <a:pt x="2088" y="1607"/>
                  </a:lnTo>
                  <a:cubicBezTo>
                    <a:pt x="2088" y="1161"/>
                    <a:pt x="2462" y="804"/>
                    <a:pt x="2891" y="804"/>
                  </a:cubicBezTo>
                  <a:close/>
                  <a:moveTo>
                    <a:pt x="2891" y="1"/>
                  </a:moveTo>
                  <a:cubicBezTo>
                    <a:pt x="2016" y="1"/>
                    <a:pt x="1285" y="697"/>
                    <a:pt x="1285" y="1607"/>
                  </a:cubicBezTo>
                  <a:lnTo>
                    <a:pt x="1285" y="6995"/>
                  </a:lnTo>
                  <a:cubicBezTo>
                    <a:pt x="375" y="7691"/>
                    <a:pt x="0" y="8886"/>
                    <a:pt x="357" y="9975"/>
                  </a:cubicBezTo>
                  <a:cubicBezTo>
                    <a:pt x="732" y="11063"/>
                    <a:pt x="1749" y="11795"/>
                    <a:pt x="2891" y="11795"/>
                  </a:cubicBezTo>
                  <a:cubicBezTo>
                    <a:pt x="4033" y="11795"/>
                    <a:pt x="5068" y="11063"/>
                    <a:pt x="5424" y="9975"/>
                  </a:cubicBezTo>
                  <a:cubicBezTo>
                    <a:pt x="5781" y="8886"/>
                    <a:pt x="5407" y="7691"/>
                    <a:pt x="4479" y="6995"/>
                  </a:cubicBezTo>
                  <a:lnTo>
                    <a:pt x="4479" y="1607"/>
                  </a:lnTo>
                  <a:cubicBezTo>
                    <a:pt x="4479" y="715"/>
                    <a:pt x="3765" y="1"/>
                    <a:pt x="28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3821350" y="1161775"/>
              <a:ext cx="69625" cy="146325"/>
            </a:xfrm>
            <a:custGeom>
              <a:avLst/>
              <a:gdLst/>
              <a:ahLst/>
              <a:cxnLst/>
              <a:rect l="l" t="t" r="r" b="b"/>
              <a:pathLst>
                <a:path w="2785" h="5853" extrusionOk="0">
                  <a:moveTo>
                    <a:pt x="1125" y="0"/>
                  </a:moveTo>
                  <a:lnTo>
                    <a:pt x="1125" y="3212"/>
                  </a:lnTo>
                  <a:cubicBezTo>
                    <a:pt x="465" y="3355"/>
                    <a:pt x="1" y="3979"/>
                    <a:pt x="72" y="4657"/>
                  </a:cubicBezTo>
                  <a:cubicBezTo>
                    <a:pt x="144" y="5335"/>
                    <a:pt x="715" y="5853"/>
                    <a:pt x="1393" y="5853"/>
                  </a:cubicBezTo>
                  <a:cubicBezTo>
                    <a:pt x="2071" y="5853"/>
                    <a:pt x="2642" y="5335"/>
                    <a:pt x="2713" y="4657"/>
                  </a:cubicBezTo>
                  <a:cubicBezTo>
                    <a:pt x="2784" y="3979"/>
                    <a:pt x="2321" y="3355"/>
                    <a:pt x="1660" y="3212"/>
                  </a:cubicBezTo>
                  <a:lnTo>
                    <a:pt x="1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595" name="Google Shape;595;p36"/>
          <p:cNvSpPr/>
          <p:nvPr/>
        </p:nvSpPr>
        <p:spPr>
          <a:xfrm>
            <a:off x="6688739" y="5047329"/>
            <a:ext cx="257162" cy="363054"/>
          </a:xfrm>
          <a:custGeom>
            <a:avLst/>
            <a:gdLst/>
            <a:ahLst/>
            <a:cxnLst/>
            <a:rect l="l" t="t" r="r" b="b"/>
            <a:pathLst>
              <a:path w="7781" h="10653" extrusionOk="0">
                <a:moveTo>
                  <a:pt x="6156" y="1"/>
                </a:moveTo>
                <a:cubicBezTo>
                  <a:pt x="5532" y="1"/>
                  <a:pt x="4997" y="72"/>
                  <a:pt x="4711" y="607"/>
                </a:cubicBezTo>
                <a:cubicBezTo>
                  <a:pt x="4640" y="715"/>
                  <a:pt x="4604" y="839"/>
                  <a:pt x="4604" y="946"/>
                </a:cubicBezTo>
                <a:cubicBezTo>
                  <a:pt x="4604" y="1107"/>
                  <a:pt x="4640" y="1214"/>
                  <a:pt x="4729" y="1339"/>
                </a:cubicBezTo>
                <a:cubicBezTo>
                  <a:pt x="4568" y="1571"/>
                  <a:pt x="4426" y="1821"/>
                  <a:pt x="4283" y="2053"/>
                </a:cubicBezTo>
                <a:cubicBezTo>
                  <a:pt x="4247" y="1981"/>
                  <a:pt x="4176" y="1928"/>
                  <a:pt x="4122" y="1856"/>
                </a:cubicBezTo>
                <a:cubicBezTo>
                  <a:pt x="4122" y="1839"/>
                  <a:pt x="4140" y="1821"/>
                  <a:pt x="4140" y="1785"/>
                </a:cubicBezTo>
                <a:cubicBezTo>
                  <a:pt x="4140" y="1393"/>
                  <a:pt x="3801" y="1107"/>
                  <a:pt x="3444" y="1107"/>
                </a:cubicBezTo>
                <a:cubicBezTo>
                  <a:pt x="3070" y="1107"/>
                  <a:pt x="2499" y="947"/>
                  <a:pt x="2499" y="946"/>
                </a:cubicBezTo>
                <a:lnTo>
                  <a:pt x="2499" y="946"/>
                </a:lnTo>
                <a:cubicBezTo>
                  <a:pt x="2499" y="1571"/>
                  <a:pt x="2570" y="2106"/>
                  <a:pt x="3088" y="2392"/>
                </a:cubicBezTo>
                <a:cubicBezTo>
                  <a:pt x="3195" y="2463"/>
                  <a:pt x="3319" y="2499"/>
                  <a:pt x="3444" y="2499"/>
                </a:cubicBezTo>
                <a:cubicBezTo>
                  <a:pt x="3605" y="2499"/>
                  <a:pt x="3730" y="2445"/>
                  <a:pt x="3855" y="2356"/>
                </a:cubicBezTo>
                <a:cubicBezTo>
                  <a:pt x="3926" y="2445"/>
                  <a:pt x="3980" y="2517"/>
                  <a:pt x="4033" y="2606"/>
                </a:cubicBezTo>
                <a:cubicBezTo>
                  <a:pt x="3605" y="3587"/>
                  <a:pt x="3516" y="4533"/>
                  <a:pt x="3569" y="5407"/>
                </a:cubicBezTo>
                <a:cubicBezTo>
                  <a:pt x="3551" y="5389"/>
                  <a:pt x="3551" y="5389"/>
                  <a:pt x="3516" y="5389"/>
                </a:cubicBezTo>
                <a:cubicBezTo>
                  <a:pt x="3427" y="5336"/>
                  <a:pt x="3337" y="5282"/>
                  <a:pt x="3248" y="5247"/>
                </a:cubicBezTo>
                <a:cubicBezTo>
                  <a:pt x="3266" y="5157"/>
                  <a:pt x="3266" y="5104"/>
                  <a:pt x="3266" y="5032"/>
                </a:cubicBezTo>
                <a:cubicBezTo>
                  <a:pt x="3266" y="4247"/>
                  <a:pt x="2641" y="3623"/>
                  <a:pt x="1874" y="3623"/>
                </a:cubicBezTo>
                <a:cubicBezTo>
                  <a:pt x="1838" y="3625"/>
                  <a:pt x="1800" y="3626"/>
                  <a:pt x="1762" y="3626"/>
                </a:cubicBezTo>
                <a:cubicBezTo>
                  <a:pt x="1031" y="3626"/>
                  <a:pt x="1" y="3320"/>
                  <a:pt x="1" y="3320"/>
                </a:cubicBezTo>
                <a:lnTo>
                  <a:pt x="1" y="3320"/>
                </a:lnTo>
                <a:cubicBezTo>
                  <a:pt x="1" y="4551"/>
                  <a:pt x="126" y="5639"/>
                  <a:pt x="1214" y="6246"/>
                </a:cubicBezTo>
                <a:cubicBezTo>
                  <a:pt x="1410" y="6371"/>
                  <a:pt x="1642" y="6424"/>
                  <a:pt x="1892" y="6424"/>
                </a:cubicBezTo>
                <a:cubicBezTo>
                  <a:pt x="2410" y="6424"/>
                  <a:pt x="2838" y="6157"/>
                  <a:pt x="3088" y="5764"/>
                </a:cubicBezTo>
                <a:cubicBezTo>
                  <a:pt x="3159" y="5800"/>
                  <a:pt x="3248" y="5835"/>
                  <a:pt x="3302" y="5871"/>
                </a:cubicBezTo>
                <a:cubicBezTo>
                  <a:pt x="3409" y="5925"/>
                  <a:pt x="3534" y="5978"/>
                  <a:pt x="3658" y="6032"/>
                </a:cubicBezTo>
                <a:cubicBezTo>
                  <a:pt x="3712" y="6424"/>
                  <a:pt x="3783" y="6799"/>
                  <a:pt x="3819" y="7156"/>
                </a:cubicBezTo>
                <a:cubicBezTo>
                  <a:pt x="3962" y="7923"/>
                  <a:pt x="4087" y="8655"/>
                  <a:pt x="4015" y="9333"/>
                </a:cubicBezTo>
                <a:cubicBezTo>
                  <a:pt x="3766" y="9440"/>
                  <a:pt x="3534" y="9582"/>
                  <a:pt x="3337" y="9779"/>
                </a:cubicBezTo>
                <a:cubicBezTo>
                  <a:pt x="3070" y="9654"/>
                  <a:pt x="2784" y="9582"/>
                  <a:pt x="2481" y="9582"/>
                </a:cubicBezTo>
                <a:cubicBezTo>
                  <a:pt x="1714" y="9582"/>
                  <a:pt x="1053" y="10011"/>
                  <a:pt x="714" y="10653"/>
                </a:cubicBezTo>
                <a:lnTo>
                  <a:pt x="7620" y="10653"/>
                </a:lnTo>
                <a:cubicBezTo>
                  <a:pt x="7298" y="10135"/>
                  <a:pt x="6745" y="9779"/>
                  <a:pt x="6103" y="9725"/>
                </a:cubicBezTo>
                <a:cubicBezTo>
                  <a:pt x="5728" y="9404"/>
                  <a:pt x="5264" y="9190"/>
                  <a:pt x="4747" y="9190"/>
                </a:cubicBezTo>
                <a:cubicBezTo>
                  <a:pt x="4676" y="9190"/>
                  <a:pt x="4604" y="9190"/>
                  <a:pt x="4533" y="9208"/>
                </a:cubicBezTo>
                <a:cubicBezTo>
                  <a:pt x="4586" y="8530"/>
                  <a:pt x="4479" y="7852"/>
                  <a:pt x="4337" y="7156"/>
                </a:cubicBezTo>
                <a:cubicBezTo>
                  <a:pt x="4390" y="7067"/>
                  <a:pt x="4479" y="6977"/>
                  <a:pt x="4604" y="6888"/>
                </a:cubicBezTo>
                <a:cubicBezTo>
                  <a:pt x="4818" y="7370"/>
                  <a:pt x="5300" y="7727"/>
                  <a:pt x="5871" y="7727"/>
                </a:cubicBezTo>
                <a:cubicBezTo>
                  <a:pt x="6121" y="7727"/>
                  <a:pt x="6371" y="7655"/>
                  <a:pt x="6567" y="7530"/>
                </a:cubicBezTo>
                <a:cubicBezTo>
                  <a:pt x="7637" y="6959"/>
                  <a:pt x="7780" y="5853"/>
                  <a:pt x="7780" y="4622"/>
                </a:cubicBezTo>
                <a:lnTo>
                  <a:pt x="7780" y="4622"/>
                </a:lnTo>
                <a:cubicBezTo>
                  <a:pt x="7780" y="4622"/>
                  <a:pt x="6739" y="4910"/>
                  <a:pt x="6008" y="4910"/>
                </a:cubicBezTo>
                <a:cubicBezTo>
                  <a:pt x="5967" y="4910"/>
                  <a:pt x="5927" y="4909"/>
                  <a:pt x="5889" y="4908"/>
                </a:cubicBezTo>
                <a:cubicBezTo>
                  <a:pt x="5122" y="4908"/>
                  <a:pt x="4497" y="5532"/>
                  <a:pt x="4497" y="6317"/>
                </a:cubicBezTo>
                <a:lnTo>
                  <a:pt x="4497" y="6335"/>
                </a:lnTo>
                <a:cubicBezTo>
                  <a:pt x="4408" y="6388"/>
                  <a:pt x="4337" y="6424"/>
                  <a:pt x="4247" y="6496"/>
                </a:cubicBezTo>
                <a:cubicBezTo>
                  <a:pt x="4087" y="5514"/>
                  <a:pt x="3998" y="4497"/>
                  <a:pt x="4319" y="3391"/>
                </a:cubicBezTo>
                <a:cubicBezTo>
                  <a:pt x="4444" y="3337"/>
                  <a:pt x="4604" y="3302"/>
                  <a:pt x="4765" y="3302"/>
                </a:cubicBezTo>
                <a:cubicBezTo>
                  <a:pt x="4765" y="3480"/>
                  <a:pt x="4872" y="3659"/>
                  <a:pt x="5015" y="3766"/>
                </a:cubicBezTo>
                <a:cubicBezTo>
                  <a:pt x="5122" y="3855"/>
                  <a:pt x="5246" y="3891"/>
                  <a:pt x="5354" y="3908"/>
                </a:cubicBezTo>
                <a:cubicBezTo>
                  <a:pt x="5410" y="3917"/>
                  <a:pt x="5464" y="3921"/>
                  <a:pt x="5517" y="3921"/>
                </a:cubicBezTo>
                <a:cubicBezTo>
                  <a:pt x="6030" y="3921"/>
                  <a:pt x="6370" y="3542"/>
                  <a:pt x="6710" y="3105"/>
                </a:cubicBezTo>
                <a:cubicBezTo>
                  <a:pt x="6710" y="3105"/>
                  <a:pt x="6156" y="2873"/>
                  <a:pt x="5853" y="2659"/>
                </a:cubicBezTo>
                <a:cubicBezTo>
                  <a:pt x="5729" y="2558"/>
                  <a:pt x="5584" y="2511"/>
                  <a:pt x="5439" y="2511"/>
                </a:cubicBezTo>
                <a:cubicBezTo>
                  <a:pt x="5253" y="2511"/>
                  <a:pt x="5066" y="2590"/>
                  <a:pt x="4925" y="2731"/>
                </a:cubicBezTo>
                <a:cubicBezTo>
                  <a:pt x="4800" y="2731"/>
                  <a:pt x="4640" y="2749"/>
                  <a:pt x="4515" y="2766"/>
                </a:cubicBezTo>
                <a:cubicBezTo>
                  <a:pt x="4676" y="2392"/>
                  <a:pt x="4890" y="2017"/>
                  <a:pt x="5157" y="1607"/>
                </a:cubicBezTo>
                <a:cubicBezTo>
                  <a:pt x="5211" y="1625"/>
                  <a:pt x="5246" y="1625"/>
                  <a:pt x="5300" y="1625"/>
                </a:cubicBezTo>
                <a:cubicBezTo>
                  <a:pt x="5693" y="1625"/>
                  <a:pt x="5996" y="1303"/>
                  <a:pt x="5996" y="929"/>
                </a:cubicBezTo>
                <a:cubicBezTo>
                  <a:pt x="5996" y="590"/>
                  <a:pt x="6156" y="1"/>
                  <a:pt x="6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96" name="Google Shape;596;p36"/>
          <p:cNvGrpSpPr/>
          <p:nvPr/>
        </p:nvGrpSpPr>
        <p:grpSpPr>
          <a:xfrm>
            <a:off x="7062980" y="4780478"/>
            <a:ext cx="552596" cy="674409"/>
            <a:chOff x="238550" y="1487175"/>
            <a:chExt cx="418000" cy="494725"/>
          </a:xfrm>
        </p:grpSpPr>
        <p:sp>
          <p:nvSpPr>
            <p:cNvPr id="597" name="Google Shape;597;p36"/>
            <p:cNvSpPr/>
            <p:nvPr/>
          </p:nvSpPr>
          <p:spPr>
            <a:xfrm>
              <a:off x="238550" y="1487175"/>
              <a:ext cx="184700" cy="358675"/>
            </a:xfrm>
            <a:custGeom>
              <a:avLst/>
              <a:gdLst/>
              <a:ahLst/>
              <a:cxnLst/>
              <a:rect l="l" t="t" r="r" b="b"/>
              <a:pathLst>
                <a:path w="7388" h="14347" extrusionOk="0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596300" y="1825750"/>
              <a:ext cx="60250" cy="20100"/>
            </a:xfrm>
            <a:custGeom>
              <a:avLst/>
              <a:gdLst/>
              <a:ahLst/>
              <a:cxnLst/>
              <a:rect l="l" t="t" r="r" b="b"/>
              <a:pathLst>
                <a:path w="2410" h="804" extrusionOk="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436600" y="1762400"/>
              <a:ext cx="146800" cy="146350"/>
            </a:xfrm>
            <a:custGeom>
              <a:avLst/>
              <a:gdLst/>
              <a:ahLst/>
              <a:cxnLst/>
              <a:rect l="l" t="t" r="r" b="b"/>
              <a:pathLst>
                <a:path w="5872" h="5854" extrusionOk="0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499950" y="192210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499950" y="168925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399150" y="18895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564175" y="172537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399600" y="17249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564175" y="1889975"/>
              <a:ext cx="56250" cy="56675"/>
            </a:xfrm>
            <a:custGeom>
              <a:avLst/>
              <a:gdLst/>
              <a:ahLst/>
              <a:cxnLst/>
              <a:rect l="l" t="t" r="r" b="b"/>
              <a:pathLst>
                <a:path w="2250" h="2267" extrusionOk="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06" name="Google Shape;606;p36"/>
          <p:cNvSpPr/>
          <p:nvPr/>
        </p:nvSpPr>
        <p:spPr>
          <a:xfrm>
            <a:off x="7732374" y="5181214"/>
            <a:ext cx="374490" cy="217396"/>
          </a:xfrm>
          <a:custGeom>
            <a:avLst/>
            <a:gdLst/>
            <a:ahLst/>
            <a:cxnLst/>
            <a:rect l="l" t="t" r="r" b="b"/>
            <a:pathLst>
              <a:path w="11331" h="6379" extrusionOk="0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07" name="Google Shape;607;p36"/>
          <p:cNvSpPr/>
          <p:nvPr/>
        </p:nvSpPr>
        <p:spPr>
          <a:xfrm>
            <a:off x="8223836" y="5091980"/>
            <a:ext cx="352082" cy="376448"/>
          </a:xfrm>
          <a:custGeom>
            <a:avLst/>
            <a:gdLst/>
            <a:ahLst/>
            <a:cxnLst/>
            <a:rect l="l" t="t" r="r" b="b"/>
            <a:pathLst>
              <a:path w="10653" h="11046" extrusionOk="0">
                <a:moveTo>
                  <a:pt x="5336" y="1"/>
                </a:moveTo>
                <a:cubicBezTo>
                  <a:pt x="5193" y="1"/>
                  <a:pt x="5068" y="126"/>
                  <a:pt x="5068" y="268"/>
                </a:cubicBezTo>
                <a:lnTo>
                  <a:pt x="5068" y="607"/>
                </a:lnTo>
                <a:cubicBezTo>
                  <a:pt x="2249" y="732"/>
                  <a:pt x="1" y="2838"/>
                  <a:pt x="1" y="5389"/>
                </a:cubicBezTo>
                <a:cubicBezTo>
                  <a:pt x="1" y="5479"/>
                  <a:pt x="54" y="5532"/>
                  <a:pt x="143" y="5532"/>
                </a:cubicBezTo>
                <a:cubicBezTo>
                  <a:pt x="215" y="5532"/>
                  <a:pt x="268" y="5479"/>
                  <a:pt x="268" y="5389"/>
                </a:cubicBezTo>
                <a:cubicBezTo>
                  <a:pt x="268" y="4604"/>
                  <a:pt x="1000" y="3962"/>
                  <a:pt x="1874" y="3962"/>
                </a:cubicBezTo>
                <a:cubicBezTo>
                  <a:pt x="2748" y="3962"/>
                  <a:pt x="3462" y="4604"/>
                  <a:pt x="3462" y="5389"/>
                </a:cubicBezTo>
                <a:cubicBezTo>
                  <a:pt x="3462" y="5479"/>
                  <a:pt x="3516" y="5532"/>
                  <a:pt x="3605" y="5532"/>
                </a:cubicBezTo>
                <a:cubicBezTo>
                  <a:pt x="3676" y="5532"/>
                  <a:pt x="3730" y="5479"/>
                  <a:pt x="3730" y="5389"/>
                </a:cubicBezTo>
                <a:cubicBezTo>
                  <a:pt x="3730" y="4693"/>
                  <a:pt x="4301" y="4105"/>
                  <a:pt x="5068" y="3998"/>
                </a:cubicBezTo>
                <a:lnTo>
                  <a:pt x="5068" y="9386"/>
                </a:lnTo>
                <a:lnTo>
                  <a:pt x="4925" y="9386"/>
                </a:lnTo>
                <a:lnTo>
                  <a:pt x="4925" y="9993"/>
                </a:lnTo>
                <a:cubicBezTo>
                  <a:pt x="4925" y="10135"/>
                  <a:pt x="4818" y="10260"/>
                  <a:pt x="4658" y="10260"/>
                </a:cubicBezTo>
                <a:cubicBezTo>
                  <a:pt x="4515" y="10260"/>
                  <a:pt x="4390" y="10135"/>
                  <a:pt x="4390" y="9993"/>
                </a:cubicBezTo>
                <a:cubicBezTo>
                  <a:pt x="4390" y="9761"/>
                  <a:pt x="4229" y="9582"/>
                  <a:pt x="3997" y="9582"/>
                </a:cubicBezTo>
                <a:cubicBezTo>
                  <a:pt x="3765" y="9582"/>
                  <a:pt x="3605" y="9761"/>
                  <a:pt x="3605" y="9993"/>
                </a:cubicBezTo>
                <a:cubicBezTo>
                  <a:pt x="3605" y="10581"/>
                  <a:pt x="4087" y="11045"/>
                  <a:pt x="4658" y="11045"/>
                </a:cubicBezTo>
                <a:cubicBezTo>
                  <a:pt x="5246" y="11045"/>
                  <a:pt x="5728" y="10581"/>
                  <a:pt x="5728" y="9993"/>
                </a:cubicBezTo>
                <a:lnTo>
                  <a:pt x="5728" y="9386"/>
                </a:lnTo>
                <a:lnTo>
                  <a:pt x="5585" y="9386"/>
                </a:lnTo>
                <a:lnTo>
                  <a:pt x="5585" y="3998"/>
                </a:lnTo>
                <a:cubicBezTo>
                  <a:pt x="6353" y="4105"/>
                  <a:pt x="6924" y="4693"/>
                  <a:pt x="6924" y="5389"/>
                </a:cubicBezTo>
                <a:cubicBezTo>
                  <a:pt x="6924" y="5479"/>
                  <a:pt x="6977" y="5532"/>
                  <a:pt x="7066" y="5532"/>
                </a:cubicBezTo>
                <a:cubicBezTo>
                  <a:pt x="7138" y="5532"/>
                  <a:pt x="7191" y="5479"/>
                  <a:pt x="7191" y="5389"/>
                </a:cubicBezTo>
                <a:cubicBezTo>
                  <a:pt x="7191" y="4604"/>
                  <a:pt x="7923" y="3962"/>
                  <a:pt x="8797" y="3962"/>
                </a:cubicBezTo>
                <a:cubicBezTo>
                  <a:pt x="9671" y="3962"/>
                  <a:pt x="10385" y="4604"/>
                  <a:pt x="10385" y="5389"/>
                </a:cubicBezTo>
                <a:cubicBezTo>
                  <a:pt x="10385" y="5479"/>
                  <a:pt x="10439" y="5532"/>
                  <a:pt x="10528" y="5532"/>
                </a:cubicBezTo>
                <a:cubicBezTo>
                  <a:pt x="10599" y="5532"/>
                  <a:pt x="10653" y="5479"/>
                  <a:pt x="10653" y="5389"/>
                </a:cubicBezTo>
                <a:cubicBezTo>
                  <a:pt x="10653" y="2838"/>
                  <a:pt x="8422" y="732"/>
                  <a:pt x="5585" y="607"/>
                </a:cubicBezTo>
                <a:lnTo>
                  <a:pt x="5585" y="268"/>
                </a:lnTo>
                <a:cubicBezTo>
                  <a:pt x="5585" y="126"/>
                  <a:pt x="5478" y="1"/>
                  <a:pt x="533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608" name="Google Shape;608;p36"/>
          <p:cNvGrpSpPr/>
          <p:nvPr/>
        </p:nvGrpSpPr>
        <p:grpSpPr>
          <a:xfrm>
            <a:off x="8815358" y="5107237"/>
            <a:ext cx="364707" cy="363804"/>
            <a:chOff x="6010925" y="3998175"/>
            <a:chExt cx="275875" cy="266875"/>
          </a:xfrm>
        </p:grpSpPr>
        <p:sp>
          <p:nvSpPr>
            <p:cNvPr id="609" name="Google Shape;609;p36"/>
            <p:cNvSpPr/>
            <p:nvPr/>
          </p:nvSpPr>
          <p:spPr>
            <a:xfrm>
              <a:off x="6222525" y="3998175"/>
              <a:ext cx="64275" cy="58575"/>
            </a:xfrm>
            <a:custGeom>
              <a:avLst/>
              <a:gdLst/>
              <a:ahLst/>
              <a:cxnLst/>
              <a:rect l="l" t="t" r="r" b="b"/>
              <a:pathLst>
                <a:path w="2571" h="2343" extrusionOk="0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010925" y="4089600"/>
              <a:ext cx="85400" cy="77650"/>
            </a:xfrm>
            <a:custGeom>
              <a:avLst/>
              <a:gdLst/>
              <a:ahLst/>
              <a:cxnLst/>
              <a:rect l="l" t="t" r="r" b="b"/>
              <a:pathLst>
                <a:path w="3416" h="3106" extrusionOk="0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6111825" y="4181175"/>
              <a:ext cx="80400" cy="83875"/>
            </a:xfrm>
            <a:custGeom>
              <a:avLst/>
              <a:gdLst/>
              <a:ahLst/>
              <a:cxnLst/>
              <a:rect l="l" t="t" r="r" b="b"/>
              <a:pathLst>
                <a:path w="3216" h="3355" extrusionOk="0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6086050" y="4013025"/>
              <a:ext cx="179325" cy="178900"/>
            </a:xfrm>
            <a:custGeom>
              <a:avLst/>
              <a:gdLst/>
              <a:ahLst/>
              <a:cxnLst/>
              <a:rect l="l" t="t" r="r" b="b"/>
              <a:pathLst>
                <a:path w="7173" h="7156" extrusionOk="0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6042775" y="4183750"/>
              <a:ext cx="57575" cy="47550"/>
            </a:xfrm>
            <a:custGeom>
              <a:avLst/>
              <a:gdLst/>
              <a:ahLst/>
              <a:cxnLst/>
              <a:rect l="l" t="t" r="r" b="b"/>
              <a:pathLst>
                <a:path w="2303" h="1902" extrusionOk="0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14" name="Google Shape;614;p36"/>
          <p:cNvGrpSpPr/>
          <p:nvPr/>
        </p:nvGrpSpPr>
        <p:grpSpPr>
          <a:xfrm>
            <a:off x="9417554" y="5125862"/>
            <a:ext cx="352082" cy="308322"/>
            <a:chOff x="6866650" y="1038650"/>
            <a:chExt cx="266325" cy="226175"/>
          </a:xfrm>
        </p:grpSpPr>
        <p:sp>
          <p:nvSpPr>
            <p:cNvPr id="615" name="Google Shape;615;p36"/>
            <p:cNvSpPr/>
            <p:nvPr/>
          </p:nvSpPr>
          <p:spPr>
            <a:xfrm>
              <a:off x="6866650" y="1078350"/>
              <a:ext cx="39725" cy="186475"/>
            </a:xfrm>
            <a:custGeom>
              <a:avLst/>
              <a:gdLst/>
              <a:ahLst/>
              <a:cxnLst/>
              <a:rect l="l" t="t" r="r" b="b"/>
              <a:pathLst>
                <a:path w="1589" h="7459" extrusionOk="0">
                  <a:moveTo>
                    <a:pt x="536" y="1"/>
                  </a:moveTo>
                  <a:cubicBezTo>
                    <a:pt x="233" y="1"/>
                    <a:pt x="1" y="250"/>
                    <a:pt x="1" y="536"/>
                  </a:cubicBezTo>
                  <a:lnTo>
                    <a:pt x="1" y="6924"/>
                  </a:lnTo>
                  <a:cubicBezTo>
                    <a:pt x="1" y="7227"/>
                    <a:pt x="233" y="7459"/>
                    <a:pt x="536" y="7459"/>
                  </a:cubicBezTo>
                  <a:lnTo>
                    <a:pt x="1589" y="7459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7092800" y="1078350"/>
              <a:ext cx="40175" cy="186475"/>
            </a:xfrm>
            <a:custGeom>
              <a:avLst/>
              <a:gdLst/>
              <a:ahLst/>
              <a:cxnLst/>
              <a:rect l="l" t="t" r="r" b="b"/>
              <a:pathLst>
                <a:path w="1607" h="7459" extrusionOk="0">
                  <a:moveTo>
                    <a:pt x="1" y="1"/>
                  </a:moveTo>
                  <a:lnTo>
                    <a:pt x="1" y="7459"/>
                  </a:lnTo>
                  <a:lnTo>
                    <a:pt x="1072" y="7459"/>
                  </a:lnTo>
                  <a:cubicBezTo>
                    <a:pt x="1375" y="7459"/>
                    <a:pt x="1607" y="7227"/>
                    <a:pt x="1607" y="6924"/>
                  </a:cubicBezTo>
                  <a:lnTo>
                    <a:pt x="1607" y="536"/>
                  </a:lnTo>
                  <a:cubicBezTo>
                    <a:pt x="1607" y="250"/>
                    <a:pt x="1375" y="1"/>
                    <a:pt x="10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6919750" y="1038650"/>
              <a:ext cx="159700" cy="226175"/>
            </a:xfrm>
            <a:custGeom>
              <a:avLst/>
              <a:gdLst/>
              <a:ahLst/>
              <a:cxnLst/>
              <a:rect l="l" t="t" r="r" b="b"/>
              <a:pathLst>
                <a:path w="6388" h="9047" extrusionOk="0">
                  <a:moveTo>
                    <a:pt x="3997" y="786"/>
                  </a:moveTo>
                  <a:cubicBezTo>
                    <a:pt x="4086" y="786"/>
                    <a:pt x="4140" y="857"/>
                    <a:pt x="4140" y="929"/>
                  </a:cubicBezTo>
                  <a:lnTo>
                    <a:pt x="4140" y="1589"/>
                  </a:lnTo>
                  <a:lnTo>
                    <a:pt x="2266" y="1589"/>
                  </a:lnTo>
                  <a:lnTo>
                    <a:pt x="2266" y="929"/>
                  </a:lnTo>
                  <a:cubicBezTo>
                    <a:pt x="2266" y="857"/>
                    <a:pt x="2320" y="786"/>
                    <a:pt x="2409" y="786"/>
                  </a:cubicBezTo>
                  <a:close/>
                  <a:moveTo>
                    <a:pt x="2409" y="1"/>
                  </a:moveTo>
                  <a:cubicBezTo>
                    <a:pt x="1891" y="1"/>
                    <a:pt x="1463" y="411"/>
                    <a:pt x="1463" y="929"/>
                  </a:cubicBezTo>
                  <a:lnTo>
                    <a:pt x="1463" y="1589"/>
                  </a:lnTo>
                  <a:lnTo>
                    <a:pt x="0" y="1589"/>
                  </a:lnTo>
                  <a:lnTo>
                    <a:pt x="0" y="9047"/>
                  </a:lnTo>
                  <a:lnTo>
                    <a:pt x="6388" y="9047"/>
                  </a:lnTo>
                  <a:lnTo>
                    <a:pt x="6388" y="1589"/>
                  </a:lnTo>
                  <a:lnTo>
                    <a:pt x="4925" y="1589"/>
                  </a:lnTo>
                  <a:lnTo>
                    <a:pt x="4925" y="929"/>
                  </a:lnTo>
                  <a:cubicBezTo>
                    <a:pt x="4925" y="411"/>
                    <a:pt x="4514" y="1"/>
                    <a:pt x="3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18" name="Google Shape;618;p36"/>
          <p:cNvGrpSpPr/>
          <p:nvPr/>
        </p:nvGrpSpPr>
        <p:grpSpPr>
          <a:xfrm>
            <a:off x="5155087" y="1762012"/>
            <a:ext cx="272497" cy="362441"/>
            <a:chOff x="2033075" y="2942475"/>
            <a:chExt cx="206125" cy="265875"/>
          </a:xfrm>
        </p:grpSpPr>
        <p:sp>
          <p:nvSpPr>
            <p:cNvPr id="619" name="Google Shape;619;p36"/>
            <p:cNvSpPr/>
            <p:nvPr/>
          </p:nvSpPr>
          <p:spPr>
            <a:xfrm>
              <a:off x="2033075" y="2942475"/>
              <a:ext cx="206125" cy="265875"/>
            </a:xfrm>
            <a:custGeom>
              <a:avLst/>
              <a:gdLst/>
              <a:ahLst/>
              <a:cxnLst/>
              <a:rect l="l" t="t" r="r" b="b"/>
              <a:pathLst>
                <a:path w="8245" h="10635" extrusionOk="0">
                  <a:moveTo>
                    <a:pt x="4908" y="1124"/>
                  </a:moveTo>
                  <a:lnTo>
                    <a:pt x="6567" y="2783"/>
                  </a:lnTo>
                  <a:lnTo>
                    <a:pt x="4908" y="2783"/>
                  </a:lnTo>
                  <a:lnTo>
                    <a:pt x="4908" y="1124"/>
                  </a:lnTo>
                  <a:close/>
                  <a:moveTo>
                    <a:pt x="4122" y="803"/>
                  </a:moveTo>
                  <a:lnTo>
                    <a:pt x="4122" y="3586"/>
                  </a:lnTo>
                  <a:lnTo>
                    <a:pt x="7441" y="3586"/>
                  </a:lnTo>
                  <a:lnTo>
                    <a:pt x="7441" y="9849"/>
                  </a:lnTo>
                  <a:lnTo>
                    <a:pt x="786" y="9849"/>
                  </a:lnTo>
                  <a:lnTo>
                    <a:pt x="786" y="803"/>
                  </a:lnTo>
                  <a:close/>
                  <a:moveTo>
                    <a:pt x="1" y="0"/>
                  </a:moveTo>
                  <a:lnTo>
                    <a:pt x="1" y="10634"/>
                  </a:lnTo>
                  <a:lnTo>
                    <a:pt x="8244" y="10634"/>
                  </a:lnTo>
                  <a:lnTo>
                    <a:pt x="8244" y="2926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2072775" y="306557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2072775" y="3038825"/>
              <a:ext cx="43300" cy="13400"/>
            </a:xfrm>
            <a:custGeom>
              <a:avLst/>
              <a:gdLst/>
              <a:ahLst/>
              <a:cxnLst/>
              <a:rect l="l" t="t" r="r" b="b"/>
              <a:pathLst>
                <a:path w="1732" h="536" extrusionOk="0">
                  <a:moveTo>
                    <a:pt x="1" y="0"/>
                  </a:moveTo>
                  <a:lnTo>
                    <a:pt x="1" y="535"/>
                  </a:lnTo>
                  <a:lnTo>
                    <a:pt x="1732" y="535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2072775" y="3091900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2072775" y="3118650"/>
              <a:ext cx="126275" cy="13425"/>
            </a:xfrm>
            <a:custGeom>
              <a:avLst/>
              <a:gdLst/>
              <a:ahLst/>
              <a:cxnLst/>
              <a:rect l="l" t="t" r="r" b="b"/>
              <a:pathLst>
                <a:path w="5051" h="537" extrusionOk="0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2072775" y="3145425"/>
              <a:ext cx="126275" cy="13400"/>
            </a:xfrm>
            <a:custGeom>
              <a:avLst/>
              <a:gdLst/>
              <a:ahLst/>
              <a:cxnLst/>
              <a:rect l="l" t="t" r="r" b="b"/>
              <a:pathLst>
                <a:path w="5051" h="536" extrusionOk="0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25" name="Google Shape;625;p36"/>
          <p:cNvSpPr/>
          <p:nvPr/>
        </p:nvSpPr>
        <p:spPr>
          <a:xfrm>
            <a:off x="2519516" y="5702423"/>
            <a:ext cx="281917" cy="398327"/>
          </a:xfrm>
          <a:custGeom>
            <a:avLst/>
            <a:gdLst/>
            <a:ahLst/>
            <a:cxnLst/>
            <a:rect l="l" t="t" r="r" b="b"/>
            <a:pathLst>
              <a:path w="8530" h="11688" extrusionOk="0">
                <a:moveTo>
                  <a:pt x="3373" y="857"/>
                </a:moveTo>
                <a:lnTo>
                  <a:pt x="3373" y="857"/>
                </a:lnTo>
                <a:cubicBezTo>
                  <a:pt x="3159" y="1142"/>
                  <a:pt x="3052" y="1499"/>
                  <a:pt x="3052" y="1856"/>
                </a:cubicBezTo>
                <a:lnTo>
                  <a:pt x="3052" y="2659"/>
                </a:lnTo>
                <a:lnTo>
                  <a:pt x="2392" y="2659"/>
                </a:lnTo>
                <a:lnTo>
                  <a:pt x="2392" y="2124"/>
                </a:lnTo>
                <a:cubicBezTo>
                  <a:pt x="2392" y="1517"/>
                  <a:pt x="2802" y="1017"/>
                  <a:pt x="3373" y="857"/>
                </a:cubicBezTo>
                <a:close/>
                <a:moveTo>
                  <a:pt x="4069" y="839"/>
                </a:moveTo>
                <a:cubicBezTo>
                  <a:pt x="4640" y="1000"/>
                  <a:pt x="5050" y="1499"/>
                  <a:pt x="5050" y="2124"/>
                </a:cubicBezTo>
                <a:lnTo>
                  <a:pt x="5050" y="2659"/>
                </a:lnTo>
                <a:lnTo>
                  <a:pt x="3587" y="2659"/>
                </a:lnTo>
                <a:lnTo>
                  <a:pt x="3587" y="1856"/>
                </a:lnTo>
                <a:cubicBezTo>
                  <a:pt x="3587" y="1463"/>
                  <a:pt x="3784" y="1107"/>
                  <a:pt x="4069" y="839"/>
                </a:cubicBezTo>
                <a:close/>
                <a:moveTo>
                  <a:pt x="4925" y="536"/>
                </a:moveTo>
                <a:cubicBezTo>
                  <a:pt x="5657" y="536"/>
                  <a:pt x="6246" y="1124"/>
                  <a:pt x="6246" y="1856"/>
                </a:cubicBezTo>
                <a:lnTo>
                  <a:pt x="6246" y="2659"/>
                </a:lnTo>
                <a:lnTo>
                  <a:pt x="5586" y="2659"/>
                </a:lnTo>
                <a:lnTo>
                  <a:pt x="5586" y="2124"/>
                </a:lnTo>
                <a:cubicBezTo>
                  <a:pt x="5586" y="1463"/>
                  <a:pt x="5247" y="875"/>
                  <a:pt x="4711" y="554"/>
                </a:cubicBezTo>
                <a:cubicBezTo>
                  <a:pt x="4783" y="554"/>
                  <a:pt x="4854" y="536"/>
                  <a:pt x="4925" y="536"/>
                </a:cubicBezTo>
                <a:close/>
                <a:moveTo>
                  <a:pt x="7316" y="4871"/>
                </a:moveTo>
                <a:lnTo>
                  <a:pt x="7691" y="9796"/>
                </a:lnTo>
                <a:lnTo>
                  <a:pt x="6959" y="10528"/>
                </a:lnTo>
                <a:lnTo>
                  <a:pt x="7316" y="4871"/>
                </a:lnTo>
                <a:close/>
                <a:moveTo>
                  <a:pt x="6603" y="3462"/>
                </a:moveTo>
                <a:lnTo>
                  <a:pt x="6139" y="10902"/>
                </a:lnTo>
                <a:lnTo>
                  <a:pt x="804" y="10902"/>
                </a:lnTo>
                <a:lnTo>
                  <a:pt x="1286" y="3462"/>
                </a:lnTo>
                <a:lnTo>
                  <a:pt x="1857" y="3462"/>
                </a:lnTo>
                <a:lnTo>
                  <a:pt x="1857" y="4515"/>
                </a:lnTo>
                <a:cubicBezTo>
                  <a:pt x="1857" y="4675"/>
                  <a:pt x="1981" y="4782"/>
                  <a:pt x="2124" y="4782"/>
                </a:cubicBezTo>
                <a:cubicBezTo>
                  <a:pt x="2267" y="4782"/>
                  <a:pt x="2392" y="4675"/>
                  <a:pt x="2392" y="4515"/>
                </a:cubicBezTo>
                <a:lnTo>
                  <a:pt x="2392" y="3462"/>
                </a:lnTo>
                <a:lnTo>
                  <a:pt x="5050" y="3462"/>
                </a:lnTo>
                <a:lnTo>
                  <a:pt x="5050" y="4515"/>
                </a:lnTo>
                <a:cubicBezTo>
                  <a:pt x="5050" y="4675"/>
                  <a:pt x="5175" y="4782"/>
                  <a:pt x="5318" y="4782"/>
                </a:cubicBezTo>
                <a:cubicBezTo>
                  <a:pt x="5479" y="4782"/>
                  <a:pt x="5586" y="4675"/>
                  <a:pt x="5586" y="4515"/>
                </a:cubicBezTo>
                <a:lnTo>
                  <a:pt x="5586" y="3462"/>
                </a:lnTo>
                <a:close/>
                <a:moveTo>
                  <a:pt x="4925" y="0"/>
                </a:moveTo>
                <a:cubicBezTo>
                  <a:pt x="4569" y="0"/>
                  <a:pt x="4230" y="107"/>
                  <a:pt x="3962" y="286"/>
                </a:cubicBezTo>
                <a:cubicBezTo>
                  <a:pt x="3873" y="268"/>
                  <a:pt x="3801" y="268"/>
                  <a:pt x="3730" y="268"/>
                </a:cubicBezTo>
                <a:cubicBezTo>
                  <a:pt x="2695" y="268"/>
                  <a:pt x="1857" y="1107"/>
                  <a:pt x="1857" y="2124"/>
                </a:cubicBezTo>
                <a:lnTo>
                  <a:pt x="1857" y="2659"/>
                </a:lnTo>
                <a:lnTo>
                  <a:pt x="1036" y="2659"/>
                </a:lnTo>
                <a:cubicBezTo>
                  <a:pt x="768" y="2659"/>
                  <a:pt x="518" y="2873"/>
                  <a:pt x="500" y="3159"/>
                </a:cubicBezTo>
                <a:lnTo>
                  <a:pt x="19" y="11134"/>
                </a:lnTo>
                <a:cubicBezTo>
                  <a:pt x="1" y="11455"/>
                  <a:pt x="233" y="11687"/>
                  <a:pt x="536" y="11687"/>
                </a:cubicBezTo>
                <a:lnTo>
                  <a:pt x="6710" y="11687"/>
                </a:lnTo>
                <a:cubicBezTo>
                  <a:pt x="6852" y="11687"/>
                  <a:pt x="6995" y="11634"/>
                  <a:pt x="7084" y="11527"/>
                </a:cubicBezTo>
                <a:lnTo>
                  <a:pt x="8351" y="10278"/>
                </a:lnTo>
                <a:cubicBezTo>
                  <a:pt x="8458" y="10171"/>
                  <a:pt x="8530" y="10010"/>
                  <a:pt x="8512" y="9867"/>
                </a:cubicBezTo>
                <a:lnTo>
                  <a:pt x="7977" y="3159"/>
                </a:lnTo>
                <a:cubicBezTo>
                  <a:pt x="7977" y="2891"/>
                  <a:pt x="7727" y="2659"/>
                  <a:pt x="7459" y="2659"/>
                </a:cubicBezTo>
                <a:lnTo>
                  <a:pt x="6781" y="2659"/>
                </a:lnTo>
                <a:lnTo>
                  <a:pt x="6781" y="1856"/>
                </a:lnTo>
                <a:cubicBezTo>
                  <a:pt x="6781" y="839"/>
                  <a:pt x="5960" y="0"/>
                  <a:pt x="492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626" name="Google Shape;626;p36"/>
          <p:cNvGrpSpPr/>
          <p:nvPr/>
        </p:nvGrpSpPr>
        <p:grpSpPr>
          <a:xfrm>
            <a:off x="3016802" y="5738414"/>
            <a:ext cx="325576" cy="362441"/>
            <a:chOff x="3081775" y="1061400"/>
            <a:chExt cx="246275" cy="265875"/>
          </a:xfrm>
        </p:grpSpPr>
        <p:sp>
          <p:nvSpPr>
            <p:cNvPr id="627" name="Google Shape;627;p36"/>
            <p:cNvSpPr/>
            <p:nvPr/>
          </p:nvSpPr>
          <p:spPr>
            <a:xfrm>
              <a:off x="3081775" y="1061400"/>
              <a:ext cx="246275" cy="225750"/>
            </a:xfrm>
            <a:custGeom>
              <a:avLst/>
              <a:gdLst/>
              <a:ahLst/>
              <a:cxnLst/>
              <a:rect l="l" t="t" r="r" b="b"/>
              <a:pathLst>
                <a:path w="9851" h="9030" extrusionOk="0">
                  <a:moveTo>
                    <a:pt x="3070" y="2124"/>
                  </a:moveTo>
                  <a:lnTo>
                    <a:pt x="3070" y="3052"/>
                  </a:lnTo>
                  <a:lnTo>
                    <a:pt x="1607" y="3052"/>
                  </a:lnTo>
                  <a:lnTo>
                    <a:pt x="1607" y="2124"/>
                  </a:lnTo>
                  <a:close/>
                  <a:moveTo>
                    <a:pt x="5068" y="2124"/>
                  </a:moveTo>
                  <a:lnTo>
                    <a:pt x="5068" y="3052"/>
                  </a:lnTo>
                  <a:lnTo>
                    <a:pt x="3605" y="3052"/>
                  </a:lnTo>
                  <a:lnTo>
                    <a:pt x="3605" y="2124"/>
                  </a:lnTo>
                  <a:close/>
                  <a:moveTo>
                    <a:pt x="7067" y="2124"/>
                  </a:moveTo>
                  <a:lnTo>
                    <a:pt x="7067" y="3052"/>
                  </a:lnTo>
                  <a:lnTo>
                    <a:pt x="5603" y="3052"/>
                  </a:lnTo>
                  <a:lnTo>
                    <a:pt x="5603" y="2124"/>
                  </a:lnTo>
                  <a:close/>
                  <a:moveTo>
                    <a:pt x="9065" y="2124"/>
                  </a:moveTo>
                  <a:lnTo>
                    <a:pt x="9065" y="3052"/>
                  </a:lnTo>
                  <a:lnTo>
                    <a:pt x="7584" y="3052"/>
                  </a:lnTo>
                  <a:lnTo>
                    <a:pt x="7584" y="2124"/>
                  </a:lnTo>
                  <a:close/>
                  <a:moveTo>
                    <a:pt x="3070" y="3587"/>
                  </a:moveTo>
                  <a:lnTo>
                    <a:pt x="3070" y="4515"/>
                  </a:lnTo>
                  <a:lnTo>
                    <a:pt x="1607" y="4515"/>
                  </a:lnTo>
                  <a:lnTo>
                    <a:pt x="1607" y="3587"/>
                  </a:lnTo>
                  <a:close/>
                  <a:moveTo>
                    <a:pt x="5068" y="3587"/>
                  </a:moveTo>
                  <a:lnTo>
                    <a:pt x="5068" y="4515"/>
                  </a:lnTo>
                  <a:lnTo>
                    <a:pt x="3605" y="4515"/>
                  </a:lnTo>
                  <a:lnTo>
                    <a:pt x="3605" y="3587"/>
                  </a:lnTo>
                  <a:close/>
                  <a:moveTo>
                    <a:pt x="7067" y="3587"/>
                  </a:moveTo>
                  <a:lnTo>
                    <a:pt x="7067" y="4515"/>
                  </a:lnTo>
                  <a:lnTo>
                    <a:pt x="5603" y="4515"/>
                  </a:lnTo>
                  <a:lnTo>
                    <a:pt x="5603" y="3587"/>
                  </a:lnTo>
                  <a:close/>
                  <a:moveTo>
                    <a:pt x="9065" y="3587"/>
                  </a:moveTo>
                  <a:lnTo>
                    <a:pt x="9065" y="4515"/>
                  </a:lnTo>
                  <a:lnTo>
                    <a:pt x="7584" y="4515"/>
                  </a:lnTo>
                  <a:lnTo>
                    <a:pt x="7584" y="3587"/>
                  </a:lnTo>
                  <a:close/>
                  <a:moveTo>
                    <a:pt x="9065" y="5050"/>
                  </a:moveTo>
                  <a:lnTo>
                    <a:pt x="9065" y="5639"/>
                  </a:lnTo>
                  <a:lnTo>
                    <a:pt x="7584" y="5782"/>
                  </a:lnTo>
                  <a:lnTo>
                    <a:pt x="7584" y="5050"/>
                  </a:lnTo>
                  <a:close/>
                  <a:moveTo>
                    <a:pt x="7067" y="5050"/>
                  </a:moveTo>
                  <a:lnTo>
                    <a:pt x="7067" y="5817"/>
                  </a:lnTo>
                  <a:lnTo>
                    <a:pt x="5603" y="5960"/>
                  </a:lnTo>
                  <a:lnTo>
                    <a:pt x="5603" y="5050"/>
                  </a:lnTo>
                  <a:close/>
                  <a:moveTo>
                    <a:pt x="5068" y="5050"/>
                  </a:moveTo>
                  <a:lnTo>
                    <a:pt x="5068" y="6014"/>
                  </a:lnTo>
                  <a:lnTo>
                    <a:pt x="3605" y="6139"/>
                  </a:lnTo>
                  <a:lnTo>
                    <a:pt x="3605" y="5050"/>
                  </a:lnTo>
                  <a:close/>
                  <a:moveTo>
                    <a:pt x="3070" y="5050"/>
                  </a:moveTo>
                  <a:lnTo>
                    <a:pt x="3070" y="6174"/>
                  </a:lnTo>
                  <a:lnTo>
                    <a:pt x="1607" y="6317"/>
                  </a:lnTo>
                  <a:lnTo>
                    <a:pt x="1607" y="5050"/>
                  </a:lnTo>
                  <a:close/>
                  <a:moveTo>
                    <a:pt x="411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625"/>
                    <a:pt x="179" y="804"/>
                    <a:pt x="411" y="804"/>
                  </a:cubicBezTo>
                  <a:cubicBezTo>
                    <a:pt x="643" y="804"/>
                    <a:pt x="804" y="964"/>
                    <a:pt x="804" y="1196"/>
                  </a:cubicBezTo>
                  <a:lnTo>
                    <a:pt x="804" y="7834"/>
                  </a:lnTo>
                  <a:cubicBezTo>
                    <a:pt x="804" y="8512"/>
                    <a:pt x="1339" y="9029"/>
                    <a:pt x="1999" y="9029"/>
                  </a:cubicBezTo>
                  <a:lnTo>
                    <a:pt x="9457" y="9029"/>
                  </a:lnTo>
                  <a:cubicBezTo>
                    <a:pt x="9689" y="9029"/>
                    <a:pt x="9850" y="8868"/>
                    <a:pt x="9850" y="8637"/>
                  </a:cubicBezTo>
                  <a:cubicBezTo>
                    <a:pt x="9850" y="8405"/>
                    <a:pt x="9689" y="8244"/>
                    <a:pt x="9457" y="8244"/>
                  </a:cubicBezTo>
                  <a:lnTo>
                    <a:pt x="1999" y="8244"/>
                  </a:lnTo>
                  <a:cubicBezTo>
                    <a:pt x="1785" y="8244"/>
                    <a:pt x="1607" y="8066"/>
                    <a:pt x="1607" y="7834"/>
                  </a:cubicBezTo>
                  <a:lnTo>
                    <a:pt x="1607" y="7102"/>
                  </a:lnTo>
                  <a:lnTo>
                    <a:pt x="9850" y="6370"/>
                  </a:lnTo>
                  <a:lnTo>
                    <a:pt x="9850" y="1321"/>
                  </a:lnTo>
                  <a:lnTo>
                    <a:pt x="1607" y="1321"/>
                  </a:lnTo>
                  <a:lnTo>
                    <a:pt x="1607" y="1196"/>
                  </a:lnTo>
                  <a:cubicBezTo>
                    <a:pt x="1607" y="536"/>
                    <a:pt x="1071" y="1"/>
                    <a:pt x="4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3121925" y="1287125"/>
              <a:ext cx="39725" cy="40150"/>
            </a:xfrm>
            <a:custGeom>
              <a:avLst/>
              <a:gdLst/>
              <a:ahLst/>
              <a:cxnLst/>
              <a:rect l="l" t="t" r="r" b="b"/>
              <a:pathLst>
                <a:path w="1589" h="1606" extrusionOk="0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49"/>
                    <a:pt x="358" y="1606"/>
                    <a:pt x="786" y="1606"/>
                  </a:cubicBezTo>
                  <a:cubicBezTo>
                    <a:pt x="1232" y="1606"/>
                    <a:pt x="1589" y="1249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3268250" y="1287125"/>
              <a:ext cx="40150" cy="40150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49"/>
                    <a:pt x="357" y="1606"/>
                    <a:pt x="803" y="1606"/>
                  </a:cubicBezTo>
                  <a:cubicBezTo>
                    <a:pt x="1231" y="1606"/>
                    <a:pt x="1606" y="1249"/>
                    <a:pt x="1606" y="803"/>
                  </a:cubicBezTo>
                  <a:cubicBezTo>
                    <a:pt x="1606" y="357"/>
                    <a:pt x="1231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30" name="Google Shape;630;p36"/>
          <p:cNvGrpSpPr/>
          <p:nvPr/>
        </p:nvGrpSpPr>
        <p:grpSpPr>
          <a:xfrm>
            <a:off x="3556513" y="5780534"/>
            <a:ext cx="369202" cy="325941"/>
            <a:chOff x="2847150" y="1805000"/>
            <a:chExt cx="279275" cy="239100"/>
          </a:xfrm>
        </p:grpSpPr>
        <p:sp>
          <p:nvSpPr>
            <p:cNvPr id="631" name="Google Shape;631;p36"/>
            <p:cNvSpPr/>
            <p:nvPr/>
          </p:nvSpPr>
          <p:spPr>
            <a:xfrm>
              <a:off x="2847150" y="1805000"/>
              <a:ext cx="279275" cy="145450"/>
            </a:xfrm>
            <a:custGeom>
              <a:avLst/>
              <a:gdLst/>
              <a:ahLst/>
              <a:cxnLst/>
              <a:rect l="l" t="t" r="r" b="b"/>
              <a:pathLst>
                <a:path w="11171" h="5818" extrusionOk="0">
                  <a:moveTo>
                    <a:pt x="5585" y="0"/>
                  </a:moveTo>
                  <a:lnTo>
                    <a:pt x="1" y="5317"/>
                  </a:lnTo>
                  <a:lnTo>
                    <a:pt x="607" y="5817"/>
                  </a:lnTo>
                  <a:lnTo>
                    <a:pt x="5585" y="1089"/>
                  </a:lnTo>
                  <a:lnTo>
                    <a:pt x="10563" y="5817"/>
                  </a:lnTo>
                  <a:lnTo>
                    <a:pt x="11170" y="5317"/>
                  </a:lnTo>
                  <a:lnTo>
                    <a:pt x="55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2887300" y="1850950"/>
              <a:ext cx="199425" cy="193150"/>
            </a:xfrm>
            <a:custGeom>
              <a:avLst/>
              <a:gdLst/>
              <a:ahLst/>
              <a:cxnLst/>
              <a:rect l="l" t="t" r="r" b="b"/>
              <a:pathLst>
                <a:path w="7977" h="7726" extrusionOk="0">
                  <a:moveTo>
                    <a:pt x="3979" y="0"/>
                  </a:moveTo>
                  <a:lnTo>
                    <a:pt x="0" y="3783"/>
                  </a:lnTo>
                  <a:lnTo>
                    <a:pt x="0" y="7726"/>
                  </a:lnTo>
                  <a:lnTo>
                    <a:pt x="3176" y="7726"/>
                  </a:lnTo>
                  <a:lnTo>
                    <a:pt x="3176" y="4407"/>
                  </a:lnTo>
                  <a:lnTo>
                    <a:pt x="4782" y="4407"/>
                  </a:lnTo>
                  <a:lnTo>
                    <a:pt x="4782" y="7726"/>
                  </a:lnTo>
                  <a:lnTo>
                    <a:pt x="7976" y="7726"/>
                  </a:lnTo>
                  <a:lnTo>
                    <a:pt x="7976" y="3783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33" name="Google Shape;633;p36"/>
          <p:cNvSpPr/>
          <p:nvPr/>
        </p:nvSpPr>
        <p:spPr>
          <a:xfrm>
            <a:off x="4138834" y="5830310"/>
            <a:ext cx="386850" cy="190371"/>
          </a:xfrm>
          <a:custGeom>
            <a:avLst/>
            <a:gdLst/>
            <a:ahLst/>
            <a:cxnLst/>
            <a:rect l="l" t="t" r="r" b="b"/>
            <a:pathLst>
              <a:path w="11705" h="5586" extrusionOk="0">
                <a:moveTo>
                  <a:pt x="1588" y="1999"/>
                </a:moveTo>
                <a:cubicBezTo>
                  <a:pt x="2034" y="1999"/>
                  <a:pt x="2391" y="2356"/>
                  <a:pt x="2391" y="2784"/>
                </a:cubicBezTo>
                <a:cubicBezTo>
                  <a:pt x="2391" y="3230"/>
                  <a:pt x="2034" y="3587"/>
                  <a:pt x="1588" y="3587"/>
                </a:cubicBezTo>
                <a:cubicBezTo>
                  <a:pt x="1160" y="3587"/>
                  <a:pt x="803" y="3230"/>
                  <a:pt x="803" y="2784"/>
                </a:cubicBezTo>
                <a:cubicBezTo>
                  <a:pt x="803" y="2356"/>
                  <a:pt x="1160" y="1999"/>
                  <a:pt x="1588" y="1999"/>
                </a:cubicBezTo>
                <a:close/>
                <a:moveTo>
                  <a:pt x="2784" y="0"/>
                </a:moveTo>
                <a:cubicBezTo>
                  <a:pt x="1249" y="0"/>
                  <a:pt x="0" y="1249"/>
                  <a:pt x="0" y="2784"/>
                </a:cubicBezTo>
                <a:cubicBezTo>
                  <a:pt x="0" y="4336"/>
                  <a:pt x="1249" y="5585"/>
                  <a:pt x="2784" y="5585"/>
                </a:cubicBezTo>
                <a:cubicBezTo>
                  <a:pt x="3854" y="5585"/>
                  <a:pt x="4782" y="4996"/>
                  <a:pt x="5246" y="4122"/>
                </a:cubicBezTo>
                <a:lnTo>
                  <a:pt x="6120" y="4122"/>
                </a:lnTo>
                <a:lnTo>
                  <a:pt x="6638" y="3587"/>
                </a:lnTo>
                <a:lnTo>
                  <a:pt x="7173" y="4122"/>
                </a:lnTo>
                <a:lnTo>
                  <a:pt x="8047" y="3248"/>
                </a:lnTo>
                <a:lnTo>
                  <a:pt x="8904" y="4122"/>
                </a:lnTo>
                <a:lnTo>
                  <a:pt x="9778" y="3248"/>
                </a:lnTo>
                <a:lnTo>
                  <a:pt x="10634" y="4122"/>
                </a:lnTo>
                <a:lnTo>
                  <a:pt x="11705" y="2784"/>
                </a:lnTo>
                <a:lnTo>
                  <a:pt x="10634" y="1463"/>
                </a:lnTo>
                <a:lnTo>
                  <a:pt x="5246" y="1463"/>
                </a:lnTo>
                <a:cubicBezTo>
                  <a:pt x="4782" y="589"/>
                  <a:pt x="3854" y="0"/>
                  <a:pt x="278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634" name="Google Shape;634;p36"/>
          <p:cNvGrpSpPr/>
          <p:nvPr/>
        </p:nvGrpSpPr>
        <p:grpSpPr>
          <a:xfrm>
            <a:off x="4742307" y="5724791"/>
            <a:ext cx="352082" cy="363054"/>
            <a:chOff x="6435300" y="1095300"/>
            <a:chExt cx="266325" cy="266325"/>
          </a:xfrm>
        </p:grpSpPr>
        <p:sp>
          <p:nvSpPr>
            <p:cNvPr id="635" name="Google Shape;635;p36"/>
            <p:cNvSpPr/>
            <p:nvPr/>
          </p:nvSpPr>
          <p:spPr>
            <a:xfrm>
              <a:off x="6444225" y="1095300"/>
              <a:ext cx="247150" cy="266325"/>
            </a:xfrm>
            <a:custGeom>
              <a:avLst/>
              <a:gdLst/>
              <a:ahLst/>
              <a:cxnLst/>
              <a:rect l="l" t="t" r="r" b="b"/>
              <a:pathLst>
                <a:path w="9886" h="10653" extrusionOk="0">
                  <a:moveTo>
                    <a:pt x="4961" y="1607"/>
                  </a:moveTo>
                  <a:cubicBezTo>
                    <a:pt x="5122" y="1607"/>
                    <a:pt x="5229" y="1731"/>
                    <a:pt x="5229" y="1856"/>
                  </a:cubicBezTo>
                  <a:cubicBezTo>
                    <a:pt x="5229" y="2017"/>
                    <a:pt x="5122" y="2124"/>
                    <a:pt x="4961" y="2124"/>
                  </a:cubicBezTo>
                  <a:cubicBezTo>
                    <a:pt x="4818" y="2124"/>
                    <a:pt x="4693" y="2017"/>
                    <a:pt x="4693" y="1856"/>
                  </a:cubicBezTo>
                  <a:cubicBezTo>
                    <a:pt x="4693" y="1731"/>
                    <a:pt x="4818" y="1607"/>
                    <a:pt x="4961" y="1607"/>
                  </a:cubicBezTo>
                  <a:close/>
                  <a:moveTo>
                    <a:pt x="4961" y="1"/>
                  </a:moveTo>
                  <a:cubicBezTo>
                    <a:pt x="4747" y="1"/>
                    <a:pt x="4568" y="179"/>
                    <a:pt x="4568" y="393"/>
                  </a:cubicBezTo>
                  <a:lnTo>
                    <a:pt x="4568" y="1178"/>
                  </a:lnTo>
                  <a:cubicBezTo>
                    <a:pt x="4444" y="1232"/>
                    <a:pt x="4337" y="1357"/>
                    <a:pt x="4265" y="1464"/>
                  </a:cubicBezTo>
                  <a:lnTo>
                    <a:pt x="839" y="1464"/>
                  </a:lnTo>
                  <a:cubicBezTo>
                    <a:pt x="607" y="1464"/>
                    <a:pt x="429" y="1642"/>
                    <a:pt x="429" y="1856"/>
                  </a:cubicBezTo>
                  <a:cubicBezTo>
                    <a:pt x="429" y="2053"/>
                    <a:pt x="572" y="2231"/>
                    <a:pt x="768" y="2249"/>
                  </a:cubicBezTo>
                  <a:lnTo>
                    <a:pt x="1" y="6121"/>
                  </a:lnTo>
                  <a:lnTo>
                    <a:pt x="554" y="6121"/>
                  </a:lnTo>
                  <a:lnTo>
                    <a:pt x="1143" y="3087"/>
                  </a:lnTo>
                  <a:lnTo>
                    <a:pt x="1892" y="6121"/>
                  </a:lnTo>
                  <a:lnTo>
                    <a:pt x="2427" y="6121"/>
                  </a:lnTo>
                  <a:lnTo>
                    <a:pt x="1464" y="2267"/>
                  </a:lnTo>
                  <a:lnTo>
                    <a:pt x="4265" y="2267"/>
                  </a:lnTo>
                  <a:cubicBezTo>
                    <a:pt x="4337" y="2392"/>
                    <a:pt x="4426" y="2499"/>
                    <a:pt x="4551" y="2570"/>
                  </a:cubicBezTo>
                  <a:lnTo>
                    <a:pt x="4551" y="9315"/>
                  </a:lnTo>
                  <a:lnTo>
                    <a:pt x="3623" y="9315"/>
                  </a:lnTo>
                  <a:cubicBezTo>
                    <a:pt x="3480" y="9315"/>
                    <a:pt x="3355" y="9439"/>
                    <a:pt x="3355" y="9582"/>
                  </a:cubicBezTo>
                  <a:lnTo>
                    <a:pt x="3355" y="9850"/>
                  </a:lnTo>
                  <a:lnTo>
                    <a:pt x="1767" y="9850"/>
                  </a:lnTo>
                  <a:lnTo>
                    <a:pt x="1767" y="10653"/>
                  </a:lnTo>
                  <a:lnTo>
                    <a:pt x="8155" y="10653"/>
                  </a:lnTo>
                  <a:lnTo>
                    <a:pt x="8155" y="9850"/>
                  </a:lnTo>
                  <a:lnTo>
                    <a:pt x="6567" y="9850"/>
                  </a:lnTo>
                  <a:lnTo>
                    <a:pt x="6567" y="9582"/>
                  </a:lnTo>
                  <a:cubicBezTo>
                    <a:pt x="6567" y="9439"/>
                    <a:pt x="6442" y="9315"/>
                    <a:pt x="6299" y="9315"/>
                  </a:cubicBezTo>
                  <a:lnTo>
                    <a:pt x="5354" y="9315"/>
                  </a:lnTo>
                  <a:lnTo>
                    <a:pt x="5354" y="2570"/>
                  </a:lnTo>
                  <a:cubicBezTo>
                    <a:pt x="5478" y="2499"/>
                    <a:pt x="5603" y="2392"/>
                    <a:pt x="5657" y="2267"/>
                  </a:cubicBezTo>
                  <a:lnTo>
                    <a:pt x="8208" y="2267"/>
                  </a:lnTo>
                  <a:lnTo>
                    <a:pt x="7459" y="6121"/>
                  </a:lnTo>
                  <a:lnTo>
                    <a:pt x="8012" y="6121"/>
                  </a:lnTo>
                  <a:lnTo>
                    <a:pt x="8601" y="3087"/>
                  </a:lnTo>
                  <a:lnTo>
                    <a:pt x="9350" y="6121"/>
                  </a:lnTo>
                  <a:lnTo>
                    <a:pt x="9886" y="6121"/>
                  </a:lnTo>
                  <a:lnTo>
                    <a:pt x="8922" y="2267"/>
                  </a:lnTo>
                  <a:lnTo>
                    <a:pt x="9083" y="2267"/>
                  </a:lnTo>
                  <a:cubicBezTo>
                    <a:pt x="9315" y="2267"/>
                    <a:pt x="9493" y="2088"/>
                    <a:pt x="9493" y="1856"/>
                  </a:cubicBezTo>
                  <a:cubicBezTo>
                    <a:pt x="9493" y="1642"/>
                    <a:pt x="9315" y="1464"/>
                    <a:pt x="9083" y="1464"/>
                  </a:cubicBezTo>
                  <a:lnTo>
                    <a:pt x="5657" y="1464"/>
                  </a:lnTo>
                  <a:cubicBezTo>
                    <a:pt x="5603" y="1357"/>
                    <a:pt x="5478" y="1232"/>
                    <a:pt x="5354" y="1178"/>
                  </a:cubicBezTo>
                  <a:lnTo>
                    <a:pt x="5354" y="393"/>
                  </a:lnTo>
                  <a:cubicBezTo>
                    <a:pt x="5354" y="179"/>
                    <a:pt x="5193" y="1"/>
                    <a:pt x="4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6435300" y="1258125"/>
              <a:ext cx="79875" cy="20100"/>
            </a:xfrm>
            <a:custGeom>
              <a:avLst/>
              <a:gdLst/>
              <a:ahLst/>
              <a:cxnLst/>
              <a:rect l="l" t="t" r="r" b="b"/>
              <a:pathLst>
                <a:path w="3195" h="804" extrusionOk="0">
                  <a:moveTo>
                    <a:pt x="1" y="0"/>
                  </a:moveTo>
                  <a:cubicBezTo>
                    <a:pt x="1" y="446"/>
                    <a:pt x="715" y="803"/>
                    <a:pt x="1589" y="803"/>
                  </a:cubicBezTo>
                  <a:cubicBezTo>
                    <a:pt x="2481" y="803"/>
                    <a:pt x="3195" y="446"/>
                    <a:pt x="3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6621325" y="1258125"/>
              <a:ext cx="80300" cy="20100"/>
            </a:xfrm>
            <a:custGeom>
              <a:avLst/>
              <a:gdLst/>
              <a:ahLst/>
              <a:cxnLst/>
              <a:rect l="l" t="t" r="r" b="b"/>
              <a:pathLst>
                <a:path w="3212" h="804" extrusionOk="0">
                  <a:moveTo>
                    <a:pt x="0" y="0"/>
                  </a:moveTo>
                  <a:cubicBezTo>
                    <a:pt x="0" y="446"/>
                    <a:pt x="732" y="803"/>
                    <a:pt x="1606" y="803"/>
                  </a:cubicBezTo>
                  <a:cubicBezTo>
                    <a:pt x="2480" y="803"/>
                    <a:pt x="3212" y="446"/>
                    <a:pt x="3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38" name="Google Shape;638;p36"/>
          <p:cNvSpPr/>
          <p:nvPr/>
        </p:nvSpPr>
        <p:spPr>
          <a:xfrm>
            <a:off x="5306157" y="5738979"/>
            <a:ext cx="246520" cy="331428"/>
          </a:xfrm>
          <a:custGeom>
            <a:avLst/>
            <a:gdLst/>
            <a:ahLst/>
            <a:cxnLst/>
            <a:rect l="l" t="t" r="r" b="b"/>
            <a:pathLst>
              <a:path w="7459" h="9725" extrusionOk="0">
                <a:moveTo>
                  <a:pt x="3729" y="804"/>
                </a:moveTo>
                <a:cubicBezTo>
                  <a:pt x="4835" y="804"/>
                  <a:pt x="5728" y="1696"/>
                  <a:pt x="5728" y="2802"/>
                </a:cubicBezTo>
                <a:lnTo>
                  <a:pt x="5728" y="4283"/>
                </a:lnTo>
                <a:lnTo>
                  <a:pt x="3729" y="4122"/>
                </a:lnTo>
                <a:lnTo>
                  <a:pt x="1731" y="4283"/>
                </a:lnTo>
                <a:lnTo>
                  <a:pt x="1731" y="2802"/>
                </a:lnTo>
                <a:cubicBezTo>
                  <a:pt x="1731" y="1696"/>
                  <a:pt x="2641" y="804"/>
                  <a:pt x="3729" y="804"/>
                </a:cubicBezTo>
                <a:close/>
                <a:moveTo>
                  <a:pt x="3729" y="6121"/>
                </a:moveTo>
                <a:cubicBezTo>
                  <a:pt x="4175" y="6121"/>
                  <a:pt x="4532" y="6495"/>
                  <a:pt x="4532" y="6924"/>
                </a:cubicBezTo>
                <a:cubicBezTo>
                  <a:pt x="4532" y="7263"/>
                  <a:pt x="4300" y="7566"/>
                  <a:pt x="3997" y="7691"/>
                </a:cubicBezTo>
                <a:lnTo>
                  <a:pt x="3997" y="8387"/>
                </a:lnTo>
                <a:lnTo>
                  <a:pt x="3462" y="8387"/>
                </a:lnTo>
                <a:lnTo>
                  <a:pt x="3462" y="7691"/>
                </a:lnTo>
                <a:cubicBezTo>
                  <a:pt x="3158" y="7584"/>
                  <a:pt x="2926" y="7280"/>
                  <a:pt x="2926" y="6924"/>
                </a:cubicBezTo>
                <a:cubicBezTo>
                  <a:pt x="2926" y="6495"/>
                  <a:pt x="3301" y="6121"/>
                  <a:pt x="3729" y="6121"/>
                </a:cubicBezTo>
                <a:close/>
                <a:moveTo>
                  <a:pt x="3729" y="1"/>
                </a:moveTo>
                <a:cubicBezTo>
                  <a:pt x="2195" y="1"/>
                  <a:pt x="928" y="1267"/>
                  <a:pt x="928" y="2802"/>
                </a:cubicBezTo>
                <a:lnTo>
                  <a:pt x="928" y="4336"/>
                </a:lnTo>
                <a:lnTo>
                  <a:pt x="0" y="4390"/>
                </a:lnTo>
                <a:lnTo>
                  <a:pt x="0" y="9457"/>
                </a:lnTo>
                <a:lnTo>
                  <a:pt x="3729" y="9725"/>
                </a:lnTo>
                <a:lnTo>
                  <a:pt x="7458" y="9457"/>
                </a:lnTo>
                <a:lnTo>
                  <a:pt x="7458" y="4390"/>
                </a:lnTo>
                <a:lnTo>
                  <a:pt x="6530" y="4336"/>
                </a:lnTo>
                <a:lnTo>
                  <a:pt x="6530" y="2802"/>
                </a:lnTo>
                <a:cubicBezTo>
                  <a:pt x="6530" y="1267"/>
                  <a:pt x="5281" y="1"/>
                  <a:pt x="372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39" name="Google Shape;639;p36"/>
          <p:cNvSpPr/>
          <p:nvPr/>
        </p:nvSpPr>
        <p:spPr>
          <a:xfrm>
            <a:off x="5766907" y="5710672"/>
            <a:ext cx="312554" cy="308935"/>
          </a:xfrm>
          <a:custGeom>
            <a:avLst/>
            <a:gdLst/>
            <a:ahLst/>
            <a:cxnLst/>
            <a:rect l="l" t="t" r="r" b="b"/>
            <a:pathLst>
              <a:path w="9457" h="9065" extrusionOk="0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640" name="Google Shape;640;p36"/>
          <p:cNvGrpSpPr/>
          <p:nvPr/>
        </p:nvGrpSpPr>
        <p:grpSpPr>
          <a:xfrm>
            <a:off x="6295376" y="5719855"/>
            <a:ext cx="301350" cy="363054"/>
            <a:chOff x="4506525" y="1060950"/>
            <a:chExt cx="227950" cy="266325"/>
          </a:xfrm>
        </p:grpSpPr>
        <p:sp>
          <p:nvSpPr>
            <p:cNvPr id="641" name="Google Shape;641;p36"/>
            <p:cNvSpPr/>
            <p:nvPr/>
          </p:nvSpPr>
          <p:spPr>
            <a:xfrm>
              <a:off x="4603750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4623825" y="1143925"/>
              <a:ext cx="13425" cy="13400"/>
            </a:xfrm>
            <a:custGeom>
              <a:avLst/>
              <a:gdLst/>
              <a:ahLst/>
              <a:cxnLst/>
              <a:rect l="l" t="t" r="r" b="b"/>
              <a:pathLst>
                <a:path w="537" h="536" extrusionOk="0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4613575" y="1220650"/>
              <a:ext cx="13400" cy="13400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4613575" y="1247425"/>
              <a:ext cx="13400" cy="12950"/>
            </a:xfrm>
            <a:custGeom>
              <a:avLst/>
              <a:gdLst/>
              <a:ahLst/>
              <a:cxnLst/>
              <a:rect l="l" t="t" r="r" b="b"/>
              <a:pathLst>
                <a:path w="536" h="518" extrusionOk="0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0"/>
                    <a:pt x="125" y="517"/>
                    <a:pt x="268" y="517"/>
                  </a:cubicBezTo>
                  <a:cubicBezTo>
                    <a:pt x="429" y="517"/>
                    <a:pt x="536" y="410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4613575" y="127060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68" y="1"/>
                  </a:moveTo>
                  <a:cubicBezTo>
                    <a:pt x="125" y="1"/>
                    <a:pt x="1" y="126"/>
                    <a:pt x="1" y="269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9"/>
                  </a:cubicBezTo>
                  <a:cubicBezTo>
                    <a:pt x="536" y="126"/>
                    <a:pt x="429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4506525" y="1060950"/>
              <a:ext cx="227950" cy="266325"/>
            </a:xfrm>
            <a:custGeom>
              <a:avLst/>
              <a:gdLst/>
              <a:ahLst/>
              <a:cxnLst/>
              <a:rect l="l" t="t" r="r" b="b"/>
              <a:pathLst>
                <a:path w="9118" h="10653" extrusionOk="0">
                  <a:moveTo>
                    <a:pt x="5300" y="2927"/>
                  </a:moveTo>
                  <a:cubicBezTo>
                    <a:pt x="5567" y="3159"/>
                    <a:pt x="5746" y="3498"/>
                    <a:pt x="5746" y="3855"/>
                  </a:cubicBezTo>
                  <a:cubicBezTo>
                    <a:pt x="5746" y="4533"/>
                    <a:pt x="5228" y="5050"/>
                    <a:pt x="4550" y="5050"/>
                  </a:cubicBezTo>
                  <a:cubicBezTo>
                    <a:pt x="3890" y="5050"/>
                    <a:pt x="3355" y="4533"/>
                    <a:pt x="3355" y="3855"/>
                  </a:cubicBezTo>
                  <a:cubicBezTo>
                    <a:pt x="3355" y="3498"/>
                    <a:pt x="3533" y="3159"/>
                    <a:pt x="3819" y="2927"/>
                  </a:cubicBezTo>
                  <a:close/>
                  <a:moveTo>
                    <a:pt x="5585" y="5586"/>
                  </a:moveTo>
                  <a:cubicBezTo>
                    <a:pt x="6317" y="5960"/>
                    <a:pt x="6816" y="6710"/>
                    <a:pt x="6816" y="7584"/>
                  </a:cubicBezTo>
                  <a:cubicBezTo>
                    <a:pt x="6816" y="8833"/>
                    <a:pt x="5817" y="9850"/>
                    <a:pt x="4550" y="9850"/>
                  </a:cubicBezTo>
                  <a:cubicBezTo>
                    <a:pt x="3301" y="9850"/>
                    <a:pt x="2284" y="8833"/>
                    <a:pt x="2284" y="7584"/>
                  </a:cubicBezTo>
                  <a:cubicBezTo>
                    <a:pt x="2284" y="6710"/>
                    <a:pt x="2802" y="5960"/>
                    <a:pt x="3533" y="5586"/>
                  </a:cubicBezTo>
                  <a:cubicBezTo>
                    <a:pt x="3836" y="5764"/>
                    <a:pt x="4193" y="5853"/>
                    <a:pt x="4550" y="5853"/>
                  </a:cubicBezTo>
                  <a:cubicBezTo>
                    <a:pt x="4925" y="5853"/>
                    <a:pt x="5282" y="5764"/>
                    <a:pt x="5585" y="5586"/>
                  </a:cubicBezTo>
                  <a:close/>
                  <a:moveTo>
                    <a:pt x="3497" y="1"/>
                  </a:moveTo>
                  <a:cubicBezTo>
                    <a:pt x="3355" y="1"/>
                    <a:pt x="3230" y="126"/>
                    <a:pt x="3230" y="268"/>
                  </a:cubicBezTo>
                  <a:lnTo>
                    <a:pt x="3230" y="2124"/>
                  </a:lnTo>
                  <a:lnTo>
                    <a:pt x="2695" y="2124"/>
                  </a:lnTo>
                  <a:cubicBezTo>
                    <a:pt x="2463" y="2124"/>
                    <a:pt x="2284" y="2303"/>
                    <a:pt x="2284" y="2534"/>
                  </a:cubicBezTo>
                  <a:cubicBezTo>
                    <a:pt x="2284" y="2766"/>
                    <a:pt x="2463" y="2927"/>
                    <a:pt x="2695" y="2927"/>
                  </a:cubicBezTo>
                  <a:lnTo>
                    <a:pt x="2784" y="2927"/>
                  </a:lnTo>
                  <a:cubicBezTo>
                    <a:pt x="2641" y="3213"/>
                    <a:pt x="2552" y="3534"/>
                    <a:pt x="2552" y="3855"/>
                  </a:cubicBezTo>
                  <a:cubicBezTo>
                    <a:pt x="2552" y="4301"/>
                    <a:pt x="2695" y="4676"/>
                    <a:pt x="2926" y="5015"/>
                  </a:cubicBezTo>
                  <a:cubicBezTo>
                    <a:pt x="2677" y="5157"/>
                    <a:pt x="2463" y="5354"/>
                    <a:pt x="2266" y="5568"/>
                  </a:cubicBezTo>
                  <a:lnTo>
                    <a:pt x="1267" y="4872"/>
                  </a:lnTo>
                  <a:lnTo>
                    <a:pt x="500" y="3962"/>
                  </a:lnTo>
                  <a:cubicBezTo>
                    <a:pt x="453" y="3906"/>
                    <a:pt x="382" y="3879"/>
                    <a:pt x="310" y="3879"/>
                  </a:cubicBezTo>
                  <a:cubicBezTo>
                    <a:pt x="244" y="3879"/>
                    <a:pt x="176" y="3901"/>
                    <a:pt x="125" y="3944"/>
                  </a:cubicBezTo>
                  <a:cubicBezTo>
                    <a:pt x="18" y="4033"/>
                    <a:pt x="0" y="4212"/>
                    <a:pt x="90" y="4319"/>
                  </a:cubicBezTo>
                  <a:lnTo>
                    <a:pt x="696" y="5015"/>
                  </a:lnTo>
                  <a:lnTo>
                    <a:pt x="304" y="5247"/>
                  </a:lnTo>
                  <a:cubicBezTo>
                    <a:pt x="179" y="5318"/>
                    <a:pt x="125" y="5496"/>
                    <a:pt x="197" y="5603"/>
                  </a:cubicBezTo>
                  <a:cubicBezTo>
                    <a:pt x="268" y="5693"/>
                    <a:pt x="339" y="5746"/>
                    <a:pt x="429" y="5746"/>
                  </a:cubicBezTo>
                  <a:cubicBezTo>
                    <a:pt x="482" y="5746"/>
                    <a:pt x="536" y="5728"/>
                    <a:pt x="553" y="5693"/>
                  </a:cubicBezTo>
                  <a:lnTo>
                    <a:pt x="1089" y="5389"/>
                  </a:lnTo>
                  <a:lnTo>
                    <a:pt x="1945" y="6014"/>
                  </a:lnTo>
                  <a:cubicBezTo>
                    <a:pt x="1660" y="6460"/>
                    <a:pt x="1499" y="6995"/>
                    <a:pt x="1499" y="7584"/>
                  </a:cubicBezTo>
                  <a:cubicBezTo>
                    <a:pt x="1499" y="9279"/>
                    <a:pt x="2873" y="10653"/>
                    <a:pt x="4550" y="10653"/>
                  </a:cubicBezTo>
                  <a:cubicBezTo>
                    <a:pt x="6245" y="10653"/>
                    <a:pt x="7619" y="9279"/>
                    <a:pt x="7619" y="7584"/>
                  </a:cubicBezTo>
                  <a:cubicBezTo>
                    <a:pt x="7619" y="6995"/>
                    <a:pt x="7459" y="6460"/>
                    <a:pt x="7173" y="5978"/>
                  </a:cubicBezTo>
                  <a:lnTo>
                    <a:pt x="8029" y="5371"/>
                  </a:lnTo>
                  <a:lnTo>
                    <a:pt x="8547" y="5675"/>
                  </a:lnTo>
                  <a:cubicBezTo>
                    <a:pt x="8583" y="5693"/>
                    <a:pt x="8654" y="5710"/>
                    <a:pt x="8690" y="5710"/>
                  </a:cubicBezTo>
                  <a:cubicBezTo>
                    <a:pt x="8779" y="5710"/>
                    <a:pt x="8850" y="5675"/>
                    <a:pt x="8922" y="5586"/>
                  </a:cubicBezTo>
                  <a:cubicBezTo>
                    <a:pt x="8993" y="5461"/>
                    <a:pt x="8939" y="5282"/>
                    <a:pt x="8815" y="5229"/>
                  </a:cubicBezTo>
                  <a:lnTo>
                    <a:pt x="8422" y="4979"/>
                  </a:lnTo>
                  <a:lnTo>
                    <a:pt x="9011" y="4301"/>
                  </a:lnTo>
                  <a:cubicBezTo>
                    <a:pt x="9118" y="4194"/>
                    <a:pt x="9100" y="4033"/>
                    <a:pt x="8993" y="3926"/>
                  </a:cubicBezTo>
                  <a:cubicBezTo>
                    <a:pt x="8947" y="3888"/>
                    <a:pt x="8887" y="3869"/>
                    <a:pt x="8827" y="3869"/>
                  </a:cubicBezTo>
                  <a:cubicBezTo>
                    <a:pt x="8748" y="3869"/>
                    <a:pt x="8669" y="3901"/>
                    <a:pt x="8618" y="3962"/>
                  </a:cubicBezTo>
                  <a:lnTo>
                    <a:pt x="7851" y="4854"/>
                  </a:lnTo>
                  <a:lnTo>
                    <a:pt x="6852" y="5550"/>
                  </a:lnTo>
                  <a:cubicBezTo>
                    <a:pt x="6656" y="5336"/>
                    <a:pt x="6441" y="5157"/>
                    <a:pt x="6192" y="4997"/>
                  </a:cubicBezTo>
                  <a:cubicBezTo>
                    <a:pt x="6424" y="4676"/>
                    <a:pt x="6549" y="4301"/>
                    <a:pt x="6549" y="3855"/>
                  </a:cubicBezTo>
                  <a:cubicBezTo>
                    <a:pt x="6549" y="3534"/>
                    <a:pt x="6477" y="3213"/>
                    <a:pt x="6334" y="2927"/>
                  </a:cubicBezTo>
                  <a:lnTo>
                    <a:pt x="6424" y="2927"/>
                  </a:lnTo>
                  <a:cubicBezTo>
                    <a:pt x="6656" y="2927"/>
                    <a:pt x="6816" y="2766"/>
                    <a:pt x="6816" y="2534"/>
                  </a:cubicBezTo>
                  <a:cubicBezTo>
                    <a:pt x="6816" y="2303"/>
                    <a:pt x="6656" y="2124"/>
                    <a:pt x="6424" y="2124"/>
                  </a:cubicBezTo>
                  <a:lnTo>
                    <a:pt x="5888" y="2124"/>
                  </a:lnTo>
                  <a:lnTo>
                    <a:pt x="5888" y="268"/>
                  </a:lnTo>
                  <a:cubicBezTo>
                    <a:pt x="5888" y="126"/>
                    <a:pt x="5763" y="1"/>
                    <a:pt x="5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4613575" y="1160875"/>
              <a:ext cx="20100" cy="13400"/>
            </a:xfrm>
            <a:custGeom>
              <a:avLst/>
              <a:gdLst/>
              <a:ahLst/>
              <a:cxnLst/>
              <a:rect l="l" t="t" r="r" b="b"/>
              <a:pathLst>
                <a:path w="804" h="536" extrusionOk="0">
                  <a:moveTo>
                    <a:pt x="268" y="1"/>
                  </a:moveTo>
                  <a:cubicBezTo>
                    <a:pt x="125" y="1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340" y="536"/>
                    <a:pt x="375" y="518"/>
                    <a:pt x="411" y="500"/>
                  </a:cubicBezTo>
                  <a:lnTo>
                    <a:pt x="803" y="268"/>
                  </a:lnTo>
                  <a:lnTo>
                    <a:pt x="411" y="36"/>
                  </a:lnTo>
                  <a:cubicBezTo>
                    <a:pt x="375" y="18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48" name="Google Shape;648;p36"/>
          <p:cNvSpPr/>
          <p:nvPr/>
        </p:nvSpPr>
        <p:spPr>
          <a:xfrm>
            <a:off x="6754423" y="5843143"/>
            <a:ext cx="386883" cy="126846"/>
          </a:xfrm>
          <a:custGeom>
            <a:avLst/>
            <a:gdLst/>
            <a:ahLst/>
            <a:cxnLst/>
            <a:rect l="l" t="t" r="r" b="b"/>
            <a:pathLst>
              <a:path w="11706" h="3722" extrusionOk="0">
                <a:moveTo>
                  <a:pt x="2548" y="1"/>
                </a:moveTo>
                <a:cubicBezTo>
                  <a:pt x="1782" y="1"/>
                  <a:pt x="1045" y="94"/>
                  <a:pt x="393" y="224"/>
                </a:cubicBezTo>
                <a:cubicBezTo>
                  <a:pt x="197" y="260"/>
                  <a:pt x="1" y="403"/>
                  <a:pt x="1" y="617"/>
                </a:cubicBezTo>
                <a:cubicBezTo>
                  <a:pt x="1" y="849"/>
                  <a:pt x="179" y="1027"/>
                  <a:pt x="393" y="1027"/>
                </a:cubicBezTo>
                <a:cubicBezTo>
                  <a:pt x="393" y="1027"/>
                  <a:pt x="518" y="1562"/>
                  <a:pt x="715" y="2419"/>
                </a:cubicBezTo>
                <a:cubicBezTo>
                  <a:pt x="893" y="3275"/>
                  <a:pt x="1357" y="3721"/>
                  <a:pt x="2784" y="3721"/>
                </a:cubicBezTo>
                <a:cubicBezTo>
                  <a:pt x="3498" y="3721"/>
                  <a:pt x="4015" y="3686"/>
                  <a:pt x="4390" y="3311"/>
                </a:cubicBezTo>
                <a:cubicBezTo>
                  <a:pt x="4854" y="2847"/>
                  <a:pt x="5371" y="1580"/>
                  <a:pt x="5371" y="1580"/>
                </a:cubicBezTo>
                <a:cubicBezTo>
                  <a:pt x="5461" y="1402"/>
                  <a:pt x="5657" y="1295"/>
                  <a:pt x="5853" y="1295"/>
                </a:cubicBezTo>
                <a:cubicBezTo>
                  <a:pt x="6049" y="1295"/>
                  <a:pt x="6246" y="1402"/>
                  <a:pt x="6335" y="1580"/>
                </a:cubicBezTo>
                <a:cubicBezTo>
                  <a:pt x="6335" y="1580"/>
                  <a:pt x="6852" y="2847"/>
                  <a:pt x="7316" y="3311"/>
                </a:cubicBezTo>
                <a:cubicBezTo>
                  <a:pt x="7691" y="3686"/>
                  <a:pt x="8208" y="3721"/>
                  <a:pt x="8904" y="3721"/>
                </a:cubicBezTo>
                <a:cubicBezTo>
                  <a:pt x="10350" y="3721"/>
                  <a:pt x="10796" y="3293"/>
                  <a:pt x="10992" y="2419"/>
                </a:cubicBezTo>
                <a:cubicBezTo>
                  <a:pt x="11206" y="1545"/>
                  <a:pt x="11295" y="1027"/>
                  <a:pt x="11295" y="1027"/>
                </a:cubicBezTo>
                <a:cubicBezTo>
                  <a:pt x="11527" y="1027"/>
                  <a:pt x="11706" y="849"/>
                  <a:pt x="11706" y="635"/>
                </a:cubicBezTo>
                <a:cubicBezTo>
                  <a:pt x="11706" y="385"/>
                  <a:pt x="11509" y="260"/>
                  <a:pt x="11295" y="224"/>
                </a:cubicBezTo>
                <a:cubicBezTo>
                  <a:pt x="10652" y="94"/>
                  <a:pt x="9919" y="1"/>
                  <a:pt x="9156" y="1"/>
                </a:cubicBezTo>
                <a:cubicBezTo>
                  <a:pt x="8245" y="1"/>
                  <a:pt x="7291" y="133"/>
                  <a:pt x="6388" y="492"/>
                </a:cubicBezTo>
                <a:cubicBezTo>
                  <a:pt x="6219" y="545"/>
                  <a:pt x="6041" y="572"/>
                  <a:pt x="5860" y="572"/>
                </a:cubicBezTo>
                <a:cubicBezTo>
                  <a:pt x="5679" y="572"/>
                  <a:pt x="5496" y="545"/>
                  <a:pt x="5318" y="492"/>
                </a:cubicBezTo>
                <a:cubicBezTo>
                  <a:pt x="4416" y="133"/>
                  <a:pt x="3461" y="1"/>
                  <a:pt x="25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49" name="Google Shape;649;p36"/>
          <p:cNvSpPr/>
          <p:nvPr/>
        </p:nvSpPr>
        <p:spPr>
          <a:xfrm>
            <a:off x="7751141" y="5797503"/>
            <a:ext cx="307266" cy="358181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650" name="Google Shape;650;p36"/>
          <p:cNvGrpSpPr/>
          <p:nvPr/>
        </p:nvGrpSpPr>
        <p:grpSpPr>
          <a:xfrm>
            <a:off x="7301010" y="5797711"/>
            <a:ext cx="251246" cy="356340"/>
            <a:chOff x="867500" y="3647700"/>
            <a:chExt cx="190050" cy="261400"/>
          </a:xfrm>
        </p:grpSpPr>
        <p:sp>
          <p:nvSpPr>
            <p:cNvPr id="651" name="Google Shape;651;p36"/>
            <p:cNvSpPr/>
            <p:nvPr/>
          </p:nvSpPr>
          <p:spPr>
            <a:xfrm>
              <a:off x="923275" y="3796225"/>
              <a:ext cx="78525" cy="78975"/>
            </a:xfrm>
            <a:custGeom>
              <a:avLst/>
              <a:gdLst/>
              <a:ahLst/>
              <a:cxnLst/>
              <a:rect l="l" t="t" r="r" b="b"/>
              <a:pathLst>
                <a:path w="3141" h="3159" extrusionOk="0">
                  <a:moveTo>
                    <a:pt x="1570" y="1"/>
                  </a:moveTo>
                  <a:cubicBezTo>
                    <a:pt x="696" y="1"/>
                    <a:pt x="0" y="715"/>
                    <a:pt x="0" y="1571"/>
                  </a:cubicBezTo>
                  <a:cubicBezTo>
                    <a:pt x="0" y="2445"/>
                    <a:pt x="696" y="3159"/>
                    <a:pt x="1570" y="3159"/>
                  </a:cubicBezTo>
                  <a:cubicBezTo>
                    <a:pt x="2427" y="3159"/>
                    <a:pt x="3141" y="2445"/>
                    <a:pt x="3141" y="1589"/>
                  </a:cubicBezTo>
                  <a:cubicBezTo>
                    <a:pt x="3141" y="715"/>
                    <a:pt x="2427" y="1"/>
                    <a:pt x="15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888925" y="3762775"/>
              <a:ext cx="146775" cy="146325"/>
            </a:xfrm>
            <a:custGeom>
              <a:avLst/>
              <a:gdLst/>
              <a:ahLst/>
              <a:cxnLst/>
              <a:rect l="l" t="t" r="r" b="b"/>
              <a:pathLst>
                <a:path w="5871" h="5853" extrusionOk="0">
                  <a:moveTo>
                    <a:pt x="2944" y="786"/>
                  </a:moveTo>
                  <a:cubicBezTo>
                    <a:pt x="4104" y="786"/>
                    <a:pt x="5068" y="1749"/>
                    <a:pt x="5068" y="2927"/>
                  </a:cubicBezTo>
                  <a:cubicBezTo>
                    <a:pt x="5068" y="4087"/>
                    <a:pt x="4104" y="5050"/>
                    <a:pt x="2944" y="5050"/>
                  </a:cubicBezTo>
                  <a:cubicBezTo>
                    <a:pt x="1767" y="5050"/>
                    <a:pt x="803" y="4087"/>
                    <a:pt x="803" y="2927"/>
                  </a:cubicBezTo>
                  <a:cubicBezTo>
                    <a:pt x="803" y="1749"/>
                    <a:pt x="1767" y="786"/>
                    <a:pt x="2944" y="786"/>
                  </a:cubicBezTo>
                  <a:close/>
                  <a:moveTo>
                    <a:pt x="2944" y="1"/>
                  </a:moveTo>
                  <a:cubicBezTo>
                    <a:pt x="1339" y="1"/>
                    <a:pt x="0" y="1321"/>
                    <a:pt x="0" y="2927"/>
                  </a:cubicBezTo>
                  <a:cubicBezTo>
                    <a:pt x="0" y="4533"/>
                    <a:pt x="1339" y="5853"/>
                    <a:pt x="2944" y="5853"/>
                  </a:cubicBezTo>
                  <a:cubicBezTo>
                    <a:pt x="4550" y="5853"/>
                    <a:pt x="5871" y="4533"/>
                    <a:pt x="5871" y="2927"/>
                  </a:cubicBezTo>
                  <a:cubicBezTo>
                    <a:pt x="5871" y="1321"/>
                    <a:pt x="4550" y="1"/>
                    <a:pt x="29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980375" y="3647700"/>
              <a:ext cx="77175" cy="120450"/>
            </a:xfrm>
            <a:custGeom>
              <a:avLst/>
              <a:gdLst/>
              <a:ahLst/>
              <a:cxnLst/>
              <a:rect l="l" t="t" r="r" b="b"/>
              <a:pathLst>
                <a:path w="3087" h="4818" extrusionOk="0">
                  <a:moveTo>
                    <a:pt x="1874" y="0"/>
                  </a:moveTo>
                  <a:lnTo>
                    <a:pt x="821" y="2266"/>
                  </a:lnTo>
                  <a:lnTo>
                    <a:pt x="0" y="4122"/>
                  </a:lnTo>
                  <a:cubicBezTo>
                    <a:pt x="535" y="4247"/>
                    <a:pt x="1035" y="4479"/>
                    <a:pt x="1445" y="4818"/>
                  </a:cubicBezTo>
                  <a:lnTo>
                    <a:pt x="3087" y="1106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867500" y="3647700"/>
              <a:ext cx="77200" cy="120450"/>
            </a:xfrm>
            <a:custGeom>
              <a:avLst/>
              <a:gdLst/>
              <a:ahLst/>
              <a:cxnLst/>
              <a:rect l="l" t="t" r="r" b="b"/>
              <a:pathLst>
                <a:path w="3088" h="4818" extrusionOk="0">
                  <a:moveTo>
                    <a:pt x="733" y="0"/>
                  </a:moveTo>
                  <a:lnTo>
                    <a:pt x="1" y="1106"/>
                  </a:lnTo>
                  <a:lnTo>
                    <a:pt x="1643" y="4818"/>
                  </a:lnTo>
                  <a:cubicBezTo>
                    <a:pt x="2053" y="4479"/>
                    <a:pt x="2552" y="4247"/>
                    <a:pt x="3088" y="4122"/>
                  </a:cubicBezTo>
                  <a:lnTo>
                    <a:pt x="2249" y="226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912575" y="3647700"/>
              <a:ext cx="99925" cy="40175"/>
            </a:xfrm>
            <a:custGeom>
              <a:avLst/>
              <a:gdLst/>
              <a:ahLst/>
              <a:cxnLst/>
              <a:rect l="l" t="t" r="r" b="b"/>
              <a:pathLst>
                <a:path w="3997" h="1607" extrusionOk="0">
                  <a:moveTo>
                    <a:pt x="0" y="0"/>
                  </a:moveTo>
                  <a:lnTo>
                    <a:pt x="732" y="1606"/>
                  </a:lnTo>
                  <a:lnTo>
                    <a:pt x="3247" y="1606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56" name="Google Shape;656;p36"/>
          <p:cNvSpPr/>
          <p:nvPr/>
        </p:nvSpPr>
        <p:spPr>
          <a:xfrm>
            <a:off x="8257587" y="5764356"/>
            <a:ext cx="356775" cy="308356"/>
          </a:xfrm>
          <a:custGeom>
            <a:avLst/>
            <a:gdLst/>
            <a:ahLst/>
            <a:cxnLst/>
            <a:rect l="l" t="t" r="r" b="b"/>
            <a:pathLst>
              <a:path w="10795" h="9048" extrusionOk="0">
                <a:moveTo>
                  <a:pt x="6064" y="0"/>
                </a:moveTo>
                <a:cubicBezTo>
                  <a:pt x="5646" y="0"/>
                  <a:pt x="5264" y="142"/>
                  <a:pt x="4960" y="412"/>
                </a:cubicBezTo>
                <a:cubicBezTo>
                  <a:pt x="4681" y="230"/>
                  <a:pt x="4344" y="130"/>
                  <a:pt x="4011" y="130"/>
                </a:cubicBezTo>
                <a:cubicBezTo>
                  <a:pt x="3854" y="130"/>
                  <a:pt x="3699" y="152"/>
                  <a:pt x="3551" y="198"/>
                </a:cubicBezTo>
                <a:cubicBezTo>
                  <a:pt x="3087" y="341"/>
                  <a:pt x="2712" y="715"/>
                  <a:pt x="2534" y="1179"/>
                </a:cubicBezTo>
                <a:lnTo>
                  <a:pt x="2445" y="1179"/>
                </a:lnTo>
                <a:cubicBezTo>
                  <a:pt x="1552" y="1179"/>
                  <a:pt x="857" y="1875"/>
                  <a:pt x="839" y="2749"/>
                </a:cubicBezTo>
                <a:lnTo>
                  <a:pt x="839" y="2838"/>
                </a:lnTo>
                <a:cubicBezTo>
                  <a:pt x="303" y="3124"/>
                  <a:pt x="0" y="3695"/>
                  <a:pt x="36" y="4302"/>
                </a:cubicBezTo>
                <a:cubicBezTo>
                  <a:pt x="89" y="5140"/>
                  <a:pt x="839" y="5765"/>
                  <a:pt x="1695" y="5765"/>
                </a:cubicBezTo>
                <a:lnTo>
                  <a:pt x="3747" y="5765"/>
                </a:lnTo>
                <a:cubicBezTo>
                  <a:pt x="4639" y="5765"/>
                  <a:pt x="5353" y="6478"/>
                  <a:pt x="5371" y="7353"/>
                </a:cubicBezTo>
                <a:lnTo>
                  <a:pt x="5371" y="9048"/>
                </a:lnTo>
                <a:lnTo>
                  <a:pt x="6423" y="9048"/>
                </a:lnTo>
                <a:lnTo>
                  <a:pt x="6423" y="7852"/>
                </a:lnTo>
                <a:lnTo>
                  <a:pt x="6423" y="7692"/>
                </a:lnTo>
                <a:cubicBezTo>
                  <a:pt x="6423" y="7192"/>
                  <a:pt x="6406" y="6568"/>
                  <a:pt x="6745" y="6157"/>
                </a:cubicBezTo>
                <a:cubicBezTo>
                  <a:pt x="6959" y="5943"/>
                  <a:pt x="7209" y="5747"/>
                  <a:pt x="7458" y="5568"/>
                </a:cubicBezTo>
                <a:cubicBezTo>
                  <a:pt x="7655" y="5444"/>
                  <a:pt x="7833" y="5301"/>
                  <a:pt x="7976" y="5122"/>
                </a:cubicBezTo>
                <a:cubicBezTo>
                  <a:pt x="8047" y="5033"/>
                  <a:pt x="8119" y="4926"/>
                  <a:pt x="8154" y="4819"/>
                </a:cubicBezTo>
                <a:cubicBezTo>
                  <a:pt x="7945" y="4741"/>
                  <a:pt x="7736" y="4691"/>
                  <a:pt x="7520" y="4691"/>
                </a:cubicBezTo>
                <a:cubicBezTo>
                  <a:pt x="7441" y="4691"/>
                  <a:pt x="7361" y="4698"/>
                  <a:pt x="7280" y="4712"/>
                </a:cubicBezTo>
                <a:cubicBezTo>
                  <a:pt x="7269" y="4713"/>
                  <a:pt x="7259" y="4714"/>
                  <a:pt x="7249" y="4714"/>
                </a:cubicBezTo>
                <a:cubicBezTo>
                  <a:pt x="7119" y="4714"/>
                  <a:pt x="7010" y="4612"/>
                  <a:pt x="6977" y="4480"/>
                </a:cubicBezTo>
                <a:cubicBezTo>
                  <a:pt x="6959" y="4337"/>
                  <a:pt x="7048" y="4195"/>
                  <a:pt x="7209" y="4177"/>
                </a:cubicBezTo>
                <a:cubicBezTo>
                  <a:pt x="7313" y="4161"/>
                  <a:pt x="7417" y="4153"/>
                  <a:pt x="7521" y="4153"/>
                </a:cubicBezTo>
                <a:cubicBezTo>
                  <a:pt x="7773" y="4153"/>
                  <a:pt x="8026" y="4200"/>
                  <a:pt x="8279" y="4302"/>
                </a:cubicBezTo>
                <a:cubicBezTo>
                  <a:pt x="8279" y="4248"/>
                  <a:pt x="8279" y="4230"/>
                  <a:pt x="8279" y="4195"/>
                </a:cubicBezTo>
                <a:cubicBezTo>
                  <a:pt x="8297" y="3980"/>
                  <a:pt x="8279" y="3766"/>
                  <a:pt x="8208" y="3570"/>
                </a:cubicBezTo>
                <a:cubicBezTo>
                  <a:pt x="8011" y="3088"/>
                  <a:pt x="7548" y="2874"/>
                  <a:pt x="7119" y="2696"/>
                </a:cubicBezTo>
                <a:cubicBezTo>
                  <a:pt x="7030" y="2678"/>
                  <a:pt x="6941" y="2642"/>
                  <a:pt x="6852" y="2624"/>
                </a:cubicBezTo>
                <a:lnTo>
                  <a:pt x="6762" y="2589"/>
                </a:lnTo>
                <a:lnTo>
                  <a:pt x="6745" y="2589"/>
                </a:lnTo>
                <a:cubicBezTo>
                  <a:pt x="6655" y="2607"/>
                  <a:pt x="6548" y="2642"/>
                  <a:pt x="6441" y="2678"/>
                </a:cubicBezTo>
                <a:lnTo>
                  <a:pt x="6316" y="2696"/>
                </a:lnTo>
                <a:lnTo>
                  <a:pt x="6191" y="2731"/>
                </a:lnTo>
                <a:cubicBezTo>
                  <a:pt x="5960" y="2999"/>
                  <a:pt x="5852" y="3338"/>
                  <a:pt x="5870" y="3695"/>
                </a:cubicBezTo>
                <a:cubicBezTo>
                  <a:pt x="5906" y="4052"/>
                  <a:pt x="6067" y="4373"/>
                  <a:pt x="6334" y="4605"/>
                </a:cubicBezTo>
                <a:cubicBezTo>
                  <a:pt x="6441" y="4694"/>
                  <a:pt x="6441" y="4855"/>
                  <a:pt x="6370" y="4962"/>
                </a:cubicBezTo>
                <a:cubicBezTo>
                  <a:pt x="6319" y="5023"/>
                  <a:pt x="6246" y="5055"/>
                  <a:pt x="6172" y="5055"/>
                </a:cubicBezTo>
                <a:cubicBezTo>
                  <a:pt x="6116" y="5055"/>
                  <a:pt x="6059" y="5036"/>
                  <a:pt x="6013" y="4997"/>
                </a:cubicBezTo>
                <a:cubicBezTo>
                  <a:pt x="5852" y="4855"/>
                  <a:pt x="5728" y="4694"/>
                  <a:pt x="5621" y="4498"/>
                </a:cubicBezTo>
                <a:lnTo>
                  <a:pt x="5585" y="4498"/>
                </a:lnTo>
                <a:cubicBezTo>
                  <a:pt x="5210" y="4444"/>
                  <a:pt x="4800" y="4373"/>
                  <a:pt x="4461" y="4141"/>
                </a:cubicBezTo>
                <a:cubicBezTo>
                  <a:pt x="4336" y="4070"/>
                  <a:pt x="4300" y="3909"/>
                  <a:pt x="4389" y="3784"/>
                </a:cubicBezTo>
                <a:cubicBezTo>
                  <a:pt x="4433" y="3707"/>
                  <a:pt x="4511" y="3671"/>
                  <a:pt x="4593" y="3671"/>
                </a:cubicBezTo>
                <a:cubicBezTo>
                  <a:pt x="4645" y="3671"/>
                  <a:pt x="4698" y="3685"/>
                  <a:pt x="4746" y="3713"/>
                </a:cubicBezTo>
                <a:cubicBezTo>
                  <a:pt x="4943" y="3838"/>
                  <a:pt x="5174" y="3909"/>
                  <a:pt x="5406" y="3927"/>
                </a:cubicBezTo>
                <a:cubicBezTo>
                  <a:pt x="5389" y="3873"/>
                  <a:pt x="5371" y="3802"/>
                  <a:pt x="5353" y="3731"/>
                </a:cubicBezTo>
                <a:cubicBezTo>
                  <a:pt x="5317" y="3427"/>
                  <a:pt x="5389" y="3124"/>
                  <a:pt x="5496" y="2856"/>
                </a:cubicBezTo>
                <a:lnTo>
                  <a:pt x="5496" y="2856"/>
                </a:lnTo>
                <a:cubicBezTo>
                  <a:pt x="5317" y="2892"/>
                  <a:pt x="5139" y="2910"/>
                  <a:pt x="4960" y="2910"/>
                </a:cubicBezTo>
                <a:cubicBezTo>
                  <a:pt x="4800" y="2910"/>
                  <a:pt x="4639" y="2892"/>
                  <a:pt x="4479" y="2856"/>
                </a:cubicBezTo>
                <a:cubicBezTo>
                  <a:pt x="4193" y="3213"/>
                  <a:pt x="3765" y="3481"/>
                  <a:pt x="3319" y="3588"/>
                </a:cubicBezTo>
                <a:cubicBezTo>
                  <a:pt x="2730" y="3891"/>
                  <a:pt x="2159" y="4284"/>
                  <a:pt x="2159" y="4926"/>
                </a:cubicBezTo>
                <a:cubicBezTo>
                  <a:pt x="2159" y="5087"/>
                  <a:pt x="2034" y="5194"/>
                  <a:pt x="1891" y="5194"/>
                </a:cubicBezTo>
                <a:cubicBezTo>
                  <a:pt x="1749" y="5194"/>
                  <a:pt x="1624" y="5087"/>
                  <a:pt x="1624" y="4926"/>
                </a:cubicBezTo>
                <a:cubicBezTo>
                  <a:pt x="1642" y="4426"/>
                  <a:pt x="1874" y="3963"/>
                  <a:pt x="2248" y="3641"/>
                </a:cubicBezTo>
                <a:cubicBezTo>
                  <a:pt x="1927" y="3606"/>
                  <a:pt x="1642" y="3463"/>
                  <a:pt x="1428" y="3231"/>
                </a:cubicBezTo>
                <a:cubicBezTo>
                  <a:pt x="1338" y="3106"/>
                  <a:pt x="1356" y="2946"/>
                  <a:pt x="1463" y="2856"/>
                </a:cubicBezTo>
                <a:cubicBezTo>
                  <a:pt x="1509" y="2818"/>
                  <a:pt x="1569" y="2799"/>
                  <a:pt x="1629" y="2799"/>
                </a:cubicBezTo>
                <a:cubicBezTo>
                  <a:pt x="1708" y="2799"/>
                  <a:pt x="1787" y="2831"/>
                  <a:pt x="1838" y="2892"/>
                </a:cubicBezTo>
                <a:cubicBezTo>
                  <a:pt x="1938" y="3009"/>
                  <a:pt x="2210" y="3126"/>
                  <a:pt x="2610" y="3126"/>
                </a:cubicBezTo>
                <a:cubicBezTo>
                  <a:pt x="2637" y="3126"/>
                  <a:pt x="2666" y="3125"/>
                  <a:pt x="2694" y="3124"/>
                </a:cubicBezTo>
                <a:cubicBezTo>
                  <a:pt x="3123" y="3124"/>
                  <a:pt x="3569" y="2963"/>
                  <a:pt x="3908" y="2678"/>
                </a:cubicBezTo>
                <a:cubicBezTo>
                  <a:pt x="3515" y="2517"/>
                  <a:pt x="3194" y="2214"/>
                  <a:pt x="2998" y="1839"/>
                </a:cubicBezTo>
                <a:cubicBezTo>
                  <a:pt x="2926" y="1714"/>
                  <a:pt x="2980" y="1554"/>
                  <a:pt x="3087" y="1482"/>
                </a:cubicBezTo>
                <a:cubicBezTo>
                  <a:pt x="3131" y="1461"/>
                  <a:pt x="3176" y="1450"/>
                  <a:pt x="3220" y="1450"/>
                </a:cubicBezTo>
                <a:cubicBezTo>
                  <a:pt x="3319" y="1450"/>
                  <a:pt x="3412" y="1503"/>
                  <a:pt x="3462" y="1590"/>
                </a:cubicBezTo>
                <a:cubicBezTo>
                  <a:pt x="3736" y="2088"/>
                  <a:pt x="4227" y="2334"/>
                  <a:pt x="4948" y="2334"/>
                </a:cubicBezTo>
                <a:cubicBezTo>
                  <a:pt x="5260" y="2334"/>
                  <a:pt x="5614" y="2288"/>
                  <a:pt x="6013" y="2196"/>
                </a:cubicBezTo>
                <a:cubicBezTo>
                  <a:pt x="5763" y="2000"/>
                  <a:pt x="5585" y="1679"/>
                  <a:pt x="5603" y="1179"/>
                </a:cubicBezTo>
                <a:cubicBezTo>
                  <a:pt x="5603" y="1019"/>
                  <a:pt x="5745" y="911"/>
                  <a:pt x="5888" y="911"/>
                </a:cubicBezTo>
                <a:cubicBezTo>
                  <a:pt x="6031" y="911"/>
                  <a:pt x="6156" y="1054"/>
                  <a:pt x="6138" y="1197"/>
                </a:cubicBezTo>
                <a:cubicBezTo>
                  <a:pt x="6120" y="1804"/>
                  <a:pt x="6441" y="1911"/>
                  <a:pt x="6977" y="2071"/>
                </a:cubicBezTo>
                <a:cubicBezTo>
                  <a:pt x="7048" y="2107"/>
                  <a:pt x="7137" y="2107"/>
                  <a:pt x="7209" y="2143"/>
                </a:cubicBezTo>
                <a:cubicBezTo>
                  <a:pt x="7369" y="1804"/>
                  <a:pt x="7655" y="1554"/>
                  <a:pt x="8011" y="1465"/>
                </a:cubicBezTo>
                <a:cubicBezTo>
                  <a:pt x="8033" y="1459"/>
                  <a:pt x="8054" y="1457"/>
                  <a:pt x="8076" y="1457"/>
                </a:cubicBezTo>
                <a:cubicBezTo>
                  <a:pt x="8199" y="1457"/>
                  <a:pt x="8320" y="1539"/>
                  <a:pt x="8350" y="1661"/>
                </a:cubicBezTo>
                <a:cubicBezTo>
                  <a:pt x="8386" y="1804"/>
                  <a:pt x="8297" y="1964"/>
                  <a:pt x="8154" y="2000"/>
                </a:cubicBezTo>
                <a:cubicBezTo>
                  <a:pt x="7958" y="2053"/>
                  <a:pt x="7815" y="2178"/>
                  <a:pt x="7726" y="2339"/>
                </a:cubicBezTo>
                <a:lnTo>
                  <a:pt x="7726" y="2375"/>
                </a:lnTo>
                <a:cubicBezTo>
                  <a:pt x="8136" y="2571"/>
                  <a:pt x="8493" y="2856"/>
                  <a:pt x="8672" y="3356"/>
                </a:cubicBezTo>
                <a:cubicBezTo>
                  <a:pt x="8725" y="3463"/>
                  <a:pt x="8743" y="3570"/>
                  <a:pt x="8761" y="3659"/>
                </a:cubicBezTo>
                <a:cubicBezTo>
                  <a:pt x="8814" y="3641"/>
                  <a:pt x="8850" y="3570"/>
                  <a:pt x="8886" y="3517"/>
                </a:cubicBezTo>
                <a:cubicBezTo>
                  <a:pt x="8975" y="3302"/>
                  <a:pt x="9046" y="3106"/>
                  <a:pt x="9064" y="2892"/>
                </a:cubicBezTo>
                <a:cubicBezTo>
                  <a:pt x="9082" y="2803"/>
                  <a:pt x="9153" y="2714"/>
                  <a:pt x="9243" y="2678"/>
                </a:cubicBezTo>
                <a:cubicBezTo>
                  <a:pt x="9272" y="2666"/>
                  <a:pt x="9304" y="2660"/>
                  <a:pt x="9336" y="2660"/>
                </a:cubicBezTo>
                <a:cubicBezTo>
                  <a:pt x="9399" y="2660"/>
                  <a:pt x="9463" y="2684"/>
                  <a:pt x="9510" y="2731"/>
                </a:cubicBezTo>
                <a:cubicBezTo>
                  <a:pt x="9582" y="2803"/>
                  <a:pt x="9617" y="2892"/>
                  <a:pt x="9582" y="2999"/>
                </a:cubicBezTo>
                <a:cubicBezTo>
                  <a:pt x="9546" y="3267"/>
                  <a:pt x="9475" y="3517"/>
                  <a:pt x="9332" y="3766"/>
                </a:cubicBezTo>
                <a:cubicBezTo>
                  <a:pt x="9207" y="3998"/>
                  <a:pt x="9011" y="4177"/>
                  <a:pt x="8761" y="4302"/>
                </a:cubicBezTo>
                <a:cubicBezTo>
                  <a:pt x="8743" y="4641"/>
                  <a:pt x="8636" y="4962"/>
                  <a:pt x="8475" y="5265"/>
                </a:cubicBezTo>
                <a:cubicBezTo>
                  <a:pt x="8654" y="5461"/>
                  <a:pt x="8832" y="5640"/>
                  <a:pt x="9046" y="5765"/>
                </a:cubicBezTo>
                <a:cubicBezTo>
                  <a:pt x="9136" y="5818"/>
                  <a:pt x="9189" y="5925"/>
                  <a:pt x="9189" y="6014"/>
                </a:cubicBezTo>
                <a:cubicBezTo>
                  <a:pt x="9189" y="6104"/>
                  <a:pt x="9136" y="6193"/>
                  <a:pt x="9046" y="6229"/>
                </a:cubicBezTo>
                <a:cubicBezTo>
                  <a:pt x="8993" y="6255"/>
                  <a:pt x="8944" y="6269"/>
                  <a:pt x="8899" y="6269"/>
                </a:cubicBezTo>
                <a:cubicBezTo>
                  <a:pt x="8855" y="6269"/>
                  <a:pt x="8814" y="6255"/>
                  <a:pt x="8779" y="6229"/>
                </a:cubicBezTo>
                <a:cubicBezTo>
                  <a:pt x="8547" y="6068"/>
                  <a:pt x="8333" y="5890"/>
                  <a:pt x="8154" y="5693"/>
                </a:cubicBezTo>
                <a:cubicBezTo>
                  <a:pt x="8011" y="5800"/>
                  <a:pt x="7869" y="5907"/>
                  <a:pt x="7744" y="5997"/>
                </a:cubicBezTo>
                <a:cubicBezTo>
                  <a:pt x="7512" y="6139"/>
                  <a:pt x="7316" y="6300"/>
                  <a:pt x="7137" y="6496"/>
                </a:cubicBezTo>
                <a:cubicBezTo>
                  <a:pt x="6923" y="6764"/>
                  <a:pt x="6941" y="7246"/>
                  <a:pt x="6941" y="7674"/>
                </a:cubicBezTo>
                <a:lnTo>
                  <a:pt x="6941" y="7852"/>
                </a:lnTo>
                <a:lnTo>
                  <a:pt x="6941" y="9048"/>
                </a:lnTo>
                <a:lnTo>
                  <a:pt x="8011" y="9048"/>
                </a:lnTo>
                <a:cubicBezTo>
                  <a:pt x="8011" y="7317"/>
                  <a:pt x="8832" y="7228"/>
                  <a:pt x="8939" y="7210"/>
                </a:cubicBezTo>
                <a:cubicBezTo>
                  <a:pt x="9278" y="7121"/>
                  <a:pt x="10206" y="6639"/>
                  <a:pt x="10402" y="5658"/>
                </a:cubicBezTo>
                <a:cubicBezTo>
                  <a:pt x="10420" y="5586"/>
                  <a:pt x="10402" y="5533"/>
                  <a:pt x="10402" y="5479"/>
                </a:cubicBezTo>
                <a:cubicBezTo>
                  <a:pt x="10795" y="4926"/>
                  <a:pt x="10777" y="4159"/>
                  <a:pt x="10349" y="3641"/>
                </a:cubicBezTo>
                <a:cubicBezTo>
                  <a:pt x="10402" y="3463"/>
                  <a:pt x="10420" y="3302"/>
                  <a:pt x="10420" y="3160"/>
                </a:cubicBezTo>
                <a:cubicBezTo>
                  <a:pt x="10420" y="2392"/>
                  <a:pt x="9885" y="1750"/>
                  <a:pt x="9153" y="1607"/>
                </a:cubicBezTo>
                <a:cubicBezTo>
                  <a:pt x="8921" y="965"/>
                  <a:pt x="8315" y="537"/>
                  <a:pt x="7637" y="537"/>
                </a:cubicBezTo>
                <a:cubicBezTo>
                  <a:pt x="7512" y="537"/>
                  <a:pt x="7387" y="537"/>
                  <a:pt x="7262" y="572"/>
                </a:cubicBezTo>
                <a:cubicBezTo>
                  <a:pt x="6977" y="251"/>
                  <a:pt x="6566" y="37"/>
                  <a:pt x="6138" y="2"/>
                </a:cubicBezTo>
                <a:cubicBezTo>
                  <a:pt x="6113" y="1"/>
                  <a:pt x="6088" y="0"/>
                  <a:pt x="60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57" name="Google Shape;657;p36"/>
          <p:cNvSpPr/>
          <p:nvPr/>
        </p:nvSpPr>
        <p:spPr>
          <a:xfrm>
            <a:off x="8859393" y="5763094"/>
            <a:ext cx="306671" cy="362134"/>
          </a:xfrm>
          <a:custGeom>
            <a:avLst/>
            <a:gdLst/>
            <a:ahLst/>
            <a:cxnLst/>
            <a:rect l="l" t="t" r="r" b="b"/>
            <a:pathLst>
              <a:path w="9279" h="10626" extrusionOk="0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658" name="Google Shape;658;p36"/>
          <p:cNvGrpSpPr/>
          <p:nvPr/>
        </p:nvGrpSpPr>
        <p:grpSpPr>
          <a:xfrm>
            <a:off x="9443288" y="5752884"/>
            <a:ext cx="299598" cy="398327"/>
            <a:chOff x="3707175" y="1322350"/>
            <a:chExt cx="226625" cy="292200"/>
          </a:xfrm>
        </p:grpSpPr>
        <p:sp>
          <p:nvSpPr>
            <p:cNvPr id="659" name="Google Shape;659;p36"/>
            <p:cNvSpPr/>
            <p:nvPr/>
          </p:nvSpPr>
          <p:spPr>
            <a:xfrm>
              <a:off x="3707175" y="1322350"/>
              <a:ext cx="226625" cy="292200"/>
            </a:xfrm>
            <a:custGeom>
              <a:avLst/>
              <a:gdLst/>
              <a:ahLst/>
              <a:cxnLst/>
              <a:rect l="l" t="t" r="r" b="b"/>
              <a:pathLst>
                <a:path w="9065" h="11688" extrusionOk="0">
                  <a:moveTo>
                    <a:pt x="7584" y="3462"/>
                  </a:moveTo>
                  <a:cubicBezTo>
                    <a:pt x="8119" y="3462"/>
                    <a:pt x="8529" y="3872"/>
                    <a:pt x="8529" y="4390"/>
                  </a:cubicBezTo>
                  <a:cubicBezTo>
                    <a:pt x="8529" y="4907"/>
                    <a:pt x="8119" y="5318"/>
                    <a:pt x="7584" y="5318"/>
                  </a:cubicBezTo>
                  <a:cubicBezTo>
                    <a:pt x="7084" y="5318"/>
                    <a:pt x="6656" y="4907"/>
                    <a:pt x="6656" y="4390"/>
                  </a:cubicBezTo>
                  <a:cubicBezTo>
                    <a:pt x="6656" y="3872"/>
                    <a:pt x="7084" y="3462"/>
                    <a:pt x="7584" y="3462"/>
                  </a:cubicBezTo>
                  <a:close/>
                  <a:moveTo>
                    <a:pt x="1339" y="1"/>
                  </a:moveTo>
                  <a:cubicBezTo>
                    <a:pt x="1178" y="1"/>
                    <a:pt x="1018" y="126"/>
                    <a:pt x="964" y="286"/>
                  </a:cubicBezTo>
                  <a:cubicBezTo>
                    <a:pt x="572" y="340"/>
                    <a:pt x="268" y="661"/>
                    <a:pt x="268" y="1071"/>
                  </a:cubicBezTo>
                  <a:lnTo>
                    <a:pt x="268" y="4336"/>
                  </a:lnTo>
                  <a:cubicBezTo>
                    <a:pt x="108" y="4426"/>
                    <a:pt x="1" y="4604"/>
                    <a:pt x="1" y="4782"/>
                  </a:cubicBezTo>
                  <a:cubicBezTo>
                    <a:pt x="1" y="6192"/>
                    <a:pt x="1053" y="7352"/>
                    <a:pt x="2409" y="7548"/>
                  </a:cubicBezTo>
                  <a:lnTo>
                    <a:pt x="2409" y="8904"/>
                  </a:lnTo>
                  <a:cubicBezTo>
                    <a:pt x="2409" y="10456"/>
                    <a:pt x="3658" y="11688"/>
                    <a:pt x="5193" y="11688"/>
                  </a:cubicBezTo>
                  <a:cubicBezTo>
                    <a:pt x="6745" y="11688"/>
                    <a:pt x="7994" y="10456"/>
                    <a:pt x="7994" y="8904"/>
                  </a:cubicBezTo>
                  <a:lnTo>
                    <a:pt x="7994" y="5799"/>
                  </a:lnTo>
                  <a:cubicBezTo>
                    <a:pt x="8601" y="5621"/>
                    <a:pt x="9065" y="5050"/>
                    <a:pt x="9065" y="4390"/>
                  </a:cubicBezTo>
                  <a:cubicBezTo>
                    <a:pt x="9065" y="3587"/>
                    <a:pt x="8405" y="2927"/>
                    <a:pt x="7584" y="2927"/>
                  </a:cubicBezTo>
                  <a:cubicBezTo>
                    <a:pt x="6781" y="2927"/>
                    <a:pt x="6121" y="3587"/>
                    <a:pt x="6121" y="4390"/>
                  </a:cubicBezTo>
                  <a:cubicBezTo>
                    <a:pt x="6121" y="5050"/>
                    <a:pt x="6585" y="5621"/>
                    <a:pt x="7191" y="5799"/>
                  </a:cubicBezTo>
                  <a:lnTo>
                    <a:pt x="7191" y="8904"/>
                  </a:lnTo>
                  <a:cubicBezTo>
                    <a:pt x="7191" y="10010"/>
                    <a:pt x="6299" y="10902"/>
                    <a:pt x="5193" y="10902"/>
                  </a:cubicBezTo>
                  <a:cubicBezTo>
                    <a:pt x="4105" y="10902"/>
                    <a:pt x="3195" y="10010"/>
                    <a:pt x="3195" y="8904"/>
                  </a:cubicBezTo>
                  <a:lnTo>
                    <a:pt x="3195" y="7548"/>
                  </a:lnTo>
                  <a:cubicBezTo>
                    <a:pt x="4568" y="7352"/>
                    <a:pt x="5603" y="6192"/>
                    <a:pt x="5603" y="4782"/>
                  </a:cubicBezTo>
                  <a:cubicBezTo>
                    <a:pt x="5603" y="4586"/>
                    <a:pt x="5496" y="4426"/>
                    <a:pt x="5336" y="4336"/>
                  </a:cubicBezTo>
                  <a:lnTo>
                    <a:pt x="5336" y="1071"/>
                  </a:lnTo>
                  <a:cubicBezTo>
                    <a:pt x="5336" y="661"/>
                    <a:pt x="5032" y="340"/>
                    <a:pt x="4640" y="286"/>
                  </a:cubicBezTo>
                  <a:cubicBezTo>
                    <a:pt x="4586" y="126"/>
                    <a:pt x="4444" y="1"/>
                    <a:pt x="4265" y="1"/>
                  </a:cubicBezTo>
                  <a:lnTo>
                    <a:pt x="4140" y="1"/>
                  </a:lnTo>
                  <a:cubicBezTo>
                    <a:pt x="3837" y="1"/>
                    <a:pt x="3605" y="250"/>
                    <a:pt x="3605" y="536"/>
                  </a:cubicBezTo>
                  <a:cubicBezTo>
                    <a:pt x="3605" y="839"/>
                    <a:pt x="3837" y="1071"/>
                    <a:pt x="4140" y="1071"/>
                  </a:cubicBezTo>
                  <a:lnTo>
                    <a:pt x="4265" y="1071"/>
                  </a:lnTo>
                  <a:cubicBezTo>
                    <a:pt x="4426" y="1071"/>
                    <a:pt x="4568" y="964"/>
                    <a:pt x="4640" y="839"/>
                  </a:cubicBezTo>
                  <a:cubicBezTo>
                    <a:pt x="4729" y="875"/>
                    <a:pt x="4800" y="964"/>
                    <a:pt x="4800" y="1071"/>
                  </a:cubicBezTo>
                  <a:lnTo>
                    <a:pt x="4800" y="4336"/>
                  </a:lnTo>
                  <a:cubicBezTo>
                    <a:pt x="4640" y="4426"/>
                    <a:pt x="4533" y="4604"/>
                    <a:pt x="4533" y="4782"/>
                  </a:cubicBezTo>
                  <a:cubicBezTo>
                    <a:pt x="4533" y="5746"/>
                    <a:pt x="3765" y="6513"/>
                    <a:pt x="2802" y="6513"/>
                  </a:cubicBezTo>
                  <a:cubicBezTo>
                    <a:pt x="1838" y="6513"/>
                    <a:pt x="1071" y="5746"/>
                    <a:pt x="1071" y="4782"/>
                  </a:cubicBezTo>
                  <a:cubicBezTo>
                    <a:pt x="1071" y="4586"/>
                    <a:pt x="964" y="4426"/>
                    <a:pt x="804" y="4336"/>
                  </a:cubicBezTo>
                  <a:lnTo>
                    <a:pt x="804" y="1071"/>
                  </a:lnTo>
                  <a:cubicBezTo>
                    <a:pt x="804" y="964"/>
                    <a:pt x="875" y="875"/>
                    <a:pt x="964" y="839"/>
                  </a:cubicBezTo>
                  <a:cubicBezTo>
                    <a:pt x="1036" y="982"/>
                    <a:pt x="1178" y="1071"/>
                    <a:pt x="1339" y="1071"/>
                  </a:cubicBezTo>
                  <a:lnTo>
                    <a:pt x="1464" y="1071"/>
                  </a:lnTo>
                  <a:cubicBezTo>
                    <a:pt x="1767" y="1071"/>
                    <a:pt x="1999" y="839"/>
                    <a:pt x="1999" y="536"/>
                  </a:cubicBezTo>
                  <a:cubicBezTo>
                    <a:pt x="1999" y="250"/>
                    <a:pt x="1767" y="1"/>
                    <a:pt x="1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3880250" y="1415575"/>
              <a:ext cx="33475" cy="33050"/>
            </a:xfrm>
            <a:custGeom>
              <a:avLst/>
              <a:gdLst/>
              <a:ahLst/>
              <a:cxnLst/>
              <a:rect l="l" t="t" r="r" b="b"/>
              <a:pathLst>
                <a:path w="1339" h="1322" extrusionOk="0">
                  <a:moveTo>
                    <a:pt x="661" y="1"/>
                  </a:moveTo>
                  <a:cubicBezTo>
                    <a:pt x="304" y="1"/>
                    <a:pt x="1" y="286"/>
                    <a:pt x="1" y="661"/>
                  </a:cubicBezTo>
                  <a:cubicBezTo>
                    <a:pt x="1" y="1036"/>
                    <a:pt x="304" y="1321"/>
                    <a:pt x="661" y="1321"/>
                  </a:cubicBezTo>
                  <a:cubicBezTo>
                    <a:pt x="1036" y="1321"/>
                    <a:pt x="1339" y="1036"/>
                    <a:pt x="1339" y="661"/>
                  </a:cubicBezTo>
                  <a:cubicBezTo>
                    <a:pt x="1339" y="286"/>
                    <a:pt x="1036" y="1"/>
                    <a:pt x="6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4095929" y="1960600"/>
            <a:ext cx="62676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سلام! من هستم...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4095900" y="3364900"/>
            <a:ext cx="6267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با قالب پاورپوینت تاریخچه نقشه های قدیمی، شما می توانید ارائه حرفه ای و جذابی را در مورد نقشه های قدیمی و تاریخ گذشته داشته باشید. قابلیت های حرفه ای، متحرک و ویرایش پذیری این قالب، شما را به سمت خریداری یا دانلود رایگان آن سوق می دهد. با استفاده از این قالب، به راحتی می توانید تاریخ و جغرافیا را در ارائه خود به تصویر کشیده و بیننده را متحول کنید.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139" name="Google Shape;139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888" t="5093" r="3020" b="2791"/>
          <a:stretch/>
        </p:blipFill>
        <p:spPr>
          <a:xfrm rot="-528321">
            <a:off x="689293" y="1940839"/>
            <a:ext cx="2732963" cy="3566298"/>
          </a:xfrm>
          <a:prstGeom prst="rect">
            <a:avLst/>
          </a:prstGeom>
          <a:effectLst>
            <a:outerShdw blurRad="50800" dist="12700" dir="189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5">
            <a:extLst>
              <a:ext uri="{FF2B5EF4-FFF2-40B4-BE49-F238E27FC236}">
                <a16:creationId xmlns:a16="http://schemas.microsoft.com/office/drawing/2014/main" id="{7208CEB9-6744-46B5-F2A4-8FB087965145}"/>
              </a:ext>
            </a:extLst>
          </p:cNvPr>
          <p:cNvSpPr/>
          <p:nvPr/>
        </p:nvSpPr>
        <p:spPr>
          <a:xfrm>
            <a:off x="3325327" y="1234295"/>
            <a:ext cx="523145" cy="52469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Isosceles Triangle 51">
            <a:extLst>
              <a:ext uri="{FF2B5EF4-FFF2-40B4-BE49-F238E27FC236}">
                <a16:creationId xmlns:a16="http://schemas.microsoft.com/office/drawing/2014/main" id="{7B997E10-4C11-10FE-21FC-C9B15E004F51}"/>
              </a:ext>
            </a:extLst>
          </p:cNvPr>
          <p:cNvSpPr/>
          <p:nvPr/>
        </p:nvSpPr>
        <p:spPr>
          <a:xfrm>
            <a:off x="2486579" y="1304826"/>
            <a:ext cx="523145" cy="38362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Isosceles Triangle 57">
            <a:extLst>
              <a:ext uri="{FF2B5EF4-FFF2-40B4-BE49-F238E27FC236}">
                <a16:creationId xmlns:a16="http://schemas.microsoft.com/office/drawing/2014/main" id="{AC9690C3-0C5B-0E49-C5DA-CFADFE827811}"/>
              </a:ext>
            </a:extLst>
          </p:cNvPr>
          <p:cNvSpPr/>
          <p:nvPr/>
        </p:nvSpPr>
        <p:spPr>
          <a:xfrm>
            <a:off x="3327410" y="4262348"/>
            <a:ext cx="313139" cy="70790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30ABF-FA7F-073C-372C-C9D1325BE7F3}"/>
              </a:ext>
            </a:extLst>
          </p:cNvPr>
          <p:cNvSpPr/>
          <p:nvPr/>
        </p:nvSpPr>
        <p:spPr>
          <a:xfrm rot="18900010">
            <a:off x="6798991" y="3396705"/>
            <a:ext cx="225661" cy="502736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Parallelogram 15">
            <a:extLst>
              <a:ext uri="{FF2B5EF4-FFF2-40B4-BE49-F238E27FC236}">
                <a16:creationId xmlns:a16="http://schemas.microsoft.com/office/drawing/2014/main" id="{C16A5B30-8BCC-988A-887C-7FD97614AF8A}"/>
              </a:ext>
            </a:extLst>
          </p:cNvPr>
          <p:cNvSpPr/>
          <p:nvPr/>
        </p:nvSpPr>
        <p:spPr>
          <a:xfrm flipH="1">
            <a:off x="2480286" y="4384049"/>
            <a:ext cx="464491" cy="464491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AED6E8BD-75E9-EBDF-6623-9A187A34A952}"/>
              </a:ext>
            </a:extLst>
          </p:cNvPr>
          <p:cNvSpPr/>
          <p:nvPr/>
        </p:nvSpPr>
        <p:spPr>
          <a:xfrm>
            <a:off x="4958663" y="3384647"/>
            <a:ext cx="460784" cy="453383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83976885-BE61-A308-8365-3443B8EE456A}"/>
              </a:ext>
            </a:extLst>
          </p:cNvPr>
          <p:cNvSpPr/>
          <p:nvPr/>
        </p:nvSpPr>
        <p:spPr>
          <a:xfrm>
            <a:off x="8276960" y="3342720"/>
            <a:ext cx="464491" cy="463137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33CD040-8B07-4E9E-D39B-EF6851164605}"/>
              </a:ext>
            </a:extLst>
          </p:cNvPr>
          <p:cNvSpPr/>
          <p:nvPr/>
        </p:nvSpPr>
        <p:spPr>
          <a:xfrm>
            <a:off x="4164088" y="1260862"/>
            <a:ext cx="471561" cy="47156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9B944F43-3755-37E4-ECEC-42581733A283}"/>
              </a:ext>
            </a:extLst>
          </p:cNvPr>
          <p:cNvSpPr/>
          <p:nvPr/>
        </p:nvSpPr>
        <p:spPr>
          <a:xfrm rot="5400013">
            <a:off x="4950946" y="1260864"/>
            <a:ext cx="472196" cy="47156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Pie 24">
            <a:extLst>
              <a:ext uri="{FF2B5EF4-FFF2-40B4-BE49-F238E27FC236}">
                <a16:creationId xmlns:a16="http://schemas.microsoft.com/office/drawing/2014/main" id="{3D9270F8-F403-854F-2E67-72207EC7748D}"/>
              </a:ext>
            </a:extLst>
          </p:cNvPr>
          <p:cNvSpPr/>
          <p:nvPr/>
        </p:nvSpPr>
        <p:spPr>
          <a:xfrm>
            <a:off x="4023197" y="4361127"/>
            <a:ext cx="513185" cy="510344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5B378361-D440-ABD0-5999-BA95960BE6EE}"/>
              </a:ext>
            </a:extLst>
          </p:cNvPr>
          <p:cNvSpPr/>
          <p:nvPr/>
        </p:nvSpPr>
        <p:spPr>
          <a:xfrm rot="16200004">
            <a:off x="5738610" y="1212751"/>
            <a:ext cx="567403" cy="567768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Block Arc 41">
            <a:extLst>
              <a:ext uri="{FF2B5EF4-FFF2-40B4-BE49-F238E27FC236}">
                <a16:creationId xmlns:a16="http://schemas.microsoft.com/office/drawing/2014/main" id="{3380C659-7299-E754-83D9-00407A8EE008}"/>
              </a:ext>
            </a:extLst>
          </p:cNvPr>
          <p:cNvSpPr/>
          <p:nvPr/>
        </p:nvSpPr>
        <p:spPr>
          <a:xfrm>
            <a:off x="6621812" y="1166447"/>
            <a:ext cx="473305" cy="660391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Right Triangle 17">
            <a:extLst>
              <a:ext uri="{FF2B5EF4-FFF2-40B4-BE49-F238E27FC236}">
                <a16:creationId xmlns:a16="http://schemas.microsoft.com/office/drawing/2014/main" id="{3A03258C-26FC-9EAD-1E05-C7A5077A5171}"/>
              </a:ext>
            </a:extLst>
          </p:cNvPr>
          <p:cNvSpPr/>
          <p:nvPr/>
        </p:nvSpPr>
        <p:spPr>
          <a:xfrm>
            <a:off x="4919004" y="4343098"/>
            <a:ext cx="385791" cy="546396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Oval 66">
            <a:extLst>
              <a:ext uri="{FF2B5EF4-FFF2-40B4-BE49-F238E27FC236}">
                <a16:creationId xmlns:a16="http://schemas.microsoft.com/office/drawing/2014/main" id="{2E67279D-2C64-89E8-2A0E-516DF1C09F42}"/>
              </a:ext>
            </a:extLst>
          </p:cNvPr>
          <p:cNvSpPr/>
          <p:nvPr/>
        </p:nvSpPr>
        <p:spPr>
          <a:xfrm rot="20700014">
            <a:off x="3350784" y="3376359"/>
            <a:ext cx="548676" cy="469989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4B003AA0-0B78-AF06-DCC2-1D117B59A927}"/>
              </a:ext>
            </a:extLst>
          </p:cNvPr>
          <p:cNvSpPr/>
          <p:nvPr/>
        </p:nvSpPr>
        <p:spPr>
          <a:xfrm>
            <a:off x="1614434" y="3287392"/>
            <a:ext cx="527340" cy="4936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Frame 17">
            <a:extLst>
              <a:ext uri="{FF2B5EF4-FFF2-40B4-BE49-F238E27FC236}">
                <a16:creationId xmlns:a16="http://schemas.microsoft.com/office/drawing/2014/main" id="{DB56BCF8-C2AD-FE94-BC7B-D17F90A2683B}"/>
              </a:ext>
            </a:extLst>
          </p:cNvPr>
          <p:cNvSpPr/>
          <p:nvPr/>
        </p:nvSpPr>
        <p:spPr>
          <a:xfrm>
            <a:off x="1589501" y="4355568"/>
            <a:ext cx="508149" cy="508149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Teardrop 1">
            <a:extLst>
              <a:ext uri="{FF2B5EF4-FFF2-40B4-BE49-F238E27FC236}">
                <a16:creationId xmlns:a16="http://schemas.microsoft.com/office/drawing/2014/main" id="{011BF90B-08E3-85C1-9132-03B5FA134E61}"/>
              </a:ext>
            </a:extLst>
          </p:cNvPr>
          <p:cNvSpPr/>
          <p:nvPr/>
        </p:nvSpPr>
        <p:spPr>
          <a:xfrm rot="18805987">
            <a:off x="7339959" y="1281497"/>
            <a:ext cx="551845" cy="546091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ectangle 130">
            <a:extLst>
              <a:ext uri="{FF2B5EF4-FFF2-40B4-BE49-F238E27FC236}">
                <a16:creationId xmlns:a16="http://schemas.microsoft.com/office/drawing/2014/main" id="{86342E5B-5386-23E8-95AE-AA1593243EBF}"/>
              </a:ext>
            </a:extLst>
          </p:cNvPr>
          <p:cNvSpPr/>
          <p:nvPr/>
        </p:nvSpPr>
        <p:spPr>
          <a:xfrm>
            <a:off x="8146078" y="1281565"/>
            <a:ext cx="544580" cy="547055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Right Triangle 17">
            <a:extLst>
              <a:ext uri="{FF2B5EF4-FFF2-40B4-BE49-F238E27FC236}">
                <a16:creationId xmlns:a16="http://schemas.microsoft.com/office/drawing/2014/main" id="{EBE47B5B-58CD-783F-8A06-E1C60A8B6161}"/>
              </a:ext>
            </a:extLst>
          </p:cNvPr>
          <p:cNvSpPr/>
          <p:nvPr/>
        </p:nvSpPr>
        <p:spPr>
          <a:xfrm>
            <a:off x="6576739" y="432016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Right Triangle 17">
            <a:extLst>
              <a:ext uri="{FF2B5EF4-FFF2-40B4-BE49-F238E27FC236}">
                <a16:creationId xmlns:a16="http://schemas.microsoft.com/office/drawing/2014/main" id="{D6788464-0BAD-5487-4303-24721530D5FC}"/>
              </a:ext>
            </a:extLst>
          </p:cNvPr>
          <p:cNvSpPr/>
          <p:nvPr/>
        </p:nvSpPr>
        <p:spPr>
          <a:xfrm>
            <a:off x="5701695" y="432016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5" name="Right Triangle 17">
            <a:extLst>
              <a:ext uri="{FF2B5EF4-FFF2-40B4-BE49-F238E27FC236}">
                <a16:creationId xmlns:a16="http://schemas.microsoft.com/office/drawing/2014/main" id="{796CFF75-77E2-346F-7432-AE526E69CB2E}"/>
              </a:ext>
            </a:extLst>
          </p:cNvPr>
          <p:cNvSpPr/>
          <p:nvPr/>
        </p:nvSpPr>
        <p:spPr>
          <a:xfrm>
            <a:off x="7451771" y="432016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6" name="Oval 44">
            <a:extLst>
              <a:ext uri="{FF2B5EF4-FFF2-40B4-BE49-F238E27FC236}">
                <a16:creationId xmlns:a16="http://schemas.microsoft.com/office/drawing/2014/main" id="{528217E8-72E1-8DEB-8C0B-FFA4ECE5F5D9}"/>
              </a:ext>
            </a:extLst>
          </p:cNvPr>
          <p:cNvSpPr/>
          <p:nvPr/>
        </p:nvSpPr>
        <p:spPr>
          <a:xfrm>
            <a:off x="8326815" y="4320165"/>
            <a:ext cx="478145" cy="569329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7" name="Google Shape;6000;p67">
            <a:extLst>
              <a:ext uri="{FF2B5EF4-FFF2-40B4-BE49-F238E27FC236}">
                <a16:creationId xmlns:a16="http://schemas.microsoft.com/office/drawing/2014/main" id="{0E143498-D948-D306-9EF5-ADE4FE322800}"/>
              </a:ext>
            </a:extLst>
          </p:cNvPr>
          <p:cNvSpPr/>
          <p:nvPr/>
        </p:nvSpPr>
        <p:spPr>
          <a:xfrm>
            <a:off x="1564449" y="1220919"/>
            <a:ext cx="604247" cy="616476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28" name="Google Shape;6029;p67">
            <a:extLst>
              <a:ext uri="{FF2B5EF4-FFF2-40B4-BE49-F238E27FC236}">
                <a16:creationId xmlns:a16="http://schemas.microsoft.com/office/drawing/2014/main" id="{04F2172B-3BE2-4104-A34A-3246B14CCE58}"/>
              </a:ext>
            </a:extLst>
          </p:cNvPr>
          <p:cNvGrpSpPr/>
          <p:nvPr/>
        </p:nvGrpSpPr>
        <p:grpSpPr>
          <a:xfrm>
            <a:off x="6581064" y="5162046"/>
            <a:ext cx="404152" cy="560233"/>
            <a:chOff x="7025856" y="4064928"/>
            <a:chExt cx="303114" cy="420175"/>
          </a:xfrm>
          <a:solidFill>
            <a:schemeClr val="tx1"/>
          </a:solidFill>
        </p:grpSpPr>
        <p:sp>
          <p:nvSpPr>
            <p:cNvPr id="29" name="Google Shape;6030;p67">
              <a:extLst>
                <a:ext uri="{FF2B5EF4-FFF2-40B4-BE49-F238E27FC236}">
                  <a16:creationId xmlns:a16="http://schemas.microsoft.com/office/drawing/2014/main" id="{DEA3EB76-2F9F-7499-A9CB-A1E87FC7F649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6031;p67">
              <a:extLst>
                <a:ext uri="{FF2B5EF4-FFF2-40B4-BE49-F238E27FC236}">
                  <a16:creationId xmlns:a16="http://schemas.microsoft.com/office/drawing/2014/main" id="{8F29A42B-A923-3ED3-176A-37C08137F0B0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032;p67">
              <a:extLst>
                <a:ext uri="{FF2B5EF4-FFF2-40B4-BE49-F238E27FC236}">
                  <a16:creationId xmlns:a16="http://schemas.microsoft.com/office/drawing/2014/main" id="{427FC456-4961-646A-BE54-1134EEA3C167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33;p67">
              <a:extLst>
                <a:ext uri="{FF2B5EF4-FFF2-40B4-BE49-F238E27FC236}">
                  <a16:creationId xmlns:a16="http://schemas.microsoft.com/office/drawing/2014/main" id="{5331C75D-7A8E-AA57-C5A7-F1C287A7F032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6066;p67">
            <a:extLst>
              <a:ext uri="{FF2B5EF4-FFF2-40B4-BE49-F238E27FC236}">
                <a16:creationId xmlns:a16="http://schemas.microsoft.com/office/drawing/2014/main" id="{F822D86E-FB12-BC59-5A5F-9C73C9E7CDB8}"/>
              </a:ext>
            </a:extLst>
          </p:cNvPr>
          <p:cNvGrpSpPr/>
          <p:nvPr/>
        </p:nvGrpSpPr>
        <p:grpSpPr>
          <a:xfrm>
            <a:off x="1527054" y="2143040"/>
            <a:ext cx="644200" cy="641017"/>
            <a:chOff x="3235348" y="1800673"/>
            <a:chExt cx="483150" cy="480763"/>
          </a:xfrm>
          <a:solidFill>
            <a:schemeClr val="tx1"/>
          </a:solidFill>
        </p:grpSpPr>
        <p:sp>
          <p:nvSpPr>
            <p:cNvPr id="34" name="Google Shape;6067;p67">
              <a:extLst>
                <a:ext uri="{FF2B5EF4-FFF2-40B4-BE49-F238E27FC236}">
                  <a16:creationId xmlns:a16="http://schemas.microsoft.com/office/drawing/2014/main" id="{2FD4FEE4-B0C1-48C9-A2B0-A38153ADEF57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068;p67">
              <a:extLst>
                <a:ext uri="{FF2B5EF4-FFF2-40B4-BE49-F238E27FC236}">
                  <a16:creationId xmlns:a16="http://schemas.microsoft.com/office/drawing/2014/main" id="{DCC394CE-D18D-6801-578E-E3B7F8D27D0E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5976;p67">
            <a:extLst>
              <a:ext uri="{FF2B5EF4-FFF2-40B4-BE49-F238E27FC236}">
                <a16:creationId xmlns:a16="http://schemas.microsoft.com/office/drawing/2014/main" id="{A3E814F2-5401-FFEC-B9C2-76FF6DEE200C}"/>
              </a:ext>
            </a:extLst>
          </p:cNvPr>
          <p:cNvGrpSpPr/>
          <p:nvPr/>
        </p:nvGrpSpPr>
        <p:grpSpPr>
          <a:xfrm>
            <a:off x="1613142" y="5361067"/>
            <a:ext cx="495396" cy="442068"/>
            <a:chOff x="3299914" y="4214195"/>
            <a:chExt cx="371547" cy="331551"/>
          </a:xfrm>
          <a:solidFill>
            <a:schemeClr val="tx1"/>
          </a:solidFill>
        </p:grpSpPr>
        <p:sp>
          <p:nvSpPr>
            <p:cNvPr id="37" name="Google Shape;5977;p67">
              <a:extLst>
                <a:ext uri="{FF2B5EF4-FFF2-40B4-BE49-F238E27FC236}">
                  <a16:creationId xmlns:a16="http://schemas.microsoft.com/office/drawing/2014/main" id="{2750D759-AEAA-BDAA-6640-DCC14AA867B3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5978;p67">
              <a:extLst>
                <a:ext uri="{FF2B5EF4-FFF2-40B4-BE49-F238E27FC236}">
                  <a16:creationId xmlns:a16="http://schemas.microsoft.com/office/drawing/2014/main" id="{A7D76527-CBBF-9E32-B4E9-7D055D7FE9CC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79;p67">
              <a:extLst>
                <a:ext uri="{FF2B5EF4-FFF2-40B4-BE49-F238E27FC236}">
                  <a16:creationId xmlns:a16="http://schemas.microsoft.com/office/drawing/2014/main" id="{9FEE7266-BD30-E89D-E933-355B2177268A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0" name="Google Shape;5989;p67">
            <a:extLst>
              <a:ext uri="{FF2B5EF4-FFF2-40B4-BE49-F238E27FC236}">
                <a16:creationId xmlns:a16="http://schemas.microsoft.com/office/drawing/2014/main" id="{DB81BE6F-2CF7-260C-0331-87B2384AA90B}"/>
              </a:ext>
            </a:extLst>
          </p:cNvPr>
          <p:cNvGrpSpPr/>
          <p:nvPr/>
        </p:nvGrpSpPr>
        <p:grpSpPr>
          <a:xfrm>
            <a:off x="5645962" y="5244109"/>
            <a:ext cx="496544" cy="485827"/>
            <a:chOff x="6324529" y="4126476"/>
            <a:chExt cx="372408" cy="364370"/>
          </a:xfrm>
          <a:solidFill>
            <a:schemeClr val="tx1"/>
          </a:solidFill>
        </p:grpSpPr>
        <p:sp>
          <p:nvSpPr>
            <p:cNvPr id="41" name="Google Shape;5990;p67">
              <a:extLst>
                <a:ext uri="{FF2B5EF4-FFF2-40B4-BE49-F238E27FC236}">
                  <a16:creationId xmlns:a16="http://schemas.microsoft.com/office/drawing/2014/main" id="{5508142A-CDEB-5A4E-F5D0-6FEABA227636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5991;p67">
              <a:extLst>
                <a:ext uri="{FF2B5EF4-FFF2-40B4-BE49-F238E27FC236}">
                  <a16:creationId xmlns:a16="http://schemas.microsoft.com/office/drawing/2014/main" id="{C75A9E08-0C94-0E95-614F-B2DC27FDDEF8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5992;p67">
              <a:extLst>
                <a:ext uri="{FF2B5EF4-FFF2-40B4-BE49-F238E27FC236}">
                  <a16:creationId xmlns:a16="http://schemas.microsoft.com/office/drawing/2014/main" id="{C7CE61D5-AF3B-852A-5684-7DE042A419F7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07;p67">
            <a:extLst>
              <a:ext uri="{FF2B5EF4-FFF2-40B4-BE49-F238E27FC236}">
                <a16:creationId xmlns:a16="http://schemas.microsoft.com/office/drawing/2014/main" id="{951C9C75-3DFE-410E-BE25-93D1552F3FF2}"/>
              </a:ext>
            </a:extLst>
          </p:cNvPr>
          <p:cNvGrpSpPr/>
          <p:nvPr/>
        </p:nvGrpSpPr>
        <p:grpSpPr>
          <a:xfrm>
            <a:off x="2498818" y="5284869"/>
            <a:ext cx="469684" cy="475695"/>
            <a:chOff x="3964170" y="4157045"/>
            <a:chExt cx="352263" cy="356771"/>
          </a:xfrm>
          <a:solidFill>
            <a:schemeClr val="tx1"/>
          </a:solidFill>
        </p:grpSpPr>
        <p:sp>
          <p:nvSpPr>
            <p:cNvPr id="45" name="Google Shape;6008;p67">
              <a:extLst>
                <a:ext uri="{FF2B5EF4-FFF2-40B4-BE49-F238E27FC236}">
                  <a16:creationId xmlns:a16="http://schemas.microsoft.com/office/drawing/2014/main" id="{D99F34AF-890E-B71A-D8F6-F3D7C26A249A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09;p67">
              <a:extLst>
                <a:ext uri="{FF2B5EF4-FFF2-40B4-BE49-F238E27FC236}">
                  <a16:creationId xmlns:a16="http://schemas.microsoft.com/office/drawing/2014/main" id="{B1D16B3E-48FE-1BEE-56FB-71B462181DAF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7" name="Google Shape;6018;p67">
            <a:extLst>
              <a:ext uri="{FF2B5EF4-FFF2-40B4-BE49-F238E27FC236}">
                <a16:creationId xmlns:a16="http://schemas.microsoft.com/office/drawing/2014/main" id="{740EAE01-8FFF-5D32-E1C2-C73FA07D1E79}"/>
              </a:ext>
            </a:extLst>
          </p:cNvPr>
          <p:cNvGrpSpPr/>
          <p:nvPr/>
        </p:nvGrpSpPr>
        <p:grpSpPr>
          <a:xfrm>
            <a:off x="7434492" y="5306826"/>
            <a:ext cx="486936" cy="443569"/>
            <a:chOff x="7665927" y="4173513"/>
            <a:chExt cx="365202" cy="332677"/>
          </a:xfrm>
          <a:solidFill>
            <a:schemeClr val="tx1"/>
          </a:solidFill>
        </p:grpSpPr>
        <p:sp>
          <p:nvSpPr>
            <p:cNvPr id="48" name="Google Shape;6019;p67">
              <a:extLst>
                <a:ext uri="{FF2B5EF4-FFF2-40B4-BE49-F238E27FC236}">
                  <a16:creationId xmlns:a16="http://schemas.microsoft.com/office/drawing/2014/main" id="{47E476BD-0C5E-F32A-EBD9-C2D7D3DFFCA8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0;p67">
              <a:extLst>
                <a:ext uri="{FF2B5EF4-FFF2-40B4-BE49-F238E27FC236}">
                  <a16:creationId xmlns:a16="http://schemas.microsoft.com/office/drawing/2014/main" id="{5FC52EB2-5B2B-E704-7C26-9E68C1733232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1;p67">
              <a:extLst>
                <a:ext uri="{FF2B5EF4-FFF2-40B4-BE49-F238E27FC236}">
                  <a16:creationId xmlns:a16="http://schemas.microsoft.com/office/drawing/2014/main" id="{10B5AD9F-A8EC-F366-471E-0ADAD7B4B33A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2;p67">
              <a:extLst>
                <a:ext uri="{FF2B5EF4-FFF2-40B4-BE49-F238E27FC236}">
                  <a16:creationId xmlns:a16="http://schemas.microsoft.com/office/drawing/2014/main" id="{E4AF638B-825F-47AA-5892-C1F9B5B87199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023;p67">
              <a:extLst>
                <a:ext uri="{FF2B5EF4-FFF2-40B4-BE49-F238E27FC236}">
                  <a16:creationId xmlns:a16="http://schemas.microsoft.com/office/drawing/2014/main" id="{A12B3AA0-9875-55A0-8BDC-76E957E0C1F6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024;p67">
              <a:extLst>
                <a:ext uri="{FF2B5EF4-FFF2-40B4-BE49-F238E27FC236}">
                  <a16:creationId xmlns:a16="http://schemas.microsoft.com/office/drawing/2014/main" id="{69356ED0-2F25-4F62-BEF2-36611E78F200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025;p67">
              <a:extLst>
                <a:ext uri="{FF2B5EF4-FFF2-40B4-BE49-F238E27FC236}">
                  <a16:creationId xmlns:a16="http://schemas.microsoft.com/office/drawing/2014/main" id="{A3C745B5-66AC-A591-59FD-C52238AC25A4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5" name="Google Shape;6043;p67">
            <a:extLst>
              <a:ext uri="{FF2B5EF4-FFF2-40B4-BE49-F238E27FC236}">
                <a16:creationId xmlns:a16="http://schemas.microsoft.com/office/drawing/2014/main" id="{BBB8488A-20E0-16B9-A818-15056848F6E7}"/>
              </a:ext>
            </a:extLst>
          </p:cNvPr>
          <p:cNvSpPr/>
          <p:nvPr/>
        </p:nvSpPr>
        <p:spPr>
          <a:xfrm>
            <a:off x="3290726" y="5285744"/>
            <a:ext cx="412223" cy="486936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6" name="Google Shape;6052;p67">
            <a:extLst>
              <a:ext uri="{FF2B5EF4-FFF2-40B4-BE49-F238E27FC236}">
                <a16:creationId xmlns:a16="http://schemas.microsoft.com/office/drawing/2014/main" id="{240862B0-048B-CBDF-DE09-FA0FC382606E}"/>
              </a:ext>
            </a:extLst>
          </p:cNvPr>
          <p:cNvGrpSpPr/>
          <p:nvPr/>
        </p:nvGrpSpPr>
        <p:grpSpPr>
          <a:xfrm>
            <a:off x="8318523" y="5263227"/>
            <a:ext cx="476109" cy="484535"/>
            <a:chOff x="8328949" y="4140814"/>
            <a:chExt cx="357082" cy="363401"/>
          </a:xfrm>
          <a:solidFill>
            <a:schemeClr val="tx1"/>
          </a:solidFill>
        </p:grpSpPr>
        <p:sp>
          <p:nvSpPr>
            <p:cNvPr id="57" name="Google Shape;6053;p67">
              <a:extLst>
                <a:ext uri="{FF2B5EF4-FFF2-40B4-BE49-F238E27FC236}">
                  <a16:creationId xmlns:a16="http://schemas.microsoft.com/office/drawing/2014/main" id="{80358E51-FFAE-D565-67A9-35ACC3A4F60E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8" name="Google Shape;6054;p67">
              <a:extLst>
                <a:ext uri="{FF2B5EF4-FFF2-40B4-BE49-F238E27FC236}">
                  <a16:creationId xmlns:a16="http://schemas.microsoft.com/office/drawing/2014/main" id="{3F4B8BCA-C785-7AB3-941D-C0AB515C67BB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55;p67">
              <a:extLst>
                <a:ext uri="{FF2B5EF4-FFF2-40B4-BE49-F238E27FC236}">
                  <a16:creationId xmlns:a16="http://schemas.microsoft.com/office/drawing/2014/main" id="{8623DAE8-AA32-BF2E-CEA8-6AA7C1FF8CA5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0" name="Google Shape;6078;p67">
            <a:extLst>
              <a:ext uri="{FF2B5EF4-FFF2-40B4-BE49-F238E27FC236}">
                <a16:creationId xmlns:a16="http://schemas.microsoft.com/office/drawing/2014/main" id="{34A18AFF-D5FD-A59A-F246-0084CB4184BD}"/>
              </a:ext>
            </a:extLst>
          </p:cNvPr>
          <p:cNvGrpSpPr/>
          <p:nvPr/>
        </p:nvGrpSpPr>
        <p:grpSpPr>
          <a:xfrm>
            <a:off x="4048262" y="5286940"/>
            <a:ext cx="486936" cy="484533"/>
            <a:chOff x="5126254" y="4158599"/>
            <a:chExt cx="365202" cy="363400"/>
          </a:xfrm>
          <a:solidFill>
            <a:schemeClr val="tx1"/>
          </a:solidFill>
        </p:grpSpPr>
        <p:sp>
          <p:nvSpPr>
            <p:cNvPr id="61" name="Google Shape;6079;p67">
              <a:extLst>
                <a:ext uri="{FF2B5EF4-FFF2-40B4-BE49-F238E27FC236}">
                  <a16:creationId xmlns:a16="http://schemas.microsoft.com/office/drawing/2014/main" id="{A6C4C3D8-EDF5-86D8-3FCF-DC3E188C1E89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080;p67">
              <a:extLst>
                <a:ext uri="{FF2B5EF4-FFF2-40B4-BE49-F238E27FC236}">
                  <a16:creationId xmlns:a16="http://schemas.microsoft.com/office/drawing/2014/main" id="{294F0BCF-FFA3-4392-F182-33E58409B70F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081;p67">
              <a:extLst>
                <a:ext uri="{FF2B5EF4-FFF2-40B4-BE49-F238E27FC236}">
                  <a16:creationId xmlns:a16="http://schemas.microsoft.com/office/drawing/2014/main" id="{ED24CD84-04B6-63CE-BEE2-4B70C91635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082;p67">
              <a:extLst>
                <a:ext uri="{FF2B5EF4-FFF2-40B4-BE49-F238E27FC236}">
                  <a16:creationId xmlns:a16="http://schemas.microsoft.com/office/drawing/2014/main" id="{E4EADFE1-BD6E-178E-1862-372B93BB1D67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6110;p67">
            <a:extLst>
              <a:ext uri="{FF2B5EF4-FFF2-40B4-BE49-F238E27FC236}">
                <a16:creationId xmlns:a16="http://schemas.microsoft.com/office/drawing/2014/main" id="{5B6576D9-D70C-18ED-507D-B69A93E985CB}"/>
              </a:ext>
            </a:extLst>
          </p:cNvPr>
          <p:cNvGrpSpPr/>
          <p:nvPr/>
        </p:nvGrpSpPr>
        <p:grpSpPr>
          <a:xfrm>
            <a:off x="4857312" y="5333464"/>
            <a:ext cx="483339" cy="378488"/>
            <a:chOff x="5733041" y="4193493"/>
            <a:chExt cx="362504" cy="283866"/>
          </a:xfrm>
          <a:solidFill>
            <a:schemeClr val="tx1"/>
          </a:solidFill>
        </p:grpSpPr>
        <p:sp>
          <p:nvSpPr>
            <p:cNvPr id="66" name="Google Shape;6111;p67">
              <a:extLst>
                <a:ext uri="{FF2B5EF4-FFF2-40B4-BE49-F238E27FC236}">
                  <a16:creationId xmlns:a16="http://schemas.microsoft.com/office/drawing/2014/main" id="{1DB40A03-698F-F29D-99C1-FD750038B2FC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112;p67">
              <a:extLst>
                <a:ext uri="{FF2B5EF4-FFF2-40B4-BE49-F238E27FC236}">
                  <a16:creationId xmlns:a16="http://schemas.microsoft.com/office/drawing/2014/main" id="{BA0238D8-D2C8-47FF-5E17-5134EB479DD0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8" name="Google Shape;5972;p67">
            <a:extLst>
              <a:ext uri="{FF2B5EF4-FFF2-40B4-BE49-F238E27FC236}">
                <a16:creationId xmlns:a16="http://schemas.microsoft.com/office/drawing/2014/main" id="{FEB8D0B6-DE4C-DA65-B400-7190A0EAFD8E}"/>
              </a:ext>
            </a:extLst>
          </p:cNvPr>
          <p:cNvGrpSpPr/>
          <p:nvPr/>
        </p:nvGrpSpPr>
        <p:grpSpPr>
          <a:xfrm>
            <a:off x="2444747" y="2264469"/>
            <a:ext cx="480669" cy="552955"/>
            <a:chOff x="3923617" y="1891747"/>
            <a:chExt cx="360502" cy="414716"/>
          </a:xfrm>
          <a:solidFill>
            <a:schemeClr val="tx1"/>
          </a:solidFill>
        </p:grpSpPr>
        <p:sp>
          <p:nvSpPr>
            <p:cNvPr id="69" name="Google Shape;5973;p67">
              <a:extLst>
                <a:ext uri="{FF2B5EF4-FFF2-40B4-BE49-F238E27FC236}">
                  <a16:creationId xmlns:a16="http://schemas.microsoft.com/office/drawing/2014/main" id="{D8A22010-E658-8DFF-6383-77213E1A0840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5974;p67">
              <a:extLst>
                <a:ext uri="{FF2B5EF4-FFF2-40B4-BE49-F238E27FC236}">
                  <a16:creationId xmlns:a16="http://schemas.microsoft.com/office/drawing/2014/main" id="{EC18EC74-DA47-A517-3E6B-A593AE5A464E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75;p67">
              <a:extLst>
                <a:ext uri="{FF2B5EF4-FFF2-40B4-BE49-F238E27FC236}">
                  <a16:creationId xmlns:a16="http://schemas.microsoft.com/office/drawing/2014/main" id="{00542DB3-29C5-8F7C-2F9E-D96A69580FD2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5984;p67">
            <a:extLst>
              <a:ext uri="{FF2B5EF4-FFF2-40B4-BE49-F238E27FC236}">
                <a16:creationId xmlns:a16="http://schemas.microsoft.com/office/drawing/2014/main" id="{40E4EF65-D3EB-D283-386E-8EC02615A718}"/>
              </a:ext>
            </a:extLst>
          </p:cNvPr>
          <p:cNvGrpSpPr/>
          <p:nvPr/>
        </p:nvGrpSpPr>
        <p:grpSpPr>
          <a:xfrm>
            <a:off x="6537895" y="2260385"/>
            <a:ext cx="554833" cy="553467"/>
            <a:chOff x="6993477" y="1888684"/>
            <a:chExt cx="416125" cy="415100"/>
          </a:xfrm>
          <a:solidFill>
            <a:schemeClr val="tx1"/>
          </a:solidFill>
        </p:grpSpPr>
        <p:sp>
          <p:nvSpPr>
            <p:cNvPr id="73" name="Google Shape;5985;p67">
              <a:extLst>
                <a:ext uri="{FF2B5EF4-FFF2-40B4-BE49-F238E27FC236}">
                  <a16:creationId xmlns:a16="http://schemas.microsoft.com/office/drawing/2014/main" id="{06589519-556D-3240-6C8D-7ABEC7032980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5986;p67">
              <a:extLst>
                <a:ext uri="{FF2B5EF4-FFF2-40B4-BE49-F238E27FC236}">
                  <a16:creationId xmlns:a16="http://schemas.microsoft.com/office/drawing/2014/main" id="{B237EBA5-DBBD-458B-B618-6FEE0961560C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5987;p67">
              <a:extLst>
                <a:ext uri="{FF2B5EF4-FFF2-40B4-BE49-F238E27FC236}">
                  <a16:creationId xmlns:a16="http://schemas.microsoft.com/office/drawing/2014/main" id="{6FD37CD8-1886-5ABD-E982-C4BDD2C37F40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5988;p67">
              <a:extLst>
                <a:ext uri="{FF2B5EF4-FFF2-40B4-BE49-F238E27FC236}">
                  <a16:creationId xmlns:a16="http://schemas.microsoft.com/office/drawing/2014/main" id="{00F41687-B269-6CD5-622E-D9C7A982F077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002;p67">
            <a:extLst>
              <a:ext uri="{FF2B5EF4-FFF2-40B4-BE49-F238E27FC236}">
                <a16:creationId xmlns:a16="http://schemas.microsoft.com/office/drawing/2014/main" id="{3791A336-A012-49FF-CECE-6D74E88D91B9}"/>
              </a:ext>
            </a:extLst>
          </p:cNvPr>
          <p:cNvGrpSpPr/>
          <p:nvPr/>
        </p:nvGrpSpPr>
        <p:grpSpPr>
          <a:xfrm>
            <a:off x="3306343" y="2264469"/>
            <a:ext cx="640957" cy="553467"/>
            <a:chOff x="4569814" y="1891747"/>
            <a:chExt cx="480718" cy="415100"/>
          </a:xfrm>
          <a:solidFill>
            <a:schemeClr val="tx1"/>
          </a:solidFill>
        </p:grpSpPr>
        <p:sp>
          <p:nvSpPr>
            <p:cNvPr id="78" name="Google Shape;6003;p67">
              <a:extLst>
                <a:ext uri="{FF2B5EF4-FFF2-40B4-BE49-F238E27FC236}">
                  <a16:creationId xmlns:a16="http://schemas.microsoft.com/office/drawing/2014/main" id="{70ED362D-1077-0B53-2839-1E5D5F0EC6F8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004;p67">
              <a:extLst>
                <a:ext uri="{FF2B5EF4-FFF2-40B4-BE49-F238E27FC236}">
                  <a16:creationId xmlns:a16="http://schemas.microsoft.com/office/drawing/2014/main" id="{AE9D3304-7C87-9938-2799-618179077603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005;p67">
              <a:extLst>
                <a:ext uri="{FF2B5EF4-FFF2-40B4-BE49-F238E27FC236}">
                  <a16:creationId xmlns:a16="http://schemas.microsoft.com/office/drawing/2014/main" id="{B81C3607-98DE-B246-D68B-9A0340CB82A5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06;p67">
              <a:extLst>
                <a:ext uri="{FF2B5EF4-FFF2-40B4-BE49-F238E27FC236}">
                  <a16:creationId xmlns:a16="http://schemas.microsoft.com/office/drawing/2014/main" id="{96CC1BF0-2408-7DC2-4300-B41F1EA0A6FF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2" name="Google Shape;6011;p67">
            <a:extLst>
              <a:ext uri="{FF2B5EF4-FFF2-40B4-BE49-F238E27FC236}">
                <a16:creationId xmlns:a16="http://schemas.microsoft.com/office/drawing/2014/main" id="{6CE68733-4BE3-FA2E-96EA-ED6B235FB6F8}"/>
              </a:ext>
            </a:extLst>
          </p:cNvPr>
          <p:cNvGrpSpPr/>
          <p:nvPr/>
        </p:nvGrpSpPr>
        <p:grpSpPr>
          <a:xfrm>
            <a:off x="7326791" y="2232162"/>
            <a:ext cx="562489" cy="552652"/>
            <a:chOff x="7585149" y="1867515"/>
            <a:chExt cx="421867" cy="414489"/>
          </a:xfrm>
          <a:solidFill>
            <a:schemeClr val="tx1"/>
          </a:solidFill>
        </p:grpSpPr>
        <p:sp>
          <p:nvSpPr>
            <p:cNvPr id="83" name="Google Shape;6012;p67">
              <a:extLst>
                <a:ext uri="{FF2B5EF4-FFF2-40B4-BE49-F238E27FC236}">
                  <a16:creationId xmlns:a16="http://schemas.microsoft.com/office/drawing/2014/main" id="{C099B63C-4DDB-5669-F365-B8211602613B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3;p67">
              <a:extLst>
                <a:ext uri="{FF2B5EF4-FFF2-40B4-BE49-F238E27FC236}">
                  <a16:creationId xmlns:a16="http://schemas.microsoft.com/office/drawing/2014/main" id="{375BB38D-A4BE-7C00-7272-ABA19FCA095A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4;p67">
              <a:extLst>
                <a:ext uri="{FF2B5EF4-FFF2-40B4-BE49-F238E27FC236}">
                  <a16:creationId xmlns:a16="http://schemas.microsoft.com/office/drawing/2014/main" id="{34F2A92F-CEE6-8CA5-845E-75E2B60D7B78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6015;p67">
              <a:extLst>
                <a:ext uri="{FF2B5EF4-FFF2-40B4-BE49-F238E27FC236}">
                  <a16:creationId xmlns:a16="http://schemas.microsoft.com/office/drawing/2014/main" id="{47B3820E-2FF3-765B-00BF-77FBC1DED96B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016;p67">
              <a:extLst>
                <a:ext uri="{FF2B5EF4-FFF2-40B4-BE49-F238E27FC236}">
                  <a16:creationId xmlns:a16="http://schemas.microsoft.com/office/drawing/2014/main" id="{09D184F9-263F-93F7-375A-BE8900C97DAB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017;p67">
              <a:extLst>
                <a:ext uri="{FF2B5EF4-FFF2-40B4-BE49-F238E27FC236}">
                  <a16:creationId xmlns:a16="http://schemas.microsoft.com/office/drawing/2014/main" id="{692337E0-04AD-AD75-25A5-4098C5BD73AF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9" name="Google Shape;6042;p67">
            <a:extLst>
              <a:ext uri="{FF2B5EF4-FFF2-40B4-BE49-F238E27FC236}">
                <a16:creationId xmlns:a16="http://schemas.microsoft.com/office/drawing/2014/main" id="{3A69D275-C962-02DE-4952-0810C1A903AA}"/>
              </a:ext>
            </a:extLst>
          </p:cNvPr>
          <p:cNvSpPr/>
          <p:nvPr/>
        </p:nvSpPr>
        <p:spPr>
          <a:xfrm>
            <a:off x="4149040" y="2265556"/>
            <a:ext cx="543872" cy="551285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algn="r" defTabSz="1219140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90" name="Google Shape;6047;p67">
            <a:extLst>
              <a:ext uri="{FF2B5EF4-FFF2-40B4-BE49-F238E27FC236}">
                <a16:creationId xmlns:a16="http://schemas.microsoft.com/office/drawing/2014/main" id="{EC4B2150-681B-FA80-680E-36C90E5DBB91}"/>
              </a:ext>
            </a:extLst>
          </p:cNvPr>
          <p:cNvGrpSpPr/>
          <p:nvPr/>
        </p:nvGrpSpPr>
        <p:grpSpPr>
          <a:xfrm>
            <a:off x="8187142" y="2232453"/>
            <a:ext cx="553468" cy="504040"/>
            <a:chOff x="8230413" y="1867735"/>
            <a:chExt cx="415101" cy="378030"/>
          </a:xfrm>
          <a:solidFill>
            <a:schemeClr val="tx1"/>
          </a:solidFill>
        </p:grpSpPr>
        <p:sp>
          <p:nvSpPr>
            <p:cNvPr id="91" name="Google Shape;6048;p67">
              <a:extLst>
                <a:ext uri="{FF2B5EF4-FFF2-40B4-BE49-F238E27FC236}">
                  <a16:creationId xmlns:a16="http://schemas.microsoft.com/office/drawing/2014/main" id="{584418E4-D6E0-8212-BD92-703940F5F312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049;p67">
              <a:extLst>
                <a:ext uri="{FF2B5EF4-FFF2-40B4-BE49-F238E27FC236}">
                  <a16:creationId xmlns:a16="http://schemas.microsoft.com/office/drawing/2014/main" id="{431E2469-1067-F3EE-10ED-863F17216987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3" name="Google Shape;6050;p67">
              <a:extLst>
                <a:ext uri="{FF2B5EF4-FFF2-40B4-BE49-F238E27FC236}">
                  <a16:creationId xmlns:a16="http://schemas.microsoft.com/office/drawing/2014/main" id="{D0BA5C55-D5BC-B3A4-0881-D1FBB8E68300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51;p67">
              <a:extLst>
                <a:ext uri="{FF2B5EF4-FFF2-40B4-BE49-F238E27FC236}">
                  <a16:creationId xmlns:a16="http://schemas.microsoft.com/office/drawing/2014/main" id="{5D7D418A-67C3-96F0-F9A0-4C5ACD5B3F1D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5" name="Google Shape;6072;p67">
            <a:extLst>
              <a:ext uri="{FF2B5EF4-FFF2-40B4-BE49-F238E27FC236}">
                <a16:creationId xmlns:a16="http://schemas.microsoft.com/office/drawing/2014/main" id="{59CD40E6-116E-1BF4-B71E-2296138B7566}"/>
              </a:ext>
            </a:extLst>
          </p:cNvPr>
          <p:cNvGrpSpPr/>
          <p:nvPr/>
        </p:nvGrpSpPr>
        <p:grpSpPr>
          <a:xfrm>
            <a:off x="4915247" y="2238609"/>
            <a:ext cx="553504" cy="553163"/>
            <a:chOff x="5776493" y="1872352"/>
            <a:chExt cx="415128" cy="414872"/>
          </a:xfrm>
          <a:solidFill>
            <a:schemeClr val="tx1"/>
          </a:solidFill>
        </p:grpSpPr>
        <p:sp>
          <p:nvSpPr>
            <p:cNvPr id="96" name="Google Shape;6073;p67">
              <a:extLst>
                <a:ext uri="{FF2B5EF4-FFF2-40B4-BE49-F238E27FC236}">
                  <a16:creationId xmlns:a16="http://schemas.microsoft.com/office/drawing/2014/main" id="{021A98DB-EA31-D8ED-1592-98E115F3DA6D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4;p67">
              <a:extLst>
                <a:ext uri="{FF2B5EF4-FFF2-40B4-BE49-F238E27FC236}">
                  <a16:creationId xmlns:a16="http://schemas.microsoft.com/office/drawing/2014/main" id="{5A1E98CB-027C-61FD-C001-5D007F6B99DC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6075;p67">
              <a:extLst>
                <a:ext uri="{FF2B5EF4-FFF2-40B4-BE49-F238E27FC236}">
                  <a16:creationId xmlns:a16="http://schemas.microsoft.com/office/drawing/2014/main" id="{8D3B4F6E-5179-1542-EAFF-DFC2F03BAA3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6076;p67">
              <a:extLst>
                <a:ext uri="{FF2B5EF4-FFF2-40B4-BE49-F238E27FC236}">
                  <a16:creationId xmlns:a16="http://schemas.microsoft.com/office/drawing/2014/main" id="{B04DAFE7-7F39-36BC-65C3-047EEC125599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077;p67">
              <a:extLst>
                <a:ext uri="{FF2B5EF4-FFF2-40B4-BE49-F238E27FC236}">
                  <a16:creationId xmlns:a16="http://schemas.microsoft.com/office/drawing/2014/main" id="{F1813756-F826-A40B-075D-0988E82F3381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6107;p67">
            <a:extLst>
              <a:ext uri="{FF2B5EF4-FFF2-40B4-BE49-F238E27FC236}">
                <a16:creationId xmlns:a16="http://schemas.microsoft.com/office/drawing/2014/main" id="{739AC997-A5E8-C6B4-A1C3-14115D79DD19}"/>
              </a:ext>
            </a:extLst>
          </p:cNvPr>
          <p:cNvGrpSpPr/>
          <p:nvPr/>
        </p:nvGrpSpPr>
        <p:grpSpPr>
          <a:xfrm>
            <a:off x="5742608" y="2217287"/>
            <a:ext cx="557600" cy="550760"/>
            <a:chOff x="6397014" y="1856360"/>
            <a:chExt cx="418200" cy="413070"/>
          </a:xfrm>
          <a:solidFill>
            <a:schemeClr val="tx1"/>
          </a:solidFill>
        </p:grpSpPr>
        <p:sp>
          <p:nvSpPr>
            <p:cNvPr id="102" name="Google Shape;6108;p67">
              <a:extLst>
                <a:ext uri="{FF2B5EF4-FFF2-40B4-BE49-F238E27FC236}">
                  <a16:creationId xmlns:a16="http://schemas.microsoft.com/office/drawing/2014/main" id="{4DB5E6A6-4459-5BAC-AC2D-F91EFC45137C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6109;p67">
              <a:extLst>
                <a:ext uri="{FF2B5EF4-FFF2-40B4-BE49-F238E27FC236}">
                  <a16:creationId xmlns:a16="http://schemas.microsoft.com/office/drawing/2014/main" id="{22440D23-7369-24BB-1072-AE4479556F88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3;p66">
            <a:extLst>
              <a:ext uri="{FF2B5EF4-FFF2-40B4-BE49-F238E27FC236}">
                <a16:creationId xmlns:a16="http://schemas.microsoft.com/office/drawing/2014/main" id="{3EE35606-6075-3212-4C60-90A7AA3C219B}"/>
              </a:ext>
            </a:extLst>
          </p:cNvPr>
          <p:cNvGrpSpPr/>
          <p:nvPr/>
        </p:nvGrpSpPr>
        <p:grpSpPr>
          <a:xfrm>
            <a:off x="2393978" y="3208473"/>
            <a:ext cx="669096" cy="669097"/>
            <a:chOff x="3885541" y="2599748"/>
            <a:chExt cx="501822" cy="501823"/>
          </a:xfrm>
          <a:solidFill>
            <a:schemeClr val="tx1"/>
          </a:solidFill>
        </p:grpSpPr>
        <p:sp>
          <p:nvSpPr>
            <p:cNvPr id="105" name="Google Shape;5594;p66">
              <a:extLst>
                <a:ext uri="{FF2B5EF4-FFF2-40B4-BE49-F238E27FC236}">
                  <a16:creationId xmlns:a16="http://schemas.microsoft.com/office/drawing/2014/main" id="{FC650A38-0197-5B1E-C762-1CA7DC8A422C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5;p66">
              <a:extLst>
                <a:ext uri="{FF2B5EF4-FFF2-40B4-BE49-F238E27FC236}">
                  <a16:creationId xmlns:a16="http://schemas.microsoft.com/office/drawing/2014/main" id="{F88A3F50-24B6-E1C2-200A-9D71D4A10217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596;p66">
            <a:extLst>
              <a:ext uri="{FF2B5EF4-FFF2-40B4-BE49-F238E27FC236}">
                <a16:creationId xmlns:a16="http://schemas.microsoft.com/office/drawing/2014/main" id="{44F3671A-3DAE-AB44-BE79-C63CF079B736}"/>
              </a:ext>
            </a:extLst>
          </p:cNvPr>
          <p:cNvGrpSpPr/>
          <p:nvPr/>
        </p:nvGrpSpPr>
        <p:grpSpPr>
          <a:xfrm>
            <a:off x="4120939" y="3303010"/>
            <a:ext cx="526693" cy="526695"/>
            <a:chOff x="5180761" y="2670651"/>
            <a:chExt cx="395020" cy="395021"/>
          </a:xfrm>
          <a:solidFill>
            <a:schemeClr val="tx1"/>
          </a:solidFill>
        </p:grpSpPr>
        <p:sp>
          <p:nvSpPr>
            <p:cNvPr id="108" name="Google Shape;5597;p66">
              <a:extLst>
                <a:ext uri="{FF2B5EF4-FFF2-40B4-BE49-F238E27FC236}">
                  <a16:creationId xmlns:a16="http://schemas.microsoft.com/office/drawing/2014/main" id="{298EC425-9AC5-379C-99B1-3AA06E7BC667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598;p66">
              <a:extLst>
                <a:ext uri="{FF2B5EF4-FFF2-40B4-BE49-F238E27FC236}">
                  <a16:creationId xmlns:a16="http://schemas.microsoft.com/office/drawing/2014/main" id="{72C3008C-A814-2875-0063-24C58B96630B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651;p66">
            <a:extLst>
              <a:ext uri="{FF2B5EF4-FFF2-40B4-BE49-F238E27FC236}">
                <a16:creationId xmlns:a16="http://schemas.microsoft.com/office/drawing/2014/main" id="{8920F2DD-ACD0-049A-FF90-639F402B59AA}"/>
              </a:ext>
            </a:extLst>
          </p:cNvPr>
          <p:cNvGrpSpPr/>
          <p:nvPr/>
        </p:nvGrpSpPr>
        <p:grpSpPr>
          <a:xfrm>
            <a:off x="7337627" y="3378039"/>
            <a:ext cx="588397" cy="379269"/>
            <a:chOff x="7593278" y="2726923"/>
            <a:chExt cx="441298" cy="284452"/>
          </a:xfrm>
          <a:solidFill>
            <a:schemeClr val="tx1"/>
          </a:solidFill>
        </p:grpSpPr>
        <p:sp>
          <p:nvSpPr>
            <p:cNvPr id="111" name="Google Shape;5652;p66">
              <a:extLst>
                <a:ext uri="{FF2B5EF4-FFF2-40B4-BE49-F238E27FC236}">
                  <a16:creationId xmlns:a16="http://schemas.microsoft.com/office/drawing/2014/main" id="{A6AD8509-D3A8-6CA3-6EC1-5A4D94E5A6E3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653;p66">
              <a:extLst>
                <a:ext uri="{FF2B5EF4-FFF2-40B4-BE49-F238E27FC236}">
                  <a16:creationId xmlns:a16="http://schemas.microsoft.com/office/drawing/2014/main" id="{F02EBBFC-B53F-EC58-11BE-9D8AE6E63ECF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3" name="Google Shape;5775;p66">
            <a:extLst>
              <a:ext uri="{FF2B5EF4-FFF2-40B4-BE49-F238E27FC236}">
                <a16:creationId xmlns:a16="http://schemas.microsoft.com/office/drawing/2014/main" id="{028C63E9-9FD6-DE81-02FE-87D0E177FC3B}"/>
              </a:ext>
            </a:extLst>
          </p:cNvPr>
          <p:cNvGrpSpPr/>
          <p:nvPr/>
        </p:nvGrpSpPr>
        <p:grpSpPr>
          <a:xfrm>
            <a:off x="5789804" y="3406556"/>
            <a:ext cx="451908" cy="423659"/>
            <a:chOff x="6432410" y="2748311"/>
            <a:chExt cx="338931" cy="317744"/>
          </a:xfrm>
          <a:solidFill>
            <a:schemeClr val="tx1"/>
          </a:solidFill>
        </p:grpSpPr>
        <p:sp>
          <p:nvSpPr>
            <p:cNvPr id="114" name="Google Shape;5776;p66">
              <a:extLst>
                <a:ext uri="{FF2B5EF4-FFF2-40B4-BE49-F238E27FC236}">
                  <a16:creationId xmlns:a16="http://schemas.microsoft.com/office/drawing/2014/main" id="{7ACE9507-6068-945F-286E-6051FF2B7E57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77;p66">
              <a:extLst>
                <a:ext uri="{FF2B5EF4-FFF2-40B4-BE49-F238E27FC236}">
                  <a16:creationId xmlns:a16="http://schemas.microsoft.com/office/drawing/2014/main" id="{5E362FF8-416A-A1A9-ABDF-663ED53642FE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78;p66">
              <a:extLst>
                <a:ext uri="{FF2B5EF4-FFF2-40B4-BE49-F238E27FC236}">
                  <a16:creationId xmlns:a16="http://schemas.microsoft.com/office/drawing/2014/main" id="{1ECC156C-38ED-D4B8-E186-84903DB0CA89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5779;p66">
              <a:extLst>
                <a:ext uri="{FF2B5EF4-FFF2-40B4-BE49-F238E27FC236}">
                  <a16:creationId xmlns:a16="http://schemas.microsoft.com/office/drawing/2014/main" id="{8F7DD748-113D-CF5A-B976-4D3A0CC6AA1C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5780;p66">
              <a:extLst>
                <a:ext uri="{FF2B5EF4-FFF2-40B4-BE49-F238E27FC236}">
                  <a16:creationId xmlns:a16="http://schemas.microsoft.com/office/drawing/2014/main" id="{B5035A51-9B36-3745-9429-05C05397024D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9" name="Google Shape;5781;p66">
              <a:extLst>
                <a:ext uri="{FF2B5EF4-FFF2-40B4-BE49-F238E27FC236}">
                  <a16:creationId xmlns:a16="http://schemas.microsoft.com/office/drawing/2014/main" id="{D5DD2168-C32E-02AB-A3DF-0EBC7AED8759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algn="r" defTabSz="1219140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0" name="Text Placeholder 1">
            <a:extLst>
              <a:ext uri="{FF2B5EF4-FFF2-40B4-BE49-F238E27FC236}">
                <a16:creationId xmlns:a16="http://schemas.microsoft.com/office/drawing/2014/main" id="{9A785716-5E73-2E66-85DB-64590A0BB1A3}"/>
              </a:ext>
            </a:extLst>
          </p:cNvPr>
          <p:cNvSpPr txBox="1">
            <a:spLocks/>
          </p:cNvSpPr>
          <p:nvPr/>
        </p:nvSpPr>
        <p:spPr>
          <a:xfrm>
            <a:off x="1212714" y="126041"/>
            <a:ext cx="9337715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tx2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tx2"/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35412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00FEC519-E071-D910-117B-A93C00760731}"/>
              </a:ext>
            </a:extLst>
          </p:cNvPr>
          <p:cNvSpPr/>
          <p:nvPr/>
        </p:nvSpPr>
        <p:spPr>
          <a:xfrm>
            <a:off x="2972424" y="1815274"/>
            <a:ext cx="553869" cy="652296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4DB227B-88D3-5A72-CB5F-82A59A192336}"/>
              </a:ext>
            </a:extLst>
          </p:cNvPr>
          <p:cNvSpPr/>
          <p:nvPr/>
        </p:nvSpPr>
        <p:spPr>
          <a:xfrm>
            <a:off x="3896552" y="1829784"/>
            <a:ext cx="581789" cy="623255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06D3E665-EEB7-CA51-2DFA-72A6C94C22D9}"/>
              </a:ext>
            </a:extLst>
          </p:cNvPr>
          <p:cNvGrpSpPr/>
          <p:nvPr/>
        </p:nvGrpSpPr>
        <p:grpSpPr>
          <a:xfrm>
            <a:off x="2047576" y="1815274"/>
            <a:ext cx="553869" cy="652296"/>
            <a:chOff x="3837179" y="1242450"/>
            <a:chExt cx="415402" cy="489222"/>
          </a:xfrm>
          <a:solidFill>
            <a:schemeClr val="bg2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EDF01156-B9D9-FE8F-3DC3-D0EBA8C53A17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21920" tIns="60960" rIns="121920" bIns="60960" anchor="ctr" anchorCtr="1" compatLnSpc="1">
              <a:noAutofit/>
            </a:bodyPr>
            <a:lstStyle/>
            <a:p>
              <a:pPr algn="ctr"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CF22DFAA-032F-542A-4EF5-299693445495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21920" tIns="60960" rIns="121920" bIns="60960" anchor="ctr" anchorCtr="1" compatLnSpc="1">
              <a:noAutofit/>
            </a:bodyPr>
            <a:lstStyle/>
            <a:p>
              <a:pPr algn="ctr"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9D3932EC-2D3C-BD17-A199-4E9A3C68A3A0}"/>
              </a:ext>
            </a:extLst>
          </p:cNvPr>
          <p:cNvSpPr/>
          <p:nvPr/>
        </p:nvSpPr>
        <p:spPr>
          <a:xfrm>
            <a:off x="1141563" y="1850670"/>
            <a:ext cx="496360" cy="581497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E0EED88B-2AC8-C3DA-A3D2-13CAB97AFC3F}"/>
              </a:ext>
            </a:extLst>
          </p:cNvPr>
          <p:cNvSpPr/>
          <p:nvPr/>
        </p:nvSpPr>
        <p:spPr>
          <a:xfrm>
            <a:off x="8243341" y="1829820"/>
            <a:ext cx="584728" cy="62319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D903BED7-742B-EADA-916A-2302EA4120B0}"/>
              </a:ext>
            </a:extLst>
          </p:cNvPr>
          <p:cNvSpPr/>
          <p:nvPr/>
        </p:nvSpPr>
        <p:spPr>
          <a:xfrm>
            <a:off x="2037967" y="5600477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968C3A44-25CE-D8D0-9FE2-6CA219946E82}"/>
              </a:ext>
            </a:extLst>
          </p:cNvPr>
          <p:cNvSpPr/>
          <p:nvPr/>
        </p:nvSpPr>
        <p:spPr>
          <a:xfrm>
            <a:off x="1103160" y="5600477"/>
            <a:ext cx="573145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EB161E5-3BEA-0B76-354B-DFD539F492F1}"/>
              </a:ext>
            </a:extLst>
          </p:cNvPr>
          <p:cNvSpPr/>
          <p:nvPr/>
        </p:nvSpPr>
        <p:spPr>
          <a:xfrm>
            <a:off x="3900894" y="5600477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A229320D-4A11-6769-03D9-D52DDC1A4061}"/>
              </a:ext>
            </a:extLst>
          </p:cNvPr>
          <p:cNvSpPr/>
          <p:nvPr/>
        </p:nvSpPr>
        <p:spPr>
          <a:xfrm>
            <a:off x="2962803" y="5600477"/>
            <a:ext cx="573084" cy="6107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39C167C0-F9A3-5917-4BA4-74AE28CAF244}"/>
              </a:ext>
            </a:extLst>
          </p:cNvPr>
          <p:cNvSpPr/>
          <p:nvPr/>
        </p:nvSpPr>
        <p:spPr>
          <a:xfrm>
            <a:off x="4855979" y="5588066"/>
            <a:ext cx="575132" cy="623193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85D2DB0F-B0A6-BFCE-B19E-EE53E53F47B6}"/>
              </a:ext>
            </a:extLst>
          </p:cNvPr>
          <p:cNvSpPr/>
          <p:nvPr/>
        </p:nvSpPr>
        <p:spPr>
          <a:xfrm>
            <a:off x="5745922" y="5630994"/>
            <a:ext cx="539153" cy="58026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FBE8F771-60D5-6007-133C-A3853E7A8D89}"/>
              </a:ext>
            </a:extLst>
          </p:cNvPr>
          <p:cNvGrpSpPr/>
          <p:nvPr/>
        </p:nvGrpSpPr>
        <p:grpSpPr>
          <a:xfrm>
            <a:off x="7400048" y="5576288"/>
            <a:ext cx="547785" cy="583839"/>
            <a:chOff x="7851532" y="4063209"/>
            <a:chExt cx="410839" cy="4378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497380AF-B3D4-FA3C-5DA6-1DBD5D5C06D0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4E74142C-3945-D68D-0CC6-EE7AF421CB02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C600C4E-3A82-855F-3335-EB2E8070AF6C}"/>
              </a:ext>
            </a:extLst>
          </p:cNvPr>
          <p:cNvGrpSpPr/>
          <p:nvPr/>
        </p:nvGrpSpPr>
        <p:grpSpPr>
          <a:xfrm>
            <a:off x="2242794" y="3861496"/>
            <a:ext cx="523671" cy="508113"/>
            <a:chOff x="3983592" y="2777115"/>
            <a:chExt cx="392753" cy="381085"/>
          </a:xfrm>
          <a:solidFill>
            <a:schemeClr val="bg2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1AEB66-EBE8-AC9D-3FB8-70C31195978F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32506CBA-7E94-EB0B-80A7-2A12F63BFEB1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8B98EF94-5AAF-7F31-3D0F-EA9FA7C166AE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9C24F575-1C8B-4F07-4B98-4AAE0FF27E6A}"/>
              </a:ext>
            </a:extLst>
          </p:cNvPr>
          <p:cNvGrpSpPr/>
          <p:nvPr/>
        </p:nvGrpSpPr>
        <p:grpSpPr>
          <a:xfrm>
            <a:off x="3035615" y="3827748"/>
            <a:ext cx="523671" cy="547017"/>
            <a:chOff x="4578208" y="2751804"/>
            <a:chExt cx="392753" cy="410263"/>
          </a:xfrm>
          <a:solidFill>
            <a:schemeClr val="bg2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E4049353-1DDB-190B-8766-1F9EAB17135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90840C42-0B04-6DB7-AC1C-48C978A98747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DA8A37E9-F512-580B-084D-5B6603A76E6F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172ECBB-965B-8983-8D2B-588052065891}"/>
              </a:ext>
            </a:extLst>
          </p:cNvPr>
          <p:cNvGrpSpPr/>
          <p:nvPr/>
        </p:nvGrpSpPr>
        <p:grpSpPr>
          <a:xfrm>
            <a:off x="6438169" y="3839767"/>
            <a:ext cx="479547" cy="494715"/>
            <a:chOff x="7130125" y="2760820"/>
            <a:chExt cx="359660" cy="371036"/>
          </a:xfrm>
          <a:solidFill>
            <a:schemeClr val="bg2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DD2EAF41-31E5-4C14-10E1-DEE02A1642C8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9C7C30B1-F09F-ECDB-D53B-92D8E9B9E14D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2E1DDEB7-2C30-B3E8-9F97-1ADE7B5CEF12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29F21E60-BF3B-3DCA-0F92-219FB9E9BB9F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31572A98-5834-C09F-CCDA-BF645EC67F5D}"/>
              </a:ext>
            </a:extLst>
          </p:cNvPr>
          <p:cNvGrpSpPr/>
          <p:nvPr/>
        </p:nvGrpSpPr>
        <p:grpSpPr>
          <a:xfrm>
            <a:off x="5469358" y="1731504"/>
            <a:ext cx="687348" cy="724668"/>
            <a:chOff x="6403515" y="1179621"/>
            <a:chExt cx="515511" cy="543501"/>
          </a:xfrm>
          <a:solidFill>
            <a:schemeClr val="bg2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9D81D078-EE41-3244-9DE0-1701A993647A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27A12380-44FB-840E-3FB8-CAC1E0DCB55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46D4E866-FBB2-06A2-350E-AF17B41B3F51}"/>
              </a:ext>
            </a:extLst>
          </p:cNvPr>
          <p:cNvSpPr/>
          <p:nvPr/>
        </p:nvSpPr>
        <p:spPr>
          <a:xfrm>
            <a:off x="3903977" y="3799560"/>
            <a:ext cx="527560" cy="556052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8F8D7466-BE0F-3D64-A316-7DC9AD8DA879}"/>
              </a:ext>
            </a:extLst>
          </p:cNvPr>
          <p:cNvGrpSpPr/>
          <p:nvPr/>
        </p:nvGrpSpPr>
        <p:grpSpPr>
          <a:xfrm>
            <a:off x="8230431" y="2922857"/>
            <a:ext cx="467527" cy="505895"/>
            <a:chOff x="8474320" y="2073136"/>
            <a:chExt cx="350645" cy="379421"/>
          </a:xfrm>
          <a:solidFill>
            <a:schemeClr val="bg2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1508489D-64EF-8A3A-9050-2FE5C14E131A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2E6665BD-5F06-0D4C-C505-17A1EB915E88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78FD9FB4-1BCB-3E91-FD9D-BEDE05D5E582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859929F9-B051-6657-50D4-5FE2F091C65C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616A10C5-D09D-D5C0-6E51-C72ADF96DFC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BBE16C98-F890-8512-3709-4EA492AC8CF9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A17119F8-566B-645E-CD76-73CE5B73F96E}"/>
              </a:ext>
            </a:extLst>
          </p:cNvPr>
          <p:cNvGrpSpPr/>
          <p:nvPr/>
        </p:nvGrpSpPr>
        <p:grpSpPr>
          <a:xfrm>
            <a:off x="4753052" y="1772469"/>
            <a:ext cx="570256" cy="714060"/>
            <a:chOff x="5866287" y="1210345"/>
            <a:chExt cx="427692" cy="535545"/>
          </a:xfrm>
          <a:solidFill>
            <a:schemeClr val="bg2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4B52ABED-47DB-A1FA-2F1D-F290C5C08ED2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5185AEB2-35AA-49F8-A4AB-214B519131BA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7CE537BE-A712-F372-4BD8-3FA72EE375C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BE5401E5-5A33-8854-6AB6-DC360ED9B7F7}"/>
              </a:ext>
            </a:extLst>
          </p:cNvPr>
          <p:cNvGrpSpPr/>
          <p:nvPr/>
        </p:nvGrpSpPr>
        <p:grpSpPr>
          <a:xfrm>
            <a:off x="4855979" y="3799133"/>
            <a:ext cx="523669" cy="557941"/>
            <a:chOff x="5943481" y="2730343"/>
            <a:chExt cx="392752" cy="418456"/>
          </a:xfrm>
          <a:solidFill>
            <a:schemeClr val="bg2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6DDAD861-EFFB-4258-CBDC-4398DE938FEB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608A3C2B-A6ED-A85E-E451-425D8F5A77B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002F9116-6BE8-EF2B-A22F-3297040160A0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00D32DDC-9B38-226B-7F0D-FEBC914F2C3E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B46A1A9E-C66C-FE9D-5672-975456D6C2AD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B3C2B0A0-C488-47CE-B0C4-A5A1B60C0C85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8FA66729-05FC-830E-CB6A-F8F3DEBCEC9F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2B65194F-5DA1-7210-D812-169B75B50C1A}"/>
              </a:ext>
            </a:extLst>
          </p:cNvPr>
          <p:cNvGrpSpPr/>
          <p:nvPr/>
        </p:nvGrpSpPr>
        <p:grpSpPr>
          <a:xfrm>
            <a:off x="6356314" y="1790477"/>
            <a:ext cx="683983" cy="722277"/>
            <a:chOff x="7068732" y="1223851"/>
            <a:chExt cx="512987" cy="541708"/>
          </a:xfrm>
          <a:solidFill>
            <a:schemeClr val="bg2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AA66B7AF-832D-8889-B62B-C2EC4D2B129D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4415A675-B4F3-42FB-79A8-78F75E461307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4BADFF21-E01E-0425-8E1A-002DF8C40C7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46E8C58E-1057-E24E-BDB7-71D948233600}"/>
              </a:ext>
            </a:extLst>
          </p:cNvPr>
          <p:cNvGrpSpPr/>
          <p:nvPr/>
        </p:nvGrpSpPr>
        <p:grpSpPr>
          <a:xfrm>
            <a:off x="1207182" y="3797427"/>
            <a:ext cx="523671" cy="559527"/>
            <a:chOff x="3206883" y="2729063"/>
            <a:chExt cx="392753" cy="419645"/>
          </a:xfrm>
          <a:solidFill>
            <a:schemeClr val="bg2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43BC0BBB-DBA4-125A-F60A-FDB5578D064C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3CE0A8C1-E78C-B16E-BC28-5273E4BB0E8F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6BFCBD6A-AA76-D068-325C-2E6F71EB7243}"/>
              </a:ext>
            </a:extLst>
          </p:cNvPr>
          <p:cNvSpPr/>
          <p:nvPr/>
        </p:nvSpPr>
        <p:spPr>
          <a:xfrm>
            <a:off x="5679293" y="3876295"/>
            <a:ext cx="526279" cy="437339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BBC1B64A-8BC2-FA21-6476-7CC090A7BD56}"/>
              </a:ext>
            </a:extLst>
          </p:cNvPr>
          <p:cNvGrpSpPr/>
          <p:nvPr/>
        </p:nvGrpSpPr>
        <p:grpSpPr>
          <a:xfrm>
            <a:off x="7414212" y="3815663"/>
            <a:ext cx="479584" cy="504968"/>
            <a:chOff x="7862157" y="2742742"/>
            <a:chExt cx="359688" cy="378726"/>
          </a:xfrm>
          <a:solidFill>
            <a:schemeClr val="bg2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0D3BA008-DA25-0AEF-764E-4404FFE4E131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4387269A-0580-2FE4-3D8B-27F26AA7EC6B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68F79ED1-8167-3291-367B-DA11786D4D15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B7D390CB-23B3-27C0-014D-D95F0D0A8DB5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916B39FB-D4A5-6F82-E0AE-3ACC9FE1D58E}"/>
              </a:ext>
            </a:extLst>
          </p:cNvPr>
          <p:cNvGrpSpPr/>
          <p:nvPr/>
        </p:nvGrpSpPr>
        <p:grpSpPr>
          <a:xfrm>
            <a:off x="2045297" y="4781272"/>
            <a:ext cx="422623" cy="511209"/>
            <a:chOff x="3835469" y="3466947"/>
            <a:chExt cx="316967" cy="383407"/>
          </a:xfrm>
          <a:solidFill>
            <a:schemeClr val="bg2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4C8CB0C-8F96-E99B-B8BF-53F1C24D1CB9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FD323F59-3253-FE25-2966-132B189D75A5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AB7A8BE0-0341-E418-4BC8-D444B325FF56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908639FC-B9C7-B2AF-3EBA-8766C42DFF3B}"/>
              </a:ext>
            </a:extLst>
          </p:cNvPr>
          <p:cNvGrpSpPr/>
          <p:nvPr/>
        </p:nvGrpSpPr>
        <p:grpSpPr>
          <a:xfrm>
            <a:off x="3896871" y="4786161"/>
            <a:ext cx="486692" cy="480487"/>
            <a:chOff x="5224150" y="3470614"/>
            <a:chExt cx="365019" cy="360365"/>
          </a:xfrm>
          <a:solidFill>
            <a:schemeClr val="bg2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A29677AB-ABF3-E6E5-95B6-133244E6E082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AD03D3F5-E235-0C4B-4CFB-2453BDBFAABD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B2222BAC-2D7F-4C3A-70AF-DEC268DB2A52}"/>
              </a:ext>
            </a:extLst>
          </p:cNvPr>
          <p:cNvGrpSpPr/>
          <p:nvPr/>
        </p:nvGrpSpPr>
        <p:grpSpPr>
          <a:xfrm>
            <a:off x="4830790" y="4744306"/>
            <a:ext cx="480316" cy="511857"/>
            <a:chOff x="5924589" y="3439222"/>
            <a:chExt cx="360237" cy="383893"/>
          </a:xfrm>
          <a:solidFill>
            <a:schemeClr val="bg2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9D10C286-D1F1-B5F4-3BE4-C0998B4F8AB9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47913BA1-297B-FFCA-1ABE-47565776F970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3D4FB9C0-B613-277A-BA9B-CA9700F6C1F6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7B732A58-31D5-1244-90A5-8A5922DFF327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C1DC19C7-54BC-E7CA-E034-0BB06ED474D8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80B9F0B3-8D03-60FB-D03F-90D5EBDE5D33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F1790C32-E608-707D-CEF5-DF5696ABF41B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303E154B-B6E3-84E3-C606-A8BE7B10ABFC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141E5F4E-CF83-43C0-39FF-7977EC4ABEB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240BF6F8-5B43-D3D0-0675-6398BB23A3F5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51362101-9ACF-179D-9AB0-A167D9710610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3DA0ED78-35F8-FAA2-2B5D-27CEF4D6E6D4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A0648152-BDC0-B06E-7187-B1551FF33EF5}"/>
              </a:ext>
            </a:extLst>
          </p:cNvPr>
          <p:cNvGrpSpPr/>
          <p:nvPr/>
        </p:nvGrpSpPr>
        <p:grpSpPr>
          <a:xfrm>
            <a:off x="8301607" y="3824041"/>
            <a:ext cx="346008" cy="483461"/>
            <a:chOff x="8527703" y="2749024"/>
            <a:chExt cx="259506" cy="362596"/>
          </a:xfrm>
          <a:solidFill>
            <a:schemeClr val="bg2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89EEC0B6-F9AF-4862-B045-F5BC38532AFD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14944DA5-D79A-2753-4B18-A1EE2D5E1CA9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028186B6-2336-0DEC-6614-17CBC3F9D71C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B4C60BE7-5E36-91B2-1DEC-2F35DB9C1472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EF86ED0B-E007-1CF3-45E0-41425405E1F0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0EE0B4A5-7214-8F85-4D81-346AEF3111E6}"/>
              </a:ext>
            </a:extLst>
          </p:cNvPr>
          <p:cNvGrpSpPr/>
          <p:nvPr/>
        </p:nvGrpSpPr>
        <p:grpSpPr>
          <a:xfrm>
            <a:off x="5711003" y="4800435"/>
            <a:ext cx="481572" cy="451811"/>
            <a:chOff x="6584749" y="3481321"/>
            <a:chExt cx="361179" cy="338858"/>
          </a:xfrm>
          <a:solidFill>
            <a:schemeClr val="bg2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A16F9BEC-9C10-F3A0-075F-6EE2BE8FE803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D0BBC27-D3D6-FAA3-AF7A-99E3D1B43787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D4C139C6-0463-F2A3-D601-5E46A77E3539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FC612A40-012C-E7A7-9BED-8B01045B60A8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AD7AA567-48C9-41C3-25B8-45D4183A3C1B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D34E97D1-01C8-7280-4777-70A218F1A2B3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41984D4B-E657-9705-7E58-991775A8C79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3DCF4B5B-DF68-6BAA-68E5-64E92AF62F13}"/>
              </a:ext>
            </a:extLst>
          </p:cNvPr>
          <p:cNvGrpSpPr/>
          <p:nvPr/>
        </p:nvGrpSpPr>
        <p:grpSpPr>
          <a:xfrm>
            <a:off x="1107729" y="4706022"/>
            <a:ext cx="480280" cy="509125"/>
            <a:chOff x="3132295" y="3410510"/>
            <a:chExt cx="360210" cy="381844"/>
          </a:xfrm>
          <a:solidFill>
            <a:schemeClr val="bg2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58188F21-8DF8-901C-B396-E2BFEEBC78B3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02502609-E64F-1C2B-EDBA-711EC6E25164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125B6C9E-3FEE-658A-13B1-921BF82F49F1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3D95C7DD-7E59-FE7C-11EF-20E6A9BEF0FF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8D5341ED-3BC1-72BD-5EF5-B827DD89DF9E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B67591D8-4836-B246-8B66-B2D29ED0C05D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2060E20F-4A7F-C243-BC8D-EA6139752697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F85252E-8E60-320D-6A1A-0ABFD85DE291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932E1AC0-1707-CA2C-22CB-BCABCCEB5E5B}"/>
              </a:ext>
            </a:extLst>
          </p:cNvPr>
          <p:cNvGrpSpPr/>
          <p:nvPr/>
        </p:nvGrpSpPr>
        <p:grpSpPr>
          <a:xfrm>
            <a:off x="6446706" y="4717726"/>
            <a:ext cx="482852" cy="515976"/>
            <a:chOff x="7136526" y="3419289"/>
            <a:chExt cx="362139" cy="386982"/>
          </a:xfrm>
          <a:solidFill>
            <a:schemeClr val="bg2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56AD074D-ED35-3B2E-942C-71CB165941CD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CDA5D52B-9CE4-9C79-8676-B12ED5C9758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FF471337-2E46-0807-4829-91E4EA0839E2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077BB0DE-18C1-3007-294B-FD19146B7907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19A01583-F330-D0F8-AD02-28991E4EE89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E805B018-C7C2-E7B9-DFC4-088AD6489C68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CAD02425-7ED7-8994-236C-F28CCDF84AAD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E5F80E4D-3A0A-BCE9-999B-BCFE6E15D626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18A2934D-FDC3-2921-6812-5721F0EFD712}"/>
              </a:ext>
            </a:extLst>
          </p:cNvPr>
          <p:cNvGrpSpPr/>
          <p:nvPr/>
        </p:nvGrpSpPr>
        <p:grpSpPr>
          <a:xfrm>
            <a:off x="6418321" y="5444980"/>
            <a:ext cx="709635" cy="701247"/>
            <a:chOff x="7115239" y="3964728"/>
            <a:chExt cx="532226" cy="52593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CBFC88AF-ED32-6681-3795-AEC26548CC3F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5D29EBBA-DADC-CD85-04C4-B6343AE4F29A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55346CEE-EF18-018A-AC7C-E4D241366F1E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352012A4-CFFD-9BA1-537B-54EA0CA137F8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200277A0-5C59-E739-FC86-5155C7693597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84E24D26-3C67-31DC-3A86-5AF33A6B5F35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9306D72B-8BAB-460B-AEE6-8861298A32E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644E86C6-A921-17B5-D40F-27096BB76C4A}"/>
              </a:ext>
            </a:extLst>
          </p:cNvPr>
          <p:cNvGrpSpPr/>
          <p:nvPr/>
        </p:nvGrpSpPr>
        <p:grpSpPr>
          <a:xfrm>
            <a:off x="8245733" y="4608243"/>
            <a:ext cx="551127" cy="587399"/>
            <a:chOff x="8485796" y="3337175"/>
            <a:chExt cx="413345" cy="440549"/>
          </a:xfrm>
          <a:solidFill>
            <a:schemeClr val="bg2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5BACE54-A8FD-704F-E137-FE830040870A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062BCE3F-4779-4B70-E608-98964685AE33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5868C6D7-4B75-BE75-969C-1113BC7E09B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E8DC31A5-0C7A-88CA-0381-AB07796A1153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BC315790-BB92-04D9-C6B3-DFF7881FBCE1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B26C43AF-75E9-0D2B-8A31-B1ABD6683FA8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A0ADDF1-5145-30D5-77D3-3906FC8A8C5A}"/>
              </a:ext>
            </a:extLst>
          </p:cNvPr>
          <p:cNvGrpSpPr/>
          <p:nvPr/>
        </p:nvGrpSpPr>
        <p:grpSpPr>
          <a:xfrm>
            <a:off x="2956024" y="4832503"/>
            <a:ext cx="482864" cy="513247"/>
            <a:chOff x="4518516" y="3505370"/>
            <a:chExt cx="362148" cy="384935"/>
          </a:xfrm>
          <a:solidFill>
            <a:schemeClr val="bg2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53304F20-927D-C7ED-89F4-7F2FF0EE7AA1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86EA3CCE-897F-C185-8756-9BD4B44EA5C2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E7DB2422-AD60-A147-C0C0-B471D494299C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A4BDDE00-4364-6CBB-D809-8ED26B7D0795}"/>
              </a:ext>
            </a:extLst>
          </p:cNvPr>
          <p:cNvGrpSpPr/>
          <p:nvPr/>
        </p:nvGrpSpPr>
        <p:grpSpPr>
          <a:xfrm>
            <a:off x="7413348" y="4699047"/>
            <a:ext cx="453395" cy="480499"/>
            <a:chOff x="7861508" y="3405280"/>
            <a:chExt cx="340046" cy="360374"/>
          </a:xfrm>
          <a:solidFill>
            <a:schemeClr val="bg2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D8C5938D-6830-55C4-9BA7-BE316988B4FA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D874FA7D-F233-BE4D-F0A5-6A569458E846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503643E1-9906-D060-769A-A9E9067BC1BB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58F7E500-F22F-C628-BBA1-F668C8CE62CF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AD01114D-8949-1C0D-567F-5088F6B09A23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D6A62B42-1D62-A0FC-4DD5-3441ADFFDBF7}"/>
              </a:ext>
            </a:extLst>
          </p:cNvPr>
          <p:cNvGrpSpPr/>
          <p:nvPr/>
        </p:nvGrpSpPr>
        <p:grpSpPr>
          <a:xfrm>
            <a:off x="7305449" y="2764774"/>
            <a:ext cx="630399" cy="670072"/>
            <a:chOff x="7780583" y="1954575"/>
            <a:chExt cx="472799" cy="502554"/>
          </a:xfrm>
          <a:solidFill>
            <a:schemeClr val="bg2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B0191C32-651F-E591-CFAB-AF9BEEBFD9F9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6309993D-E1A8-DC17-313F-05E68D14F70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06C67654-48A2-68B1-9C08-1AE12837E952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A90E8100-ED2C-7B09-E22D-5DC2ABDB42B4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4ED3A768-C745-82E6-A946-9011108BD2FD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C48DA990-A93A-4B8E-CA1D-C5C58001DF3F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B72BEDCA-8135-C5BB-DDDC-4450C5060B45}"/>
              </a:ext>
            </a:extLst>
          </p:cNvPr>
          <p:cNvGrpSpPr/>
          <p:nvPr/>
        </p:nvGrpSpPr>
        <p:grpSpPr>
          <a:xfrm>
            <a:off x="1980592" y="2812994"/>
            <a:ext cx="627059" cy="670072"/>
            <a:chOff x="3786941" y="1990740"/>
            <a:chExt cx="470294" cy="502554"/>
          </a:xfrm>
          <a:solidFill>
            <a:schemeClr val="bg2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A69A8BCC-5B1A-AD2A-6452-4029639DB7CB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AC62B545-5AF4-2455-F4FB-B46A5E9CCE8B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FF44CACF-0EF7-97C4-7FB8-4B7F938CC754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F5993C8D-C818-0313-35D7-494EAE1D6634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F5263DA2-E2FC-74E0-E130-3B3251E087DB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ADB65116-C5F3-4276-CDEA-7E649FA8AFCC}"/>
              </a:ext>
            </a:extLst>
          </p:cNvPr>
          <p:cNvGrpSpPr/>
          <p:nvPr/>
        </p:nvGrpSpPr>
        <p:grpSpPr>
          <a:xfrm>
            <a:off x="6431853" y="2818553"/>
            <a:ext cx="406347" cy="670060"/>
            <a:chOff x="7125388" y="1994909"/>
            <a:chExt cx="304760" cy="502545"/>
          </a:xfrm>
          <a:solidFill>
            <a:schemeClr val="bg2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B1E41F0B-70FC-E7E1-EEE7-CD2AF0EE5FA6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5397BA72-430B-6F47-A667-F23054E07833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2B8F3BB2-7ED9-8799-15C1-537AC9829B79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43C1C1F8-7573-5F18-C459-96B7E328FCCB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8F808483-75D5-07A8-0BCB-EBCD48503AF4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8CBFA367-85FD-34EE-4155-FBBBCFA8042A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FDC1BC82-EB38-B5C8-2325-C60FCA8B2168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5DCE7F55-CEEB-64D8-597C-0462B2D454DE}"/>
              </a:ext>
            </a:extLst>
          </p:cNvPr>
          <p:cNvGrpSpPr/>
          <p:nvPr/>
        </p:nvGrpSpPr>
        <p:grpSpPr>
          <a:xfrm>
            <a:off x="2949541" y="2800766"/>
            <a:ext cx="627009" cy="666499"/>
            <a:chOff x="4513652" y="1981568"/>
            <a:chExt cx="470257" cy="499874"/>
          </a:xfrm>
          <a:solidFill>
            <a:schemeClr val="bg2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4184729D-C5BC-5886-4D62-5541A17BFB2D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ACD355FD-3A6F-B9BD-1E25-7163EBEA471D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524149A9-950C-7C69-BBCF-227566267C30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8970997D-561F-A5B9-8555-0625D06CBA8D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900B58E-DE23-0370-0DC4-54C7BFFDB3AD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A0D773B8-76A9-57BF-C076-4A929D5330DD}"/>
              </a:ext>
            </a:extLst>
          </p:cNvPr>
          <p:cNvGrpSpPr/>
          <p:nvPr/>
        </p:nvGrpSpPr>
        <p:grpSpPr>
          <a:xfrm>
            <a:off x="3842395" y="2812082"/>
            <a:ext cx="628704" cy="672425"/>
            <a:chOff x="5183294" y="1990054"/>
            <a:chExt cx="471528" cy="504319"/>
          </a:xfrm>
          <a:solidFill>
            <a:schemeClr val="bg2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29F32335-80D3-85A5-3EED-BAF7D29F456E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20A9A8DA-A871-4044-DBC2-4B11E66E854B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77151062-5DF2-0483-DA35-AD46FD2D1A7C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F3EE4216-A07A-D6AA-A28D-80D450758E2C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33DD3A32-D80A-E07C-B6AD-F7C30EE9ECA6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88F3AB05-30B7-1828-9EB5-35E4BC0C8272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494B5E7B-65E3-F4E3-42AA-874FD4A851FC}"/>
              </a:ext>
            </a:extLst>
          </p:cNvPr>
          <p:cNvGrpSpPr/>
          <p:nvPr/>
        </p:nvGrpSpPr>
        <p:grpSpPr>
          <a:xfrm>
            <a:off x="1103172" y="2827599"/>
            <a:ext cx="628705" cy="670072"/>
            <a:chOff x="3128875" y="2001694"/>
            <a:chExt cx="471529" cy="502554"/>
          </a:xfrm>
          <a:solidFill>
            <a:schemeClr val="bg2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2380E68C-348B-2628-F6E7-040707EF2384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F1446955-E296-B38A-98D1-F7A6A4F02C07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9DD705A-D292-F66B-CAEE-66B8ED129C1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886D8D20-B770-0F69-0928-73CA57B14F82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9B318D4D-654E-8BE2-C9AE-1E6A04A77B76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0E9A264-400D-BEE0-4411-D3A6DCF9FCA5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1C698785-2F99-1D4B-D748-A4E024CB3DBC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66E0AA12-F0F4-B2E3-68EF-BF88A878F84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92AFEF5F-B37E-5D74-95EC-71DE4F6B56B6}"/>
              </a:ext>
            </a:extLst>
          </p:cNvPr>
          <p:cNvGrpSpPr/>
          <p:nvPr/>
        </p:nvGrpSpPr>
        <p:grpSpPr>
          <a:xfrm>
            <a:off x="4791067" y="2812555"/>
            <a:ext cx="588592" cy="667280"/>
            <a:chOff x="5894798" y="1990411"/>
            <a:chExt cx="441444" cy="500460"/>
          </a:xfrm>
          <a:solidFill>
            <a:schemeClr val="bg2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A56F486-E581-B9D7-B79F-42562C4BC69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BC190F89-5652-449A-7D7E-58BFD14CEFDE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83C20139-B2C1-1E7F-D586-EE42ABC5335F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6ACBF9E8-AC29-16F0-94A7-E16A3E872B51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3521B86F-18B2-BB22-5C03-D433D1DCF4CC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934279FD-E70F-8BEE-4142-C87B8FA3401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1A96B142-5B1A-703F-8C07-9F90B4732D7B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8B0DA696-4F66-900E-C508-EFB7B96666F7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E1136635-D7C0-2E46-BE54-7F6B75B576E5}"/>
              </a:ext>
            </a:extLst>
          </p:cNvPr>
          <p:cNvGrpSpPr/>
          <p:nvPr/>
        </p:nvGrpSpPr>
        <p:grpSpPr>
          <a:xfrm>
            <a:off x="5533804" y="2812335"/>
            <a:ext cx="638739" cy="668243"/>
            <a:chOff x="6451850" y="1990246"/>
            <a:chExt cx="479054" cy="501182"/>
          </a:xfrm>
          <a:solidFill>
            <a:schemeClr val="bg2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8ACA93DB-44B1-EA71-613D-B886D343DC33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12DA92CB-404A-6425-517C-87E9BC953C8F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4A41ACA8-3C11-E74B-51EB-0A37B394E65C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11C3A903-B3B3-F3AE-6A54-0D5445A6F808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F066F92F-39BC-90BA-4347-6D55E0EEE6AC}"/>
              </a:ext>
            </a:extLst>
          </p:cNvPr>
          <p:cNvGrpSpPr/>
          <p:nvPr/>
        </p:nvGrpSpPr>
        <p:grpSpPr>
          <a:xfrm>
            <a:off x="8315932" y="5714021"/>
            <a:ext cx="437229" cy="432205"/>
            <a:chOff x="8538447" y="4166509"/>
            <a:chExt cx="327922" cy="32415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4697AF50-143D-E542-F439-D560510B9154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43112D7B-5071-5916-166A-67FC378B628F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91189AB5-A397-AF00-AC2E-9F1D60BFD1DF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C67919A0-28A7-D94A-FF24-6FF04711CEA9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855F5ED8-DE1D-4DCC-B135-EC5F5FAFCD06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3A5C2800-FDEB-01F6-3E69-14DDB38F615B}"/>
              </a:ext>
            </a:extLst>
          </p:cNvPr>
          <p:cNvGrpSpPr/>
          <p:nvPr/>
        </p:nvGrpSpPr>
        <p:grpSpPr>
          <a:xfrm>
            <a:off x="7344719" y="1910862"/>
            <a:ext cx="594005" cy="634689"/>
            <a:chOff x="7810036" y="1314139"/>
            <a:chExt cx="445504" cy="476017"/>
          </a:xfrm>
          <a:solidFill>
            <a:schemeClr val="bg2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957E2527-120E-A759-F09F-08F4CC950468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34D7DE05-67BC-0CB0-B381-7742A43E2AE5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64E8AE99-D752-E7D2-025F-0FF48E3197E0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EA6081E5-1C67-EAB3-99A1-8C0EDF6A207A}"/>
              </a:ext>
            </a:extLst>
          </p:cNvPr>
          <p:cNvSpPr txBox="1">
            <a:spLocks/>
          </p:cNvSpPr>
          <p:nvPr/>
        </p:nvSpPr>
        <p:spPr>
          <a:xfrm>
            <a:off x="1068493" y="921252"/>
            <a:ext cx="9221600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tx2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tx2"/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76326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F4F1B4B3-A34F-1E6E-5765-F4402905C6A7}"/>
              </a:ext>
            </a:extLst>
          </p:cNvPr>
          <p:cNvSpPr/>
          <p:nvPr/>
        </p:nvSpPr>
        <p:spPr>
          <a:xfrm rot="10799991">
            <a:off x="5534704" y="4384206"/>
            <a:ext cx="249704" cy="77764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3999429-1050-4FD8-8CA1-72F932DBFF16}"/>
              </a:ext>
            </a:extLst>
          </p:cNvPr>
          <p:cNvSpPr/>
          <p:nvPr/>
        </p:nvSpPr>
        <p:spPr>
          <a:xfrm>
            <a:off x="6172372" y="4473986"/>
            <a:ext cx="599053" cy="598077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5E6DDEF0-3D6F-4C10-B667-4E51E402054F}"/>
              </a:ext>
            </a:extLst>
          </p:cNvPr>
          <p:cNvSpPr/>
          <p:nvPr/>
        </p:nvSpPr>
        <p:spPr>
          <a:xfrm>
            <a:off x="8061182" y="4539579"/>
            <a:ext cx="578521" cy="466916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340AC3B6-27CD-546C-E4CC-218AA4FF75E6}"/>
              </a:ext>
            </a:extLst>
          </p:cNvPr>
          <p:cNvSpPr/>
          <p:nvPr/>
        </p:nvSpPr>
        <p:spPr>
          <a:xfrm>
            <a:off x="8119739" y="5740991"/>
            <a:ext cx="664121" cy="486704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BB63B535-183B-D70C-ED88-9F81BA597323}"/>
              </a:ext>
            </a:extLst>
          </p:cNvPr>
          <p:cNvSpPr/>
          <p:nvPr/>
        </p:nvSpPr>
        <p:spPr>
          <a:xfrm>
            <a:off x="1325991" y="4447446"/>
            <a:ext cx="651175" cy="65117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9B8E410B-1B9D-5317-A538-ECA2218C32C9}"/>
              </a:ext>
            </a:extLst>
          </p:cNvPr>
          <p:cNvSpPr/>
          <p:nvPr/>
        </p:nvSpPr>
        <p:spPr>
          <a:xfrm>
            <a:off x="3811889" y="5527985"/>
            <a:ext cx="548664" cy="705539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3BB2D5D-FFBC-9D6B-C31E-D93C831AC531}"/>
              </a:ext>
            </a:extLst>
          </p:cNvPr>
          <p:cNvSpPr/>
          <p:nvPr/>
        </p:nvSpPr>
        <p:spPr>
          <a:xfrm>
            <a:off x="4649335" y="5698357"/>
            <a:ext cx="574719" cy="568695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719213A1-5D33-8E1B-C8E3-FCC69D64433E}"/>
              </a:ext>
            </a:extLst>
          </p:cNvPr>
          <p:cNvSpPr/>
          <p:nvPr/>
        </p:nvSpPr>
        <p:spPr>
          <a:xfrm>
            <a:off x="2270896" y="5592431"/>
            <a:ext cx="395399" cy="571243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22021F12-783D-72B5-6BD3-7E13A83FFB89}"/>
              </a:ext>
            </a:extLst>
          </p:cNvPr>
          <p:cNvSpPr/>
          <p:nvPr/>
        </p:nvSpPr>
        <p:spPr>
          <a:xfrm>
            <a:off x="5495349" y="5634701"/>
            <a:ext cx="515880" cy="571243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22E257C0-CA9D-1FD0-2A1E-F528A6EF2696}"/>
              </a:ext>
            </a:extLst>
          </p:cNvPr>
          <p:cNvSpPr/>
          <p:nvPr/>
        </p:nvSpPr>
        <p:spPr>
          <a:xfrm>
            <a:off x="7222213" y="5669803"/>
            <a:ext cx="565331" cy="5796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E0EC0728-01BD-1BB7-5783-D11BC17E60F5}"/>
              </a:ext>
            </a:extLst>
          </p:cNvPr>
          <p:cNvSpPr/>
          <p:nvPr/>
        </p:nvSpPr>
        <p:spPr>
          <a:xfrm>
            <a:off x="2136259" y="4577959"/>
            <a:ext cx="695285" cy="470952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879AAC3D-E5CC-DEE8-BA9C-7A3CB36CC095}"/>
              </a:ext>
            </a:extLst>
          </p:cNvPr>
          <p:cNvSpPr/>
          <p:nvPr/>
        </p:nvSpPr>
        <p:spPr>
          <a:xfrm>
            <a:off x="1525853" y="5439789"/>
            <a:ext cx="357712" cy="87651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40DEDB98-FA1D-C79F-3938-DF9E99440E16}"/>
              </a:ext>
            </a:extLst>
          </p:cNvPr>
          <p:cNvSpPr/>
          <p:nvPr/>
        </p:nvSpPr>
        <p:spPr>
          <a:xfrm>
            <a:off x="6234590" y="5669791"/>
            <a:ext cx="655441" cy="518196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121920" tIns="60960" rIns="121920" bIns="6096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6183B4C6-C3D0-2902-2F97-CFAD85EF5ABB}"/>
              </a:ext>
            </a:extLst>
          </p:cNvPr>
          <p:cNvSpPr/>
          <p:nvPr/>
        </p:nvSpPr>
        <p:spPr>
          <a:xfrm>
            <a:off x="3039796" y="5643883"/>
            <a:ext cx="539605" cy="544116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C828F8DB-CFAC-7337-A517-6F7B5A6FFADD}"/>
              </a:ext>
            </a:extLst>
          </p:cNvPr>
          <p:cNvSpPr/>
          <p:nvPr/>
        </p:nvSpPr>
        <p:spPr>
          <a:xfrm>
            <a:off x="7159400" y="4463966"/>
            <a:ext cx="513807" cy="61812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9EDBDEEF-80FC-DA78-5617-EEAA0977882E}"/>
              </a:ext>
            </a:extLst>
          </p:cNvPr>
          <p:cNvGrpSpPr/>
          <p:nvPr/>
        </p:nvGrpSpPr>
        <p:grpSpPr>
          <a:xfrm>
            <a:off x="8088759" y="1126831"/>
            <a:ext cx="566855" cy="566464"/>
            <a:chOff x="8211055" y="926488"/>
            <a:chExt cx="425141" cy="424848"/>
          </a:xfrm>
          <a:solidFill>
            <a:schemeClr val="bg2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3BB5285D-267F-65C7-125B-D304E2827FF5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5EC1436D-79DB-7169-2302-494A04254A41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0230E5C4-0543-9579-F0D4-04A46DFEEFDB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4B0669EE-1916-1B5A-7E33-F63BCE16132D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472E6437-171A-B14F-0D98-3D5162E3EC3F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379B8C0F-C7B4-1137-856E-7A8D2870C6B8}"/>
              </a:ext>
            </a:extLst>
          </p:cNvPr>
          <p:cNvGrpSpPr/>
          <p:nvPr/>
        </p:nvGrpSpPr>
        <p:grpSpPr>
          <a:xfrm>
            <a:off x="7134248" y="2196242"/>
            <a:ext cx="552076" cy="550615"/>
            <a:chOff x="7495172" y="1728545"/>
            <a:chExt cx="414057" cy="412961"/>
          </a:xfrm>
          <a:solidFill>
            <a:schemeClr val="bg2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E29EA870-DB5D-7EA6-7521-E8B96EFC92BF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B59EFCBF-30CC-4006-628D-AD89F74CC949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3DAF8D68-B7C2-EEFA-D3D4-72F6433C2CE8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AE9F2FDD-1972-4F71-7BF0-A3F0D83B1D05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B09E0D52-3ADF-3EF0-7F85-926977E1F044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E15E0530-0BF3-E594-87BF-5E4340517DBF}"/>
              </a:ext>
            </a:extLst>
          </p:cNvPr>
          <p:cNvGrpSpPr/>
          <p:nvPr/>
        </p:nvGrpSpPr>
        <p:grpSpPr>
          <a:xfrm>
            <a:off x="3054268" y="4535543"/>
            <a:ext cx="508856" cy="563075"/>
            <a:chOff x="4435187" y="3483022"/>
            <a:chExt cx="381642" cy="422306"/>
          </a:xfrm>
          <a:solidFill>
            <a:schemeClr val="bg2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A429A523-2E5F-321E-F30C-3B5317060A7B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F096A656-1117-9C84-89A9-CC30C1DB1CF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913C3153-7CBF-9F0B-AD8A-70279426FEBE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1D412D0D-211A-F2B3-974E-8377236B97C4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37736DE4-B6FD-5E94-EECE-457E51610C45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3E3C931A-8CB7-CC8D-CC91-84CD1307B7FB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D69FE8A1-7F0E-97CD-6717-16715FBAA1F5}"/>
              </a:ext>
            </a:extLst>
          </p:cNvPr>
          <p:cNvGrpSpPr/>
          <p:nvPr/>
        </p:nvGrpSpPr>
        <p:grpSpPr>
          <a:xfrm>
            <a:off x="2115279" y="1206251"/>
            <a:ext cx="498079" cy="497116"/>
            <a:chOff x="3730944" y="986052"/>
            <a:chExt cx="373559" cy="372837"/>
          </a:xfrm>
          <a:solidFill>
            <a:schemeClr val="bg2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81E20ED0-15F4-29BC-9583-D1A03384654D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DF686727-5BE6-78B3-861D-0B0B9915B704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DC3F8558-E907-5A69-8B4B-4A948CFA5F15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BB189751-C52C-543C-D149-F33E53826ABA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8F70267F-77A6-E5D8-12BD-436DED0E127C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26E7F416-BE7C-7E28-3B4B-35E7D1B86972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F1A42C1C-C8DB-B07C-E604-156A54236312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6E8CDB1A-E9EF-4B51-D023-2C04C61BA145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5FAFC534-7D2E-CE8E-0C6F-D911177A4540}"/>
              </a:ext>
            </a:extLst>
          </p:cNvPr>
          <p:cNvGrpSpPr/>
          <p:nvPr/>
        </p:nvGrpSpPr>
        <p:grpSpPr>
          <a:xfrm>
            <a:off x="8060206" y="3302689"/>
            <a:ext cx="604881" cy="605820"/>
            <a:chOff x="8189640" y="2558381"/>
            <a:chExt cx="453661" cy="454365"/>
          </a:xfrm>
          <a:solidFill>
            <a:schemeClr val="bg2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DF39B7BB-99D5-DF5C-4BBF-DD834040C2FC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140A5D38-C941-7261-EE20-B394D2F7EDB2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17057AD-F42A-AA98-7763-08A14E5966DF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53DC121C-C40F-FB81-8E66-1773F248A7D3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72F37F9E-EB26-0332-7422-B3410828E06F}"/>
              </a:ext>
            </a:extLst>
          </p:cNvPr>
          <p:cNvGrpSpPr/>
          <p:nvPr/>
        </p:nvGrpSpPr>
        <p:grpSpPr>
          <a:xfrm>
            <a:off x="1343572" y="1138524"/>
            <a:ext cx="499957" cy="600565"/>
            <a:chOff x="3152165" y="935257"/>
            <a:chExt cx="374968" cy="450424"/>
          </a:xfrm>
          <a:solidFill>
            <a:schemeClr val="bg2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9BDFD09E-A3FF-E79B-85E9-DFCC7006DCD4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94E9CEFF-F7B5-6A8C-E670-E98BE8DD9452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6A92D684-AE04-FB41-B622-BFD94CC696BB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14C24A0F-7116-CD61-E1CF-0173F7F2C02E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D33BC427-5DCD-2AB8-BD42-2F911F62BBE4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53ABE1C7-C650-A1AE-7154-F9AE570B6AA9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597E2903-B6AE-ED04-14F7-EA121BE39A5C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F262EC94-1302-5B10-51FB-E2AD911259B2}"/>
              </a:ext>
            </a:extLst>
          </p:cNvPr>
          <p:cNvGrpSpPr/>
          <p:nvPr/>
        </p:nvGrpSpPr>
        <p:grpSpPr>
          <a:xfrm>
            <a:off x="5310983" y="1102801"/>
            <a:ext cx="600565" cy="600564"/>
            <a:chOff x="6127723" y="908465"/>
            <a:chExt cx="450424" cy="450423"/>
          </a:xfrm>
          <a:solidFill>
            <a:schemeClr val="bg2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2D5AA155-5F9B-ED9B-ABDA-1BB0FC1E3507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27389382-4655-4BEF-2822-E98DD26C595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62A6F83E-8C01-D3A7-C8CE-7533504C9345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6A46B973-9FFF-38CE-D0BF-5A2E4AB2BDB6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F2C900B7-170F-4A95-C489-ECC85D7F77DD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E97B3DCF-D2A5-3F47-0F8D-0608C74F8712}"/>
              </a:ext>
            </a:extLst>
          </p:cNvPr>
          <p:cNvGrpSpPr/>
          <p:nvPr/>
        </p:nvGrpSpPr>
        <p:grpSpPr>
          <a:xfrm>
            <a:off x="6067277" y="1113321"/>
            <a:ext cx="607037" cy="598920"/>
            <a:chOff x="6694944" y="916356"/>
            <a:chExt cx="455278" cy="449190"/>
          </a:xfrm>
          <a:solidFill>
            <a:schemeClr val="bg2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4F227846-2ABA-EFA7-5F36-B2CAA7372CCB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427835DB-17FD-472B-0189-465F2569BA65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8969C451-CFCE-0FF2-F431-A85969F7236F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0497F9FB-8059-FA17-D2AE-C745082607CB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54EC76C1-96AD-0FA8-0DB3-E0F74C91C486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92A1F0E4-246B-D5A3-0EC0-DE7CF5D9C3F7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53F2414-B132-1B7E-466B-B01BEDE91E41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8105040B-5D7C-8651-78C2-521D8274C66B}"/>
              </a:ext>
            </a:extLst>
          </p:cNvPr>
          <p:cNvGrpSpPr/>
          <p:nvPr/>
        </p:nvGrpSpPr>
        <p:grpSpPr>
          <a:xfrm>
            <a:off x="3000843" y="1114031"/>
            <a:ext cx="581033" cy="600564"/>
            <a:chOff x="4395118" y="916887"/>
            <a:chExt cx="435775" cy="450423"/>
          </a:xfrm>
          <a:solidFill>
            <a:schemeClr val="bg2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A214B611-25E5-5ABE-9139-E0DC13E57872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AF148A1A-AC53-C75B-EB17-AA09E5527DCE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A277D1EC-F957-4E34-1A9D-E0BA5F52B8F4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09BCD917-65D0-ADCF-C5DA-8B3EDB2F63C8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B5930857-A604-CFFB-1AE2-E0B7AE8A7E58}"/>
              </a:ext>
            </a:extLst>
          </p:cNvPr>
          <p:cNvGrpSpPr/>
          <p:nvPr/>
        </p:nvGrpSpPr>
        <p:grpSpPr>
          <a:xfrm>
            <a:off x="7134238" y="1113322"/>
            <a:ext cx="571353" cy="601381"/>
            <a:chOff x="7495163" y="916356"/>
            <a:chExt cx="428515" cy="451036"/>
          </a:xfrm>
          <a:solidFill>
            <a:schemeClr val="bg2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0DBD10F3-CE59-A519-4DAB-4C7867FBFCD3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1A8E2CAD-8CAA-38D5-DC0E-90A8159C8556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638917B0-0A8B-367F-DD3E-8F435BB08D02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3E0F0184-E98F-7398-EAB3-59E23C0D8143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075168B0-0AAD-E981-5C33-29CA994631C5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932EAE95-E26F-424F-9B21-32119A8FD16C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3046891E-5333-DCC9-7025-11D487F1E3B6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E44D6CC2-6989-EB80-2AC5-DE3CE316963D}"/>
              </a:ext>
            </a:extLst>
          </p:cNvPr>
          <p:cNvGrpSpPr/>
          <p:nvPr/>
        </p:nvGrpSpPr>
        <p:grpSpPr>
          <a:xfrm>
            <a:off x="3768268" y="1114030"/>
            <a:ext cx="564795" cy="600565"/>
            <a:chOff x="4970687" y="916887"/>
            <a:chExt cx="423596" cy="450424"/>
          </a:xfrm>
          <a:solidFill>
            <a:schemeClr val="bg2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7BEE700B-332C-B271-70F6-35A9FB312EC3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F2EDA574-7A3E-D926-C8DF-08DB6691306A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CD418CE0-ADFB-12E4-2B82-52A90C63F9C3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9EE31B69-1F19-F0FF-F023-21EA5B71CE0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8EDF066F-1491-9407-5CC5-10B4F831EBE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E91FE690-A7EC-BBF3-ED55-C6C37127A709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7EEF2E85-B39A-EE3F-6506-6FBD047AFF22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B56FA992-07D2-AA9D-0885-B14153FB006C}"/>
              </a:ext>
            </a:extLst>
          </p:cNvPr>
          <p:cNvGrpSpPr/>
          <p:nvPr/>
        </p:nvGrpSpPr>
        <p:grpSpPr>
          <a:xfrm>
            <a:off x="4494397" y="1113603"/>
            <a:ext cx="608648" cy="601443"/>
            <a:chOff x="5515285" y="916567"/>
            <a:chExt cx="456486" cy="451082"/>
          </a:xfrm>
          <a:solidFill>
            <a:schemeClr val="bg2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5BB02C1F-2A3A-D93E-D994-C5BC2057F125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7D49515-14C5-FC3D-8349-C160A0F0D7C5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F4D68E9A-1019-F9A8-AA5C-A479B5FBA920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D5CB3F5E-6BF0-7514-7C50-1D293BE7F316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002C12AF-DD37-83B9-69C9-7ADB94C4BC08}"/>
              </a:ext>
            </a:extLst>
          </p:cNvPr>
          <p:cNvGrpSpPr/>
          <p:nvPr/>
        </p:nvGrpSpPr>
        <p:grpSpPr>
          <a:xfrm>
            <a:off x="8035091" y="2130978"/>
            <a:ext cx="664804" cy="661855"/>
            <a:chOff x="8170804" y="1679597"/>
            <a:chExt cx="498603" cy="496391"/>
          </a:xfrm>
          <a:solidFill>
            <a:schemeClr val="bg2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528DD18B-FBB9-A088-FF4D-4F96653B3D81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B0B0C96C-B038-9A43-F888-831A313794A2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6DCB1C8A-6C64-94C2-B1EB-AF7B659CB3E3}"/>
              </a:ext>
            </a:extLst>
          </p:cNvPr>
          <p:cNvSpPr/>
          <p:nvPr/>
        </p:nvSpPr>
        <p:spPr>
          <a:xfrm>
            <a:off x="2936152" y="2168723"/>
            <a:ext cx="593616" cy="5952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E4FE8604-544F-495A-67DE-2A9B4D312E21}"/>
              </a:ext>
            </a:extLst>
          </p:cNvPr>
          <p:cNvGrpSpPr/>
          <p:nvPr/>
        </p:nvGrpSpPr>
        <p:grpSpPr>
          <a:xfrm>
            <a:off x="3684264" y="2166701"/>
            <a:ext cx="614440" cy="598967"/>
            <a:chOff x="4907685" y="1706389"/>
            <a:chExt cx="460830" cy="449225"/>
          </a:xfrm>
          <a:solidFill>
            <a:schemeClr val="bg2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10DCD191-8A09-B2EA-7AD8-63082A2AC692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72AA0A5F-E0D4-DB01-501F-7DBB2EB31173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6AA10307-9C90-1884-E1F7-74963015803F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F6B9BBBB-DEFC-6FD4-5F22-A1BEFC39F9A3}"/>
              </a:ext>
            </a:extLst>
          </p:cNvPr>
          <p:cNvGrpSpPr/>
          <p:nvPr/>
        </p:nvGrpSpPr>
        <p:grpSpPr>
          <a:xfrm>
            <a:off x="4441182" y="2166981"/>
            <a:ext cx="600028" cy="598407"/>
            <a:chOff x="5475372" y="1706599"/>
            <a:chExt cx="450021" cy="448805"/>
          </a:xfrm>
          <a:solidFill>
            <a:schemeClr val="bg2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4B9437EA-0895-FBB2-153B-8E7D38B7A364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CB06F0DA-8D83-2031-2F62-84F5639F0EF4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80D3530F-8E85-BF2F-A6BA-74607682A422}"/>
              </a:ext>
            </a:extLst>
          </p:cNvPr>
          <p:cNvGrpSpPr/>
          <p:nvPr/>
        </p:nvGrpSpPr>
        <p:grpSpPr>
          <a:xfrm>
            <a:off x="1337818" y="2192559"/>
            <a:ext cx="595188" cy="596823"/>
            <a:chOff x="3147849" y="1725783"/>
            <a:chExt cx="446391" cy="447617"/>
          </a:xfrm>
          <a:solidFill>
            <a:schemeClr val="bg2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D246C2F6-2102-3D62-0DE7-20D424156BA5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544117F5-C432-A711-F234-51AF0A1682B7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F5347759-3460-F9A1-86A0-9DEC50B0746F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DE75D0C0-1DD1-F4C3-4B06-CA89A1FAE8B3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B6181D93-6B5B-C360-7F8C-C02FC6B7E1C5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D0363E65-ADB8-6F28-9B27-5406F1049B67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A6786DBE-DF60-DEFA-583C-9A125896A9DA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087DFCA2-6B4F-50F0-2ED5-3983266EC1E3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F0ADACD5-4447-C990-F739-37B16EA2CC47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663F8088-4241-ADC2-02B4-CA6C1391E95D}"/>
              </a:ext>
            </a:extLst>
          </p:cNvPr>
          <p:cNvGrpSpPr/>
          <p:nvPr/>
        </p:nvGrpSpPr>
        <p:grpSpPr>
          <a:xfrm>
            <a:off x="5284356" y="2158471"/>
            <a:ext cx="593616" cy="593567"/>
            <a:chOff x="6107753" y="1700217"/>
            <a:chExt cx="445212" cy="445175"/>
          </a:xfrm>
          <a:solidFill>
            <a:schemeClr val="bg2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ECB7F4C1-DACC-84FE-59E3-3CC4D75C19AB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C5093A77-A99D-8625-E91B-AB7356EE70C8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63FE6386-824B-4F2C-F1C3-1BC153E8A15A}"/>
              </a:ext>
            </a:extLst>
          </p:cNvPr>
          <p:cNvGrpSpPr/>
          <p:nvPr/>
        </p:nvGrpSpPr>
        <p:grpSpPr>
          <a:xfrm>
            <a:off x="2182735" y="2168785"/>
            <a:ext cx="625693" cy="594799"/>
            <a:chOff x="3781537" y="1707952"/>
            <a:chExt cx="469270" cy="446099"/>
          </a:xfrm>
          <a:solidFill>
            <a:schemeClr val="bg2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7B5440B0-A9C5-914E-B75A-C78903844422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3C42BE29-758A-A472-F45F-23F751AD2F05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5170ED11-6DF0-A0D7-6EC9-B3F980D344DE}"/>
              </a:ext>
            </a:extLst>
          </p:cNvPr>
          <p:cNvGrpSpPr/>
          <p:nvPr/>
        </p:nvGrpSpPr>
        <p:grpSpPr>
          <a:xfrm>
            <a:off x="6114484" y="2167832"/>
            <a:ext cx="595200" cy="593616"/>
            <a:chOff x="6730349" y="1707239"/>
            <a:chExt cx="446400" cy="445212"/>
          </a:xfrm>
          <a:solidFill>
            <a:schemeClr val="bg2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46B8E08E-F970-F8AF-400F-49AAFFE7D684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DBC75DE6-E6D7-C759-7EC5-CC567EADBF0E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AC56E8A8-AEAF-F8A0-3229-686A68C2454B}"/>
              </a:ext>
            </a:extLst>
          </p:cNvPr>
          <p:cNvSpPr/>
          <p:nvPr/>
        </p:nvSpPr>
        <p:spPr>
          <a:xfrm>
            <a:off x="2927056" y="3327648"/>
            <a:ext cx="601381" cy="61756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A87D8A93-61F9-E145-201D-B68F851B68A4}"/>
              </a:ext>
            </a:extLst>
          </p:cNvPr>
          <p:cNvSpPr/>
          <p:nvPr/>
        </p:nvSpPr>
        <p:spPr>
          <a:xfrm>
            <a:off x="3646519" y="3424169"/>
            <a:ext cx="612001" cy="521024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square" lIns="91427" tIns="91427" rIns="91427" bIns="91427" anchor="ctr" anchorCtr="0" compatLnSpc="1">
            <a:noAutofit/>
          </a:bodyPr>
          <a:lstStyle/>
          <a:p>
            <a:pPr defTabSz="121914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01025BE-1648-2849-6789-8CFBA547838B}"/>
              </a:ext>
            </a:extLst>
          </p:cNvPr>
          <p:cNvGrpSpPr/>
          <p:nvPr/>
        </p:nvGrpSpPr>
        <p:grpSpPr>
          <a:xfrm>
            <a:off x="4509798" y="3343836"/>
            <a:ext cx="615049" cy="616000"/>
            <a:chOff x="5526834" y="2589242"/>
            <a:chExt cx="461287" cy="462000"/>
          </a:xfrm>
          <a:solidFill>
            <a:schemeClr val="bg2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C6C1880A-F11A-8208-EEEC-C7E41CE93FD0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7656AD32-A780-DBE6-A7EE-BB92D79F2CAC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39D9F46F-0957-1A31-F317-315FABDF3568}"/>
              </a:ext>
            </a:extLst>
          </p:cNvPr>
          <p:cNvGrpSpPr/>
          <p:nvPr/>
        </p:nvGrpSpPr>
        <p:grpSpPr>
          <a:xfrm>
            <a:off x="6945822" y="3320331"/>
            <a:ext cx="621097" cy="619060"/>
            <a:chOff x="7353851" y="2571612"/>
            <a:chExt cx="465823" cy="464295"/>
          </a:xfrm>
          <a:solidFill>
            <a:schemeClr val="bg2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4F36AF5E-47C4-0C6D-93EE-5A90C3307918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64D06C84-0D17-50BD-FC47-92B429BB2EE2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A79261E0-518A-2762-A749-6BB4456FB2DD}"/>
              </a:ext>
            </a:extLst>
          </p:cNvPr>
          <p:cNvGrpSpPr/>
          <p:nvPr/>
        </p:nvGrpSpPr>
        <p:grpSpPr>
          <a:xfrm>
            <a:off x="3675816" y="4551905"/>
            <a:ext cx="541715" cy="545200"/>
            <a:chOff x="4901348" y="3495294"/>
            <a:chExt cx="406286" cy="408900"/>
          </a:xfrm>
          <a:solidFill>
            <a:schemeClr val="bg2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6A389713-3D71-8BCE-0090-6CB6791F4D59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34842218-FC94-89A2-06B2-883469FA33AA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4651E0BD-246B-4A79-D87A-422A67F995C2}"/>
              </a:ext>
            </a:extLst>
          </p:cNvPr>
          <p:cNvGrpSpPr/>
          <p:nvPr/>
        </p:nvGrpSpPr>
        <p:grpSpPr>
          <a:xfrm>
            <a:off x="5338439" y="3335533"/>
            <a:ext cx="363893" cy="616000"/>
            <a:chOff x="6148315" y="2583015"/>
            <a:chExt cx="272920" cy="462000"/>
          </a:xfrm>
          <a:solidFill>
            <a:schemeClr val="bg2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757A07FD-0F1D-110F-7D04-26D3A195348C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FCDDEF17-3900-86DF-F0C5-051408DF37AE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BC24E015-103A-D962-BAB8-F1D3B2D60397}"/>
              </a:ext>
            </a:extLst>
          </p:cNvPr>
          <p:cNvGrpSpPr/>
          <p:nvPr/>
        </p:nvGrpSpPr>
        <p:grpSpPr>
          <a:xfrm>
            <a:off x="2202096" y="3364184"/>
            <a:ext cx="605917" cy="616781"/>
            <a:chOff x="3796058" y="2604503"/>
            <a:chExt cx="454438" cy="462586"/>
          </a:xfrm>
          <a:solidFill>
            <a:schemeClr val="bg2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8C253C78-C487-C92C-92E7-6F32E2BB3117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35088F11-1691-B053-0F01-85F6C3FDE676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5D81DAFF-563F-617B-CEA1-AE14FEFF7745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53EA73A-BD2A-A9F8-9185-61AB20FA97FB}"/>
              </a:ext>
            </a:extLst>
          </p:cNvPr>
          <p:cNvGrpSpPr/>
          <p:nvPr/>
        </p:nvGrpSpPr>
        <p:grpSpPr>
          <a:xfrm>
            <a:off x="6081067" y="3326548"/>
            <a:ext cx="608964" cy="619072"/>
            <a:chOff x="6705286" y="2576276"/>
            <a:chExt cx="456723" cy="464304"/>
          </a:xfrm>
          <a:solidFill>
            <a:schemeClr val="bg2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ADD5E9AA-6BD9-620D-7EAC-5B97105EDA7C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71E22575-9401-AB26-DF94-0567A7DF9E6F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3C7211FF-61E9-5BEC-3661-730C5D402440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1C1CAAD9-00D4-5FFE-5429-0467955B3119}"/>
              </a:ext>
            </a:extLst>
          </p:cNvPr>
          <p:cNvGrpSpPr/>
          <p:nvPr/>
        </p:nvGrpSpPr>
        <p:grpSpPr>
          <a:xfrm>
            <a:off x="4564467" y="4589578"/>
            <a:ext cx="656503" cy="517245"/>
            <a:chOff x="5567836" y="3523548"/>
            <a:chExt cx="492377" cy="387934"/>
          </a:xfrm>
          <a:solidFill>
            <a:schemeClr val="bg2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B1044001-542E-08D2-F496-301778664053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80922C00-B075-4285-E218-D55C6E00F357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A8E7BA66-4C9B-32F8-D0AE-7DB6119AA51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ABDF4437-51A2-E406-1326-27D7CC35C7E3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CF841A6D-006B-C0E2-18E1-0ADC24C3828A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513882D7-0288-4DD4-E520-0CEFE26FD6A4}"/>
              </a:ext>
            </a:extLst>
          </p:cNvPr>
          <p:cNvGrpSpPr/>
          <p:nvPr/>
        </p:nvGrpSpPr>
        <p:grpSpPr>
          <a:xfrm>
            <a:off x="1244620" y="3352641"/>
            <a:ext cx="741944" cy="609831"/>
            <a:chOff x="3077952" y="2595844"/>
            <a:chExt cx="556458" cy="457373"/>
          </a:xfrm>
          <a:solidFill>
            <a:schemeClr val="bg2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D8B31C82-6FD5-3199-D56B-8FFFC58B87A9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0D6CB3BD-00E1-AB35-9ACC-FC7E5FD76BAB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EA257794-8824-9254-8FD8-A96137847437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7A511FBD-2E74-E4F5-072D-183E5D74F9A4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D272784C-755C-2485-EDA5-4DD381D2FB95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0C40103A-C864-0F1F-4D45-0B5C028E4B3C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27" tIns="91427" rIns="91427" bIns="91427" anchor="ctr" anchorCtr="0" compatLnSpc="1">
              <a:noAutofit/>
            </a:bodyPr>
            <a:lstStyle/>
            <a:p>
              <a:pPr defTabSz="121914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3A720D2A-3625-C9A9-6A31-EE0C298103CD}"/>
              </a:ext>
            </a:extLst>
          </p:cNvPr>
          <p:cNvSpPr txBox="1">
            <a:spLocks/>
          </p:cNvSpPr>
          <p:nvPr/>
        </p:nvSpPr>
        <p:spPr>
          <a:xfrm>
            <a:off x="1311785" y="290127"/>
            <a:ext cx="9279657" cy="543181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800" dirty="0">
                <a:solidFill>
                  <a:schemeClr val="tx2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4800" dirty="0">
                <a:solidFill>
                  <a:schemeClr val="tx2"/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4454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1876463" y="1190025"/>
            <a:ext cx="843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می توانید از این فهرست مطالب استفاده کنید.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1876463" y="3028118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ابتدا در این مورد صحبت خواهیم کرد.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2"/>
          </p:nvPr>
        </p:nvSpPr>
        <p:spPr>
          <a:xfrm>
            <a:off x="4855953" y="3028118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ما در مورد این دوم صحبت خواهیم کرد.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3"/>
          </p:nvPr>
        </p:nvSpPr>
        <p:spPr>
          <a:xfrm>
            <a:off x="1876463" y="5069175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پس از آن در این مورد صحبت خواهیم کرد.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4"/>
          </p:nvPr>
        </p:nvSpPr>
        <p:spPr>
          <a:xfrm>
            <a:off x="4855953" y="5069175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در این مورد نیز صحبت خواهیم کرد.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49" name="Google Shape;149;p20"/>
          <p:cNvSpPr txBox="1">
            <a:spLocks noGrp="1"/>
          </p:cNvSpPr>
          <p:nvPr>
            <p:ph type="title" idx="5"/>
          </p:nvPr>
        </p:nvSpPr>
        <p:spPr>
          <a:xfrm>
            <a:off x="1876463" y="2332349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accent3"/>
                </a:solidFill>
                <a:cs typeface="B Nazanin" panose="00000400000000000000" pitchFamily="2" charset="-78"/>
              </a:rPr>
              <a:t>01 | سگ ها</a:t>
            </a:r>
            <a:endParaRPr dirty="0">
              <a:solidFill>
                <a:schemeClr val="accent3"/>
              </a:solidFill>
              <a:cs typeface="B Nazanin" panose="00000400000000000000" pitchFamily="2" charset="-78"/>
            </a:endParaRPr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 idx="6"/>
          </p:nvPr>
        </p:nvSpPr>
        <p:spPr>
          <a:xfrm>
            <a:off x="4855953" y="2332349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accent3"/>
                </a:solidFill>
                <a:cs typeface="B Nazanin" panose="00000400000000000000" pitchFamily="2" charset="-78"/>
              </a:rPr>
              <a:t>02 | گربه ها</a:t>
            </a:r>
            <a:endParaRPr dirty="0">
              <a:solidFill>
                <a:schemeClr val="accent3"/>
              </a:solidFill>
              <a:cs typeface="B Nazanin" panose="00000400000000000000" pitchFamily="2" charset="-78"/>
            </a:endParaRPr>
          </a:p>
        </p:txBody>
      </p:sp>
      <p:sp>
        <p:nvSpPr>
          <p:cNvPr id="151" name="Google Shape;151;p20"/>
          <p:cNvSpPr txBox="1">
            <a:spLocks noGrp="1"/>
          </p:cNvSpPr>
          <p:nvPr>
            <p:ph type="title" idx="7"/>
          </p:nvPr>
        </p:nvSpPr>
        <p:spPr>
          <a:xfrm>
            <a:off x="1876463" y="4373406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accent3"/>
                </a:solidFill>
                <a:cs typeface="B Nazanin" panose="00000400000000000000" pitchFamily="2" charset="-78"/>
              </a:rPr>
              <a:t>04 | کانگوروها</a:t>
            </a:r>
            <a:endParaRPr dirty="0">
              <a:solidFill>
                <a:schemeClr val="accent3"/>
              </a:solidFill>
              <a:cs typeface="B Nazanin" panose="00000400000000000000" pitchFamily="2" charset="-78"/>
            </a:endParaRPr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8"/>
          </p:nvPr>
        </p:nvSpPr>
        <p:spPr>
          <a:xfrm>
            <a:off x="4855953" y="4373406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accent3"/>
                </a:solidFill>
                <a:cs typeface="B Nazanin" panose="00000400000000000000" pitchFamily="2" charset="-78"/>
              </a:rPr>
              <a:t>05 | پانداها</a:t>
            </a:r>
            <a:endParaRPr dirty="0">
              <a:solidFill>
                <a:schemeClr val="accent3"/>
              </a:solidFill>
              <a:cs typeface="B Nazanin" panose="00000400000000000000" pitchFamily="2" charset="-78"/>
            </a:endParaRPr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9"/>
          </p:nvPr>
        </p:nvSpPr>
        <p:spPr>
          <a:xfrm>
            <a:off x="7835444" y="3028118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سپس، در این مورد صحبت خواهیم کرد.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13"/>
          </p:nvPr>
        </p:nvSpPr>
        <p:spPr>
          <a:xfrm>
            <a:off x="7835444" y="5069175"/>
            <a:ext cx="24801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و ما در مورد این آخر صحبت خواهیم کرد.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55" name="Google Shape;155;p20"/>
          <p:cNvSpPr txBox="1">
            <a:spLocks noGrp="1"/>
          </p:cNvSpPr>
          <p:nvPr>
            <p:ph type="title" idx="14"/>
          </p:nvPr>
        </p:nvSpPr>
        <p:spPr>
          <a:xfrm>
            <a:off x="7835444" y="2332349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accent3"/>
                </a:solidFill>
                <a:cs typeface="B Nazanin" panose="00000400000000000000" pitchFamily="2" charset="-78"/>
              </a:rPr>
              <a:t>03 | فیل ها</a:t>
            </a:r>
            <a:endParaRPr dirty="0">
              <a:solidFill>
                <a:schemeClr val="accent3"/>
              </a:solidFill>
              <a:cs typeface="B Nazanin" panose="00000400000000000000" pitchFamily="2" charset="-78"/>
            </a:endParaRPr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15"/>
          </p:nvPr>
        </p:nvSpPr>
        <p:spPr>
          <a:xfrm>
            <a:off x="7835444" y="4373406"/>
            <a:ext cx="24801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accent3"/>
                </a:solidFill>
                <a:cs typeface="B Nazanin" panose="00000400000000000000" pitchFamily="2" charset="-78"/>
              </a:rPr>
              <a:t>06 | کوالاها</a:t>
            </a:r>
            <a:endParaRPr dirty="0">
              <a:solidFill>
                <a:schemeClr val="accent3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5467625" y="1398175"/>
            <a:ext cx="5676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لیست نقاط گلوله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1"/>
          </p:nvPr>
        </p:nvSpPr>
        <p:spPr>
          <a:xfrm>
            <a:off x="5467625" y="2370375"/>
            <a:ext cx="5676900" cy="379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a-IR" dirty="0">
                <a:cs typeface="B Nazanin" panose="00000400000000000000" pitchFamily="2" charset="-78"/>
              </a:rPr>
              <a:t>ابتدا در این مورد صحبت خواهیم کرد.</a:t>
            </a:r>
          </a:p>
          <a:p>
            <a:pPr marL="457200" lvl="0" indent="-34925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a-IR" dirty="0">
                <a:cs typeface="B Nazanin" panose="00000400000000000000" pitchFamily="2" charset="-78"/>
              </a:rPr>
              <a:t>ما در مورد این دوم صحبت خواهیم کرد.</a:t>
            </a:r>
          </a:p>
          <a:p>
            <a:pPr marL="457200" lvl="0" indent="-34925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a-IR" dirty="0">
                <a:cs typeface="B Nazanin" panose="00000400000000000000" pitchFamily="2" charset="-78"/>
              </a:rPr>
              <a:t>پس از آن در این مورد صحبت خواهیم کرد.</a:t>
            </a:r>
          </a:p>
          <a:p>
            <a:pPr marL="457200" lvl="0" indent="-34925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a-IR" dirty="0">
                <a:cs typeface="B Nazanin" panose="00000400000000000000" pitchFamily="2" charset="-78"/>
              </a:rPr>
              <a:t>پس از آن در این مورد صحبت خواهیم کرد</a:t>
            </a:r>
          </a:p>
          <a:p>
            <a:pPr marL="457200" lvl="0" indent="-34925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a-IR" dirty="0">
                <a:cs typeface="B Nazanin" panose="00000400000000000000" pitchFamily="2" charset="-78"/>
              </a:rPr>
              <a:t>.در این مورد نیز صحبت خواهیم کرد.</a:t>
            </a:r>
          </a:p>
          <a:p>
            <a:pPr marL="457200" lvl="0" indent="-34925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fa-IR" dirty="0">
                <a:cs typeface="B Nazanin" panose="00000400000000000000" pitchFamily="2" charset="-78"/>
              </a:rPr>
              <a:t>و ما در مورد این آخر صحبت خواهیم کرد</a:t>
            </a:r>
            <a:r>
              <a:rPr lang="en" dirty="0">
                <a:cs typeface="B Nazanin" panose="00000400000000000000" pitchFamily="2" charset="-78"/>
              </a:rPr>
              <a:t>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2401350" y="3828052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این قالب به صورت کاملاً رایگان قابل دانلود است و شامل 22 اسلاید است. 18 اسلاید ابتدایی کاملاً حرفه‌ای و متحرک طراحی شده است و مربوط به ارائه شما برای دوستانتان است. اسلایدهای دیگر، یعنی 4 اسلاید، کاملاً قابل ویرایش هستند و برای ارائه اطلاعات کمکی مانند اشکال و جداول طراحی شده‌اند.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2401350" y="2196514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400" dirty="0">
                <a:cs typeface="B Nazanin" panose="00000400000000000000" pitchFamily="2" charset="-78"/>
              </a:rPr>
              <a:t>ابتدا در این مورد صحبت خواهیم کرد.</a:t>
            </a:r>
            <a:endParaRPr sz="4400" dirty="0">
              <a:cs typeface="B Nazanin" panose="00000400000000000000" pitchFamily="2" charset="-78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2578100" y="1867576"/>
            <a:ext cx="1391152" cy="8889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chemeClr val="accent4"/>
                </a:solidFill>
                <a:latin typeface="IM Fell French Canon"/>
                <a:cs typeface="B Nazanin" panose="00000400000000000000" pitchFamily="2" charset="-78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5239025" y="1550575"/>
            <a:ext cx="5676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آیا می دانستید؟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5239025" y="2522775"/>
            <a:ext cx="5676900" cy="323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تاریخی با تم "درس تاریخچه نقشه‌های قدیمی" طراحی شده است تا به شما در ارائه اطلاعات تاریخی دربارهٔ نقشه‌های قدیمی کمک کند. اسلایدهای حرفه‌ای و متحرک به شما اجازه می‌دهند تا تاریخچهٔ مهم و جذاب نقشه‌های قدیمی را به صورت چشم‌نوازی ارائه کنید. اسلایدهای قابل ویرایش شامل اشکال و جداول کمکی هستند که به شما در بهتر نمایش دقیق اطلاعات و جذب توجه مخاطبان کمک می‌کنند.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4"/>
          <p:cNvGrpSpPr/>
          <p:nvPr/>
        </p:nvGrpSpPr>
        <p:grpSpPr>
          <a:xfrm>
            <a:off x="-53" y="-22421"/>
            <a:ext cx="12192002" cy="6902845"/>
            <a:chOff x="-53" y="-22421"/>
            <a:chExt cx="12192002" cy="6902845"/>
          </a:xfrm>
        </p:grpSpPr>
        <p:pic>
          <p:nvPicPr>
            <p:cNvPr id="181" name="Google Shape;181;p24" descr="A close-up of a white surfac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2644525" y="-2667000"/>
              <a:ext cx="6902845" cy="12192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24" descr="A close-up of a brown pape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-509696" y="1356823"/>
              <a:ext cx="6372697" cy="42484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12700" dir="189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83" name="Google Shape;183;p24" descr="A piece of paper with a black backgroun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35628" t="18431" r="5217" b="13201"/>
            <a:stretch/>
          </p:blipFill>
          <p:spPr>
            <a:xfrm flipH="1">
              <a:off x="3559969" y="453526"/>
              <a:ext cx="8234365" cy="6113315"/>
            </a:xfrm>
            <a:prstGeom prst="rect">
              <a:avLst/>
            </a:prstGeom>
            <a:noFill/>
            <a:ln>
              <a:noFill/>
            </a:ln>
            <a:effectLst>
              <a:outerShdw blurRad="50800" dist="12700" dir="18900000" algn="bl" rotWithShape="0">
                <a:srgbClr val="000000">
                  <a:alpha val="49800"/>
                </a:srgbClr>
              </a:outerShdw>
            </a:effectLst>
          </p:spPr>
        </p:pic>
        <p:pic>
          <p:nvPicPr>
            <p:cNvPr id="184" name="Google Shape;184;p24" descr="A piece of paper with a black background&#10;&#10;Description automatically generated"/>
            <p:cNvPicPr preferRelativeResize="0"/>
            <p:nvPr/>
          </p:nvPicPr>
          <p:blipFill rotWithShape="1">
            <a:blip r:embed="rId6">
              <a:alphaModFix amt="44000"/>
            </a:blip>
            <a:srcRect l="12246" t="16102" r="69485" b="9142"/>
            <a:stretch/>
          </p:blipFill>
          <p:spPr>
            <a:xfrm rot="3339709">
              <a:off x="3949344" y="-44304"/>
              <a:ext cx="801798" cy="2071613"/>
            </a:xfrm>
            <a:prstGeom prst="rect">
              <a:avLst/>
            </a:prstGeom>
            <a:noFill/>
            <a:ln>
              <a:noFill/>
            </a:ln>
            <a:effectLst>
              <a:outerShdw blurRad="50800" dist="12700" dir="18900000" algn="bl" rotWithShape="0">
                <a:srgbClr val="000000">
                  <a:alpha val="48630"/>
                </a:srgbClr>
              </a:outerShdw>
            </a:effectLst>
          </p:spPr>
        </p:pic>
      </p:grpSp>
      <p:sp>
        <p:nvSpPr>
          <p:cNvPr id="185" name="Google Shape;185;p24"/>
          <p:cNvSpPr txBox="1">
            <a:spLocks noGrp="1"/>
          </p:cNvSpPr>
          <p:nvPr>
            <p:ph type="title" idx="4294967295"/>
          </p:nvPr>
        </p:nvSpPr>
        <p:spPr>
          <a:xfrm>
            <a:off x="5990348" y="1320405"/>
            <a:ext cx="4629300" cy="227913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400" dirty="0">
                <a:cs typeface="B Nazanin" panose="00000400000000000000" pitchFamily="2" charset="-78"/>
              </a:rPr>
              <a:t>کوالاها حتی تنبل تر از</a:t>
            </a:r>
            <a:br>
              <a:rPr lang="fa-IR" sz="4400" dirty="0">
                <a:cs typeface="B Nazanin" panose="00000400000000000000" pitchFamily="2" charset="-78"/>
              </a:rPr>
            </a:br>
            <a:r>
              <a:rPr lang="fa-IR" sz="4400" dirty="0">
                <a:cs typeface="B Nazanin" panose="00000400000000000000" pitchFamily="2" charset="-78"/>
              </a:rPr>
              <a:t> گربه ها هستند.</a:t>
            </a:r>
            <a:endParaRPr sz="4400" dirty="0">
              <a:cs typeface="B Nazanin" panose="00000400000000000000" pitchFamily="2" charset="-78"/>
            </a:endParaRPr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4294967295"/>
          </p:nvPr>
        </p:nvSpPr>
        <p:spPr>
          <a:xfrm>
            <a:off x="733748" y="4968737"/>
            <a:ext cx="10175100" cy="97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از این قالب پاورپوینت تاریخی نشان می‌دهد که با استفاده از این قالب حرفه‌ای و جذاب، می‌توانید ارائه‌ای شگفت‌انگیز دربارهٔ نقشه‌های قدیمی داشته باشید. این قالب به عنوان یک ابزار رایگان و قابل دانلود، قادر است تا نیازهای شما را برآورده کند و بهترین پیشنهاد را برای شما فراهم کند.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7">
            <a:alphaModFix/>
          </a:blip>
          <a:srcRect l="3332" t="2417" r="1466" b="2407"/>
          <a:stretch/>
        </p:blipFill>
        <p:spPr>
          <a:xfrm>
            <a:off x="733748" y="868883"/>
            <a:ext cx="5256600" cy="394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1361896" y="1781491"/>
            <a:ext cx="7372500" cy="3557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400" dirty="0">
                <a:cs typeface="B Nazanin" panose="00000400000000000000" pitchFamily="2" charset="-78"/>
              </a:rPr>
              <a:t>واضح است که حیوانات بیشتر از آنچه ما فکر می کنیم می دانند و بسیار بیشتر از آنچه ما می دانیم فکر می کنند.</a:t>
            </a:r>
            <a:endParaRPr sz="4400" dirty="0">
              <a:cs typeface="B Nazanin" panose="00000400000000000000" pitchFamily="2" charset="-78"/>
            </a:endParaRPr>
          </a:p>
        </p:txBody>
      </p:sp>
      <p:sp>
        <p:nvSpPr>
          <p:cNvPr id="193" name="Google Shape;193;p25"/>
          <p:cNvSpPr txBox="1">
            <a:spLocks noGrp="1"/>
          </p:cNvSpPr>
          <p:nvPr>
            <p:ph type="subTitle" idx="1"/>
          </p:nvPr>
        </p:nvSpPr>
        <p:spPr>
          <a:xfrm>
            <a:off x="1361896" y="5287931"/>
            <a:ext cx="73725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dirty="0">
                <a:cs typeface="B Nazanin" panose="00000400000000000000" pitchFamily="2" charset="-78"/>
              </a:rPr>
              <a:t>- ایرنه ام. پپربرگ</a:t>
            </a:r>
            <a:endParaRPr sz="2800" dirty="0">
              <a:cs typeface="B Nazanin" panose="00000400000000000000" pitchFamily="2" charset="-78"/>
            </a:endParaRPr>
          </a:p>
        </p:txBody>
      </p:sp>
      <p:grpSp>
        <p:nvGrpSpPr>
          <p:cNvPr id="194" name="Google Shape;194;p25"/>
          <p:cNvGrpSpPr/>
          <p:nvPr/>
        </p:nvGrpSpPr>
        <p:grpSpPr>
          <a:xfrm rot="10800000">
            <a:off x="1819522" y="1211119"/>
            <a:ext cx="809666" cy="570371"/>
            <a:chOff x="621403" y="597265"/>
            <a:chExt cx="1588204" cy="1118814"/>
          </a:xfrm>
        </p:grpSpPr>
        <p:sp>
          <p:nvSpPr>
            <p:cNvPr id="195" name="Google Shape;195;p25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1867175" y="1369700"/>
            <a:ext cx="86298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آیا می دانستید؟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02" name="Google Shape;202;p26"/>
          <p:cNvSpPr txBox="1">
            <a:spLocks noGrp="1"/>
          </p:cNvSpPr>
          <p:nvPr>
            <p:ph type="body" idx="2"/>
          </p:nvPr>
        </p:nvSpPr>
        <p:spPr>
          <a:xfrm>
            <a:off x="6439526" y="2570399"/>
            <a:ext cx="4057200" cy="317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من توصیه می‌کنم که از این قالب پاورپوینت تاریخی با تم "درس تاریخچه نقشه‌های قدیمی" رایگان استفاده کنید. ارائه اطلاعات یونیک و زیبای آن، ارزش دانلود و استفاده را دارد. این قالب شما را قادر می‌سازد تا یک ارائه جذاب و حرفه‌ای در مورد نقشه‌های قدیمی را ارائه دهید و مخاطبان خود را جذب کنید.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03" name="Google Shape;203;p26"/>
          <p:cNvSpPr txBox="1">
            <a:spLocks noGrp="1"/>
          </p:cNvSpPr>
          <p:nvPr>
            <p:ph type="body" idx="1"/>
          </p:nvPr>
        </p:nvSpPr>
        <p:spPr>
          <a:xfrm>
            <a:off x="1867175" y="2582374"/>
            <a:ext cx="4057200" cy="317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با قالب پاورپوینت تاریخچه نقشه های قدیمی، شما می توانید ارائه حرفه ای و جذابی را در مورد نقشه های قدیمی و تاریخ گذشته داشته باشید. قابلیت های حرفه ای، متحرک و ویرایش پذیری این قالب، شما را به سمت خریداری یا دانلود رایگان آن سوق می دهد. با استفاده از این قالب، به راحتی می توانید تاریخ و جغرافیا را در ارائه خود به تصویر کشیده و بیننده را متحول کنید.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A5886B"/>
      </a:lt1>
      <a:dk2>
        <a:srgbClr val="4E3516"/>
      </a:dk2>
      <a:lt2>
        <a:srgbClr val="EEEEEE"/>
      </a:lt2>
      <a:accent1>
        <a:srgbClr val="FDD08D"/>
      </a:accent1>
      <a:accent2>
        <a:srgbClr val="F0B46C"/>
      </a:accent2>
      <a:accent3>
        <a:srgbClr val="9C6E3C"/>
      </a:accent3>
      <a:accent4>
        <a:srgbClr val="4E3516"/>
      </a:accent4>
      <a:accent5>
        <a:srgbClr val="020A15"/>
      </a:accent5>
      <a:accent6>
        <a:srgbClr val="C6894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1321</Words>
  <Application>Microsoft Office PowerPoint</Application>
  <PresentationFormat>Widescreen</PresentationFormat>
  <Paragraphs>93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Merriweather</vt:lpstr>
      <vt:lpstr>IM Fell French Canon</vt:lpstr>
      <vt:lpstr>Abril Fatface</vt:lpstr>
      <vt:lpstr>Arial</vt:lpstr>
      <vt:lpstr>Calibri</vt:lpstr>
      <vt:lpstr>Aldrich</vt:lpstr>
      <vt:lpstr>Catamaran Medium</vt:lpstr>
      <vt:lpstr>SlidesMania</vt:lpstr>
      <vt:lpstr>تم :  درس تاریخچه نقشه های قدیمی</vt:lpstr>
      <vt:lpstr>سلام! من هستم...</vt:lpstr>
      <vt:lpstr>می توانید از این فهرست مطالب استفاده کنید.</vt:lpstr>
      <vt:lpstr>لیست نقاط گلوله</vt:lpstr>
      <vt:lpstr>ابتدا در این مورد صحبت خواهیم کرد.</vt:lpstr>
      <vt:lpstr>آیا می دانستید؟</vt:lpstr>
      <vt:lpstr>کوالاها حتی تنبل تر از  گربه ها هستند.</vt:lpstr>
      <vt:lpstr>واضح است که حیوانات بیشتر از آنچه ما فکر می کنیم می دانند و بسیار بیشتر از آنچه ما می دانیم فکر می کنند.</vt:lpstr>
      <vt:lpstr>آیا می دانستید؟</vt:lpstr>
      <vt:lpstr>گربه ها عاشق خوابیدن هستند.</vt:lpstr>
      <vt:lpstr>حقایق بسیار جالب!</vt:lpstr>
      <vt:lpstr>این تیم ماست.</vt:lpstr>
      <vt:lpstr>و این یک جدول زمانی است.</vt:lpstr>
      <vt:lpstr>ارائه یک وب سایت  یا یک برنامه؟</vt:lpstr>
      <vt:lpstr>ارائه یک وب سایت یا  یک برنامه؟</vt:lpstr>
      <vt:lpstr>با تشکر از شما دوستان عزیز ...!</vt:lpstr>
      <vt:lpstr>امروز دوشنبه 6 اسفند است.</vt:lpstr>
      <vt:lpstr>منابع.</vt:lpstr>
      <vt:lpstr>آیکون های قابل ویرایش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2024-01-20T05:36:14Z</dcterms:modified>
</cp:coreProperties>
</file>